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16"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Lst>
  <p:sldSz cy="5143500" cx="9144000"/>
  <p:notesSz cx="6858000" cy="9144000"/>
  <p:embeddedFontLst>
    <p:embeddedFont>
      <p:font typeface="Source Sans 3"/>
      <p:regular r:id="rId44"/>
      <p:bold r:id="rId45"/>
      <p:italic r:id="rId46"/>
      <p:boldItalic r:id="rId47"/>
    </p:embeddedFont>
    <p:embeddedFont>
      <p:font typeface="Helvetica Neue"/>
      <p:regular r:id="rId48"/>
      <p:bold r:id="rId49"/>
      <p:italic r:id="rId50"/>
      <p:boldItalic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CF7F208-2F63-4056-B859-9FA2A330C00B}">
  <a:tblStyle styleId="{CCF7F208-2F63-4056-B859-9FA2A330C00B}"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AFAA4120-529C-4AEF-BB1F-C8B1292E100D}"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5B580CA6-1498-4550-92E9-B1E827CC58BD}" styleName="Table_2">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font" Target="fonts/SourceSans3-regular.fntdata"/><Relationship Id="rId43" Type="http://schemas.openxmlformats.org/officeDocument/2006/relationships/slide" Target="slides/slide37.xml"/><Relationship Id="rId46" Type="http://schemas.openxmlformats.org/officeDocument/2006/relationships/font" Target="fonts/SourceSans3-italic.fntdata"/><Relationship Id="rId45" Type="http://schemas.openxmlformats.org/officeDocument/2006/relationships/font" Target="fonts/SourceSans3-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HelveticaNeue-regular.fntdata"/><Relationship Id="rId47" Type="http://schemas.openxmlformats.org/officeDocument/2006/relationships/font" Target="fonts/SourceSans3-boldItalic.fntdata"/><Relationship Id="rId49" Type="http://schemas.openxmlformats.org/officeDocument/2006/relationships/font" Target="fonts/HelveticaNeue-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HelveticaNeue-boldItalic.fntdata"/><Relationship Id="rId50" Type="http://schemas.openxmlformats.org/officeDocument/2006/relationships/font" Target="fonts/HelveticaNeue-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3f53adda73f_0_18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7" name="Google Shape;417;g3f53adda73f_0_1854: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g3f53adda73f_0_20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2" name="Google Shape;502;g3f53adda73f_0_20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3f51f2c81cc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5" name="Google Shape;515;g3f51f2c81cc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3f53adda73f_0_20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4" name="Google Shape;524;g3f53adda73f_0_20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g3f58024b304_0_378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33" name="Google Shape;533;g3f58024b304_0_378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3f58024b304_0_307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39" name="Google Shape;539;g3f58024b304_0_3077: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114300" marR="112373" rtl="0" algn="l">
              <a:spcBef>
                <a:spcPts val="1000"/>
              </a:spcBef>
              <a:spcAft>
                <a:spcPts val="0"/>
              </a:spcAft>
              <a:buClr>
                <a:schemeClr val="dk1"/>
              </a:buClr>
              <a:buSzPts val="1100"/>
              <a:buFont typeface="Arial"/>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3f58024b304_0_22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3" name="Google Shape;553;g3f58024b304_0_22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3f58024b304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4" name="Google Shape;574;g3f58024b304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3f58024b304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5" name="Google Shape;595;g3f58024b304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g3f58024b304_0_9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2" name="Google Shape;602;g3f58024b304_0_9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g3f58024b304_0_9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0" name="Google Shape;610;g3f58024b304_0_9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3f53adda73f_0_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Kim </a:t>
            </a:r>
            <a:endParaRPr/>
          </a:p>
        </p:txBody>
      </p:sp>
      <p:sp>
        <p:nvSpPr>
          <p:cNvPr id="423" name="Google Shape;423;g3f53adda73f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g3f58024b304_0_9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8" name="Google Shape;618;g3f58024b304_0_9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g3f58024b304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6" name="Google Shape;626;g3f58024b304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Kevin</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g3f58024b304_0_4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0" name="Google Shape;640;g3f58024b304_0_4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Ralph</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g3f5c7e84409_0_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54" name="Google Shape;654;g3f5c7e84409_0_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g3f5c7e84409_0_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60" name="Google Shape;660;g3f5c7e84409_0_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114300" marR="112373" rtl="0" algn="l">
              <a:spcBef>
                <a:spcPts val="1000"/>
              </a:spcBef>
              <a:spcAft>
                <a:spcPts val="0"/>
              </a:spcAft>
              <a:buClr>
                <a:schemeClr val="dk1"/>
              </a:buClr>
              <a:buSzPts val="1100"/>
              <a:buFont typeface="Arial"/>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g3f5c7e84409_0_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73" name="Google Shape;673;g3f5c7e84409_0_21: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114300" marR="112373" rtl="0" algn="l">
              <a:spcBef>
                <a:spcPts val="1000"/>
              </a:spcBef>
              <a:spcAft>
                <a:spcPts val="0"/>
              </a:spcAft>
              <a:buClr>
                <a:schemeClr val="dk1"/>
              </a:buClr>
              <a:buSzPts val="1100"/>
              <a:buFont typeface="Arial"/>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3" name="Shape 683"/>
        <p:cNvGrpSpPr/>
        <p:nvPr/>
      </p:nvGrpSpPr>
      <p:grpSpPr>
        <a:xfrm>
          <a:off x="0" y="0"/>
          <a:ext cx="0" cy="0"/>
          <a:chOff x="0" y="0"/>
          <a:chExt cx="0" cy="0"/>
        </a:xfrm>
      </p:grpSpPr>
      <p:sp>
        <p:nvSpPr>
          <p:cNvPr id="684" name="Google Shape;684;g3f5c7e84409_0_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85" name="Google Shape;685;g3f5c7e84409_0_3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114300" marR="112373" rtl="0" algn="l">
              <a:spcBef>
                <a:spcPts val="1000"/>
              </a:spcBef>
              <a:spcAft>
                <a:spcPts val="0"/>
              </a:spcAft>
              <a:buClr>
                <a:schemeClr val="dk1"/>
              </a:buClr>
              <a:buSzPts val="1100"/>
              <a:buFont typeface="Arial"/>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3f5df8145d4_0_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92" name="Google Shape;692;g3f5df8145d4_0_3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114300" marR="112373" rtl="0" algn="l">
              <a:spcBef>
                <a:spcPts val="1000"/>
              </a:spcBef>
              <a:spcAft>
                <a:spcPts val="0"/>
              </a:spcAft>
              <a:buClr>
                <a:schemeClr val="dk1"/>
              </a:buClr>
              <a:buSzPts val="1100"/>
              <a:buFont typeface="Arial"/>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g3f5c7e84409_0_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99" name="Google Shape;699;g3f5c7e84409_0_3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114300" marR="112373" rtl="0" algn="l">
              <a:spcBef>
                <a:spcPts val="1000"/>
              </a:spcBef>
              <a:spcAft>
                <a:spcPts val="0"/>
              </a:spcAft>
              <a:buClr>
                <a:schemeClr val="dk1"/>
              </a:buClr>
              <a:buSzPts val="1100"/>
              <a:buFont typeface="Arial"/>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g3f5df8145d4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9" name="Google Shape;709;g3f5df8145d4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3f53adda73f_0_25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3f53adda73f_0_25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Kim</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g3f6d984f27b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16" name="Google Shape;716;g3f6d984f27b_0_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0" name="Shape 720"/>
        <p:cNvGrpSpPr/>
        <p:nvPr/>
      </p:nvGrpSpPr>
      <p:grpSpPr>
        <a:xfrm>
          <a:off x="0" y="0"/>
          <a:ext cx="0" cy="0"/>
          <a:chOff x="0" y="0"/>
          <a:chExt cx="0" cy="0"/>
        </a:xfrm>
      </p:grpSpPr>
      <p:sp>
        <p:nvSpPr>
          <p:cNvPr id="721" name="Google Shape;721;g3f6d984f27b_0_16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2" name="Google Shape;722;g3f6d984f27b_0_16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7" name="Shape 727"/>
        <p:cNvGrpSpPr/>
        <p:nvPr/>
      </p:nvGrpSpPr>
      <p:grpSpPr>
        <a:xfrm>
          <a:off x="0" y="0"/>
          <a:ext cx="0" cy="0"/>
          <a:chOff x="0" y="0"/>
          <a:chExt cx="0" cy="0"/>
        </a:xfrm>
      </p:grpSpPr>
      <p:sp>
        <p:nvSpPr>
          <p:cNvPr id="728" name="Google Shape;728;g3f6d984f27b_0_8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9" name="Google Shape;729;g3f6d984f27b_0_8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2" name="Shape 752"/>
        <p:cNvGrpSpPr/>
        <p:nvPr/>
      </p:nvGrpSpPr>
      <p:grpSpPr>
        <a:xfrm>
          <a:off x="0" y="0"/>
          <a:ext cx="0" cy="0"/>
          <a:chOff x="0" y="0"/>
          <a:chExt cx="0" cy="0"/>
        </a:xfrm>
      </p:grpSpPr>
      <p:sp>
        <p:nvSpPr>
          <p:cNvPr id="753" name="Google Shape;753;g38b8e6c3ce1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4" name="Google Shape;754;g38b8e6c3ce1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9" name="Shape 769"/>
        <p:cNvGrpSpPr/>
        <p:nvPr/>
      </p:nvGrpSpPr>
      <p:grpSpPr>
        <a:xfrm>
          <a:off x="0" y="0"/>
          <a:ext cx="0" cy="0"/>
          <a:chOff x="0" y="0"/>
          <a:chExt cx="0" cy="0"/>
        </a:xfrm>
      </p:grpSpPr>
      <p:sp>
        <p:nvSpPr>
          <p:cNvPr id="770" name="Google Shape;770;g3f6d984f27b_0_16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1" name="Google Shape;771;g3f6d984f27b_0_16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6" name="Shape 776"/>
        <p:cNvGrpSpPr/>
        <p:nvPr/>
      </p:nvGrpSpPr>
      <p:grpSpPr>
        <a:xfrm>
          <a:off x="0" y="0"/>
          <a:ext cx="0" cy="0"/>
          <a:chOff x="0" y="0"/>
          <a:chExt cx="0" cy="0"/>
        </a:xfrm>
      </p:grpSpPr>
      <p:sp>
        <p:nvSpPr>
          <p:cNvPr id="777" name="Google Shape;777;g3f6d984f27b_0_16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8" name="Google Shape;778;g3f6d984f27b_0_16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t>Modular schedules, developed by Cabinet Office security</a:t>
            </a:r>
            <a:endParaRPr/>
          </a:p>
          <a:p>
            <a:pPr indent="0" lvl="0" marL="0" rtl="0" algn="l">
              <a:spcBef>
                <a:spcPts val="0"/>
              </a:spcBef>
              <a:spcAft>
                <a:spcPts val="0"/>
              </a:spcAft>
              <a:buClr>
                <a:schemeClr val="dk1"/>
              </a:buClr>
              <a:buSzPts val="1100"/>
              <a:buFont typeface="Arial"/>
              <a:buNone/>
            </a:pPr>
            <a:r>
              <a:rPr lang="en-GB"/>
              <a:t>colleagues</a:t>
            </a:r>
            <a:endParaRPr/>
          </a:p>
          <a:p>
            <a:pPr indent="0" lvl="0" marL="0" rtl="0" algn="l">
              <a:spcBef>
                <a:spcPts val="0"/>
              </a:spcBef>
              <a:spcAft>
                <a:spcPts val="0"/>
              </a:spcAft>
              <a:buClr>
                <a:schemeClr val="dk1"/>
              </a:buClr>
              <a:buSzPts val="1100"/>
              <a:buFont typeface="Arial"/>
              <a:buNone/>
            </a:pPr>
            <a:r>
              <a:rPr lang="en-GB"/>
              <a:t>● Intended to be more relevant to the nature of a Buyer’s procurement</a:t>
            </a:r>
            <a:endParaRPr/>
          </a:p>
          <a:p>
            <a:pPr indent="0" lvl="0" marL="0" rtl="0" algn="l">
              <a:spcBef>
                <a:spcPts val="0"/>
              </a:spcBef>
              <a:spcAft>
                <a:spcPts val="0"/>
              </a:spcAft>
              <a:buClr>
                <a:schemeClr val="dk1"/>
              </a:buClr>
              <a:buSzPts val="1100"/>
              <a:buFont typeface="Arial"/>
              <a:buNone/>
            </a:pPr>
            <a:r>
              <a:rPr lang="en-GB"/>
              <a:t>and make clearer the obligations of Suppliers</a:t>
            </a:r>
            <a:endParaRPr/>
          </a:p>
          <a:p>
            <a:pPr indent="0" lvl="0" marL="0" rtl="0" algn="l">
              <a:spcBef>
                <a:spcPts val="0"/>
              </a:spcBef>
              <a:spcAft>
                <a:spcPts val="0"/>
              </a:spcAft>
              <a:buClr>
                <a:schemeClr val="dk1"/>
              </a:buClr>
              <a:buSzPts val="1100"/>
              <a:buFont typeface="Arial"/>
              <a:buNone/>
            </a:pPr>
            <a:r>
              <a:rPr lang="en-GB"/>
              <a:t>● Also has adoption in the mid tier model services contract </a:t>
            </a:r>
            <a:endParaRPr/>
          </a:p>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3" name="Shape 783"/>
        <p:cNvGrpSpPr/>
        <p:nvPr/>
      </p:nvGrpSpPr>
      <p:grpSpPr>
        <a:xfrm>
          <a:off x="0" y="0"/>
          <a:ext cx="0" cy="0"/>
          <a:chOff x="0" y="0"/>
          <a:chExt cx="0" cy="0"/>
        </a:xfrm>
      </p:grpSpPr>
      <p:sp>
        <p:nvSpPr>
          <p:cNvPr id="784" name="Google Shape;784;g3f6d984f27b_0_16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5" name="Google Shape;785;g3f6d984f27b_0_16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0" name="Shape 790"/>
        <p:cNvGrpSpPr/>
        <p:nvPr/>
      </p:nvGrpSpPr>
      <p:grpSpPr>
        <a:xfrm>
          <a:off x="0" y="0"/>
          <a:ext cx="0" cy="0"/>
          <a:chOff x="0" y="0"/>
          <a:chExt cx="0" cy="0"/>
        </a:xfrm>
      </p:grpSpPr>
      <p:sp>
        <p:nvSpPr>
          <p:cNvPr id="791" name="Google Shape;791;g3f53adda73f_0_21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92" name="Google Shape;792;g3f53adda73f_0_211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114300" marR="112373" rtl="0" algn="l">
              <a:spcBef>
                <a:spcPts val="1000"/>
              </a:spcBef>
              <a:spcAft>
                <a:spcPts val="0"/>
              </a:spcAft>
              <a:buClr>
                <a:schemeClr val="dk1"/>
              </a:buClr>
              <a:buSzPts val="1100"/>
              <a:buFont typeface="Arial"/>
              <a:buNone/>
            </a:pPr>
            <a:r>
              <a:rPr lang="en-GB"/>
              <a:t>Kim</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3f58024b304_0_30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3f58024b304_0_30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Kim</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3f58024b304_0_35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3f58024b304_0_3557: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3f53adda73f_0_4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2" name="Google Shape;452;g3f53adda73f_0_4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Kim</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3f53adda73f_0_208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2" name="Google Shape;462;g3f53adda73f_0_208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114300" marR="112373" rtl="0" algn="l">
              <a:spcBef>
                <a:spcPts val="1000"/>
              </a:spcBef>
              <a:spcAft>
                <a:spcPts val="0"/>
              </a:spcAft>
              <a:buClr>
                <a:schemeClr val="dk1"/>
              </a:buClr>
              <a:buSzPts val="1100"/>
              <a:buFont typeface="Arial"/>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3f51f2c81cc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4" name="Google Shape;474;g3f51f2c81cc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3f53adda73f_0_9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2" name="Google Shape;492;g3f53adda73f_0_9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Kim</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image" Target="../media/image16.png"/><Relationship Id="rId5"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 Id="rId3" Type="http://schemas.openxmlformats.org/officeDocument/2006/relationships/image" Target="../media/image2.png"/><Relationship Id="rId4" Type="http://schemas.openxmlformats.org/officeDocument/2006/relationships/image" Target="../media/image16.png"/><Relationship Id="rId5"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1.jpg"/><Relationship Id="rId3" Type="http://schemas.openxmlformats.org/officeDocument/2006/relationships/image" Target="../media/image15.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 Id="rId3" Type="http://schemas.openxmlformats.org/officeDocument/2006/relationships/image" Target="../media/image1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4.png"/><Relationship Id="rId3" Type="http://schemas.openxmlformats.org/officeDocument/2006/relationships/image" Target="../media/image15.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g"/><Relationship Id="rId3" Type="http://schemas.openxmlformats.org/officeDocument/2006/relationships/image" Target="../media/image2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jpg"/><Relationship Id="rId3" Type="http://schemas.openxmlformats.org/officeDocument/2006/relationships/image" Target="../media/image25.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jpg"/><Relationship Id="rId3" Type="http://schemas.openxmlformats.org/officeDocument/2006/relationships/image" Target="../media/image2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 Id="rId3" Type="http://schemas.openxmlformats.org/officeDocument/2006/relationships/image" Target="../media/image2.png"/><Relationship Id="rId4" Type="http://schemas.openxmlformats.org/officeDocument/2006/relationships/image" Target="../media/image16.png"/><Relationship Id="rId5"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jpg"/><Relationship Id="rId3" Type="http://schemas.openxmlformats.org/officeDocument/2006/relationships/image" Target="../media/image29.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29.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9.jpg"/><Relationship Id="rId3" Type="http://schemas.openxmlformats.org/officeDocument/2006/relationships/image" Target="../media/image29.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jpg"/><Relationship Id="rId3" Type="http://schemas.openxmlformats.org/officeDocument/2006/relationships/image" Target="../media/image37.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9.png"/><Relationship Id="rId3" Type="http://schemas.openxmlformats.org/officeDocument/2006/relationships/image" Target="../media/image37.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0.jpg"/><Relationship Id="rId3" Type="http://schemas.openxmlformats.org/officeDocument/2006/relationships/image" Target="../media/image37.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6.png"/><Relationship Id="rId3" Type="http://schemas.openxmlformats.org/officeDocument/2006/relationships/image" Target="../media/image16.png"/><Relationship Id="rId4" Type="http://schemas.openxmlformats.org/officeDocument/2006/relationships/image" Target="../media/image3.png"/><Relationship Id="rId5" Type="http://schemas.openxmlformats.org/officeDocument/2006/relationships/image" Target="../media/image41.png"/><Relationship Id="rId6" Type="http://schemas.openxmlformats.org/officeDocument/2006/relationships/image" Target="../media/image44.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6.png"/><Relationship Id="rId3" Type="http://schemas.openxmlformats.org/officeDocument/2006/relationships/image" Target="../media/image16.png"/><Relationship Id="rId4" Type="http://schemas.openxmlformats.org/officeDocument/2006/relationships/image" Target="../media/image3.png"/><Relationship Id="rId5" Type="http://schemas.openxmlformats.org/officeDocument/2006/relationships/image" Target="../media/image41.png"/><Relationship Id="rId6" Type="http://schemas.openxmlformats.org/officeDocument/2006/relationships/image" Target="../media/image44.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9.png"/><Relationship Id="rId3" Type="http://schemas.openxmlformats.org/officeDocument/2006/relationships/image" Target="../media/image47.png"/><Relationship Id="rId4" Type="http://schemas.openxmlformats.org/officeDocument/2006/relationships/image" Target="../media/image50.png"/><Relationship Id="rId5" Type="http://schemas.openxmlformats.org/officeDocument/2006/relationships/image" Target="../media/image67.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8.png"/><Relationship Id="rId3" Type="http://schemas.openxmlformats.org/officeDocument/2006/relationships/image" Target="../media/image68.png"/><Relationship Id="rId4" Type="http://schemas.openxmlformats.org/officeDocument/2006/relationships/image" Target="../media/image52.png"/><Relationship Id="rId5" Type="http://schemas.openxmlformats.org/officeDocument/2006/relationships/image" Target="../media/image5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 Id="rId3" Type="http://schemas.openxmlformats.org/officeDocument/2006/relationships/image" Target="../media/image7.png"/><Relationship Id="rId4" Type="http://schemas.openxmlformats.org/officeDocument/2006/relationships/image" Target="../media/image16.png"/><Relationship Id="rId5"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7.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7.png"/><Relationship Id="rId4" Type="http://schemas.openxmlformats.org/officeDocument/2006/relationships/image" Target="../media/image16.png"/><Relationship Id="rId5"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image" Target="../media/image16.png"/><Relationship Id="rId5" Type="http://schemas.openxmlformats.org/officeDocument/2006/relationships/image" Target="../media/image3.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7.png"/><Relationship Id="rId4" Type="http://schemas.openxmlformats.org/officeDocument/2006/relationships/image" Target="../media/image16.png"/><Relationship Id="rId5" Type="http://schemas.openxmlformats.org/officeDocument/2006/relationships/image" Target="../media/image3.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29.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60.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0.jpg"/><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image" Target="../media/image60.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2.png"/><Relationship Id="rId3" Type="http://schemas.openxmlformats.org/officeDocument/2006/relationships/image" Target="../media/image57.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slide blue knowledgeable">
  <p:cSld name="TITLE_1_1">
    <p:spTree>
      <p:nvGrpSpPr>
        <p:cNvPr id="9"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b="0" l="0" r="0" t="6130"/>
          <a:stretch/>
        </p:blipFill>
        <p:spPr>
          <a:xfrm>
            <a:off x="2391431" y="0"/>
            <a:ext cx="6752570" cy="3755550"/>
          </a:xfrm>
          <a:prstGeom prst="rect">
            <a:avLst/>
          </a:prstGeom>
          <a:noFill/>
          <a:ln>
            <a:noFill/>
          </a:ln>
        </p:spPr>
      </p:pic>
      <p:pic>
        <p:nvPicPr>
          <p:cNvPr id="11" name="Google Shape;11;p2"/>
          <p:cNvPicPr preferRelativeResize="0"/>
          <p:nvPr/>
        </p:nvPicPr>
        <p:blipFill rotWithShape="1">
          <a:blip r:embed="rId3">
            <a:alphaModFix/>
          </a:blip>
          <a:srcRect b="0" l="0" r="0" t="0"/>
          <a:stretch/>
        </p:blipFill>
        <p:spPr>
          <a:xfrm>
            <a:off x="0" y="0"/>
            <a:ext cx="9144000" cy="5143500"/>
          </a:xfrm>
          <a:prstGeom prst="rect">
            <a:avLst/>
          </a:prstGeom>
          <a:noFill/>
          <a:ln>
            <a:noFill/>
          </a:ln>
        </p:spPr>
      </p:pic>
      <p:pic>
        <p:nvPicPr>
          <p:cNvPr id="12" name="Google Shape;12;p2" title="Crown Commercial Service(stacked_black).png"/>
          <p:cNvPicPr preferRelativeResize="0"/>
          <p:nvPr/>
        </p:nvPicPr>
        <p:blipFill rotWithShape="1">
          <a:blip r:embed="rId4">
            <a:alphaModFix/>
          </a:blip>
          <a:srcRect b="0" l="0" r="0" t="0"/>
          <a:stretch/>
        </p:blipFill>
        <p:spPr>
          <a:xfrm>
            <a:off x="224363" y="3817631"/>
            <a:ext cx="1334307" cy="1221581"/>
          </a:xfrm>
          <a:prstGeom prst="rect">
            <a:avLst/>
          </a:prstGeom>
          <a:noFill/>
          <a:ln>
            <a:noFill/>
          </a:ln>
        </p:spPr>
      </p:pic>
      <p:pic>
        <p:nvPicPr>
          <p:cNvPr id="13" name="Google Shape;13;p2" title="Asset 1@3x.png"/>
          <p:cNvPicPr preferRelativeResize="0"/>
          <p:nvPr/>
        </p:nvPicPr>
        <p:blipFill rotWithShape="1">
          <a:blip r:embed="rId5">
            <a:alphaModFix/>
          </a:blip>
          <a:srcRect b="0" l="0" r="0" t="0"/>
          <a:stretch/>
        </p:blipFill>
        <p:spPr>
          <a:xfrm>
            <a:off x="2900081" y="4242460"/>
            <a:ext cx="3343838" cy="371925"/>
          </a:xfrm>
          <a:prstGeom prst="rect">
            <a:avLst/>
          </a:prstGeom>
          <a:noFill/>
          <a:ln>
            <a:noFill/>
          </a:ln>
        </p:spPr>
      </p:pic>
      <p:sp>
        <p:nvSpPr>
          <p:cNvPr id="14" name="Google Shape;14;p2"/>
          <p:cNvSpPr txBox="1"/>
          <p:nvPr>
            <p:ph type="ctrTitle"/>
          </p:nvPr>
        </p:nvSpPr>
        <p:spPr>
          <a:xfrm>
            <a:off x="224363" y="898650"/>
            <a:ext cx="2748300" cy="15615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700"/>
              <a:buNone/>
              <a:defRPr sz="2700">
                <a:solidFill>
                  <a:schemeClr val="dk1"/>
                </a:solidFill>
              </a:defRPr>
            </a:lvl1pPr>
            <a:lvl2pPr lvl="1" algn="ctr">
              <a:lnSpc>
                <a:spcPct val="100000"/>
              </a:lnSpc>
              <a:spcBef>
                <a:spcPts val="0"/>
              </a:spcBef>
              <a:spcAft>
                <a:spcPts val="0"/>
              </a:spcAft>
              <a:buClr>
                <a:schemeClr val="dk1"/>
              </a:buClr>
              <a:buSzPts val="2700"/>
              <a:buNone/>
              <a:defRPr sz="2700">
                <a:solidFill>
                  <a:schemeClr val="dk1"/>
                </a:solidFill>
              </a:defRPr>
            </a:lvl2pPr>
            <a:lvl3pPr lvl="2" algn="ctr">
              <a:lnSpc>
                <a:spcPct val="100000"/>
              </a:lnSpc>
              <a:spcBef>
                <a:spcPts val="0"/>
              </a:spcBef>
              <a:spcAft>
                <a:spcPts val="0"/>
              </a:spcAft>
              <a:buClr>
                <a:schemeClr val="dk1"/>
              </a:buClr>
              <a:buSzPts val="2700"/>
              <a:buNone/>
              <a:defRPr sz="2700">
                <a:solidFill>
                  <a:schemeClr val="dk1"/>
                </a:solidFill>
              </a:defRPr>
            </a:lvl3pPr>
            <a:lvl4pPr lvl="3" algn="ctr">
              <a:lnSpc>
                <a:spcPct val="100000"/>
              </a:lnSpc>
              <a:spcBef>
                <a:spcPts val="0"/>
              </a:spcBef>
              <a:spcAft>
                <a:spcPts val="0"/>
              </a:spcAft>
              <a:buClr>
                <a:schemeClr val="dk1"/>
              </a:buClr>
              <a:buSzPts val="2700"/>
              <a:buNone/>
              <a:defRPr sz="2700">
                <a:solidFill>
                  <a:schemeClr val="dk1"/>
                </a:solidFill>
              </a:defRPr>
            </a:lvl4pPr>
            <a:lvl5pPr lvl="4" algn="ctr">
              <a:lnSpc>
                <a:spcPct val="100000"/>
              </a:lnSpc>
              <a:spcBef>
                <a:spcPts val="0"/>
              </a:spcBef>
              <a:spcAft>
                <a:spcPts val="0"/>
              </a:spcAft>
              <a:buClr>
                <a:schemeClr val="dk1"/>
              </a:buClr>
              <a:buSzPts val="2700"/>
              <a:buNone/>
              <a:defRPr sz="2700">
                <a:solidFill>
                  <a:schemeClr val="dk1"/>
                </a:solidFill>
              </a:defRPr>
            </a:lvl5pPr>
            <a:lvl6pPr lvl="5" algn="ctr">
              <a:lnSpc>
                <a:spcPct val="100000"/>
              </a:lnSpc>
              <a:spcBef>
                <a:spcPts val="0"/>
              </a:spcBef>
              <a:spcAft>
                <a:spcPts val="0"/>
              </a:spcAft>
              <a:buClr>
                <a:schemeClr val="dk1"/>
              </a:buClr>
              <a:buSzPts val="2700"/>
              <a:buNone/>
              <a:defRPr sz="2700">
                <a:solidFill>
                  <a:schemeClr val="dk1"/>
                </a:solidFill>
              </a:defRPr>
            </a:lvl6pPr>
            <a:lvl7pPr lvl="6" algn="ctr">
              <a:lnSpc>
                <a:spcPct val="100000"/>
              </a:lnSpc>
              <a:spcBef>
                <a:spcPts val="0"/>
              </a:spcBef>
              <a:spcAft>
                <a:spcPts val="0"/>
              </a:spcAft>
              <a:buClr>
                <a:schemeClr val="dk1"/>
              </a:buClr>
              <a:buSzPts val="2700"/>
              <a:buNone/>
              <a:defRPr sz="2700">
                <a:solidFill>
                  <a:schemeClr val="dk1"/>
                </a:solidFill>
              </a:defRPr>
            </a:lvl7pPr>
            <a:lvl8pPr lvl="7" algn="ctr">
              <a:lnSpc>
                <a:spcPct val="100000"/>
              </a:lnSpc>
              <a:spcBef>
                <a:spcPts val="0"/>
              </a:spcBef>
              <a:spcAft>
                <a:spcPts val="0"/>
              </a:spcAft>
              <a:buClr>
                <a:schemeClr val="dk1"/>
              </a:buClr>
              <a:buSzPts val="2700"/>
              <a:buNone/>
              <a:defRPr sz="2700">
                <a:solidFill>
                  <a:schemeClr val="dk1"/>
                </a:solidFill>
              </a:defRPr>
            </a:lvl8pPr>
            <a:lvl9pPr lvl="8" algn="ctr">
              <a:lnSpc>
                <a:spcPct val="100000"/>
              </a:lnSpc>
              <a:spcBef>
                <a:spcPts val="0"/>
              </a:spcBef>
              <a:spcAft>
                <a:spcPts val="0"/>
              </a:spcAft>
              <a:buClr>
                <a:schemeClr val="dk1"/>
              </a:buClr>
              <a:buSzPts val="2700"/>
              <a:buNone/>
              <a:defRPr sz="2700">
                <a:solidFill>
                  <a:schemeClr val="dk1"/>
                </a:solidFill>
              </a:defRPr>
            </a:lvl9pPr>
          </a:lstStyle>
          <a:p/>
        </p:txBody>
      </p:sp>
      <p:sp>
        <p:nvSpPr>
          <p:cNvPr id="15" name="Google Shape;15;p2"/>
          <p:cNvSpPr txBox="1"/>
          <p:nvPr>
            <p:ph idx="2" type="ctrTitle"/>
          </p:nvPr>
        </p:nvSpPr>
        <p:spPr>
          <a:xfrm>
            <a:off x="224363" y="2526825"/>
            <a:ext cx="2675700" cy="914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400"/>
              <a:buNone/>
              <a:defRPr b="0" sz="1400">
                <a:solidFill>
                  <a:schemeClr val="dk1"/>
                </a:solidFill>
              </a:defRPr>
            </a:lvl1pPr>
            <a:lvl2pPr lvl="1" algn="ctr">
              <a:lnSpc>
                <a:spcPct val="100000"/>
              </a:lnSpc>
              <a:spcBef>
                <a:spcPts val="0"/>
              </a:spcBef>
              <a:spcAft>
                <a:spcPts val="0"/>
              </a:spcAft>
              <a:buClr>
                <a:schemeClr val="dk1"/>
              </a:buClr>
              <a:buSzPts val="1400"/>
              <a:buNone/>
              <a:defRPr b="0" sz="1400">
                <a:solidFill>
                  <a:schemeClr val="dk1"/>
                </a:solidFill>
              </a:defRPr>
            </a:lvl2pPr>
            <a:lvl3pPr lvl="2" algn="ctr">
              <a:lnSpc>
                <a:spcPct val="100000"/>
              </a:lnSpc>
              <a:spcBef>
                <a:spcPts val="0"/>
              </a:spcBef>
              <a:spcAft>
                <a:spcPts val="0"/>
              </a:spcAft>
              <a:buClr>
                <a:schemeClr val="dk1"/>
              </a:buClr>
              <a:buSzPts val="1400"/>
              <a:buNone/>
              <a:defRPr b="0" sz="1400">
                <a:solidFill>
                  <a:schemeClr val="dk1"/>
                </a:solidFill>
              </a:defRPr>
            </a:lvl3pPr>
            <a:lvl4pPr lvl="3" algn="ctr">
              <a:lnSpc>
                <a:spcPct val="100000"/>
              </a:lnSpc>
              <a:spcBef>
                <a:spcPts val="0"/>
              </a:spcBef>
              <a:spcAft>
                <a:spcPts val="0"/>
              </a:spcAft>
              <a:buClr>
                <a:schemeClr val="dk1"/>
              </a:buClr>
              <a:buSzPts val="1400"/>
              <a:buNone/>
              <a:defRPr b="0" sz="1400">
                <a:solidFill>
                  <a:schemeClr val="dk1"/>
                </a:solidFill>
              </a:defRPr>
            </a:lvl4pPr>
            <a:lvl5pPr lvl="4" algn="ctr">
              <a:lnSpc>
                <a:spcPct val="100000"/>
              </a:lnSpc>
              <a:spcBef>
                <a:spcPts val="0"/>
              </a:spcBef>
              <a:spcAft>
                <a:spcPts val="0"/>
              </a:spcAft>
              <a:buClr>
                <a:schemeClr val="dk1"/>
              </a:buClr>
              <a:buSzPts val="1400"/>
              <a:buNone/>
              <a:defRPr b="0" sz="1400">
                <a:solidFill>
                  <a:schemeClr val="dk1"/>
                </a:solidFill>
              </a:defRPr>
            </a:lvl5pPr>
            <a:lvl6pPr lvl="5" algn="ctr">
              <a:lnSpc>
                <a:spcPct val="100000"/>
              </a:lnSpc>
              <a:spcBef>
                <a:spcPts val="0"/>
              </a:spcBef>
              <a:spcAft>
                <a:spcPts val="0"/>
              </a:spcAft>
              <a:buClr>
                <a:schemeClr val="dk1"/>
              </a:buClr>
              <a:buSzPts val="1400"/>
              <a:buNone/>
              <a:defRPr b="0" sz="1400">
                <a:solidFill>
                  <a:schemeClr val="dk1"/>
                </a:solidFill>
              </a:defRPr>
            </a:lvl6pPr>
            <a:lvl7pPr lvl="6" algn="ctr">
              <a:lnSpc>
                <a:spcPct val="100000"/>
              </a:lnSpc>
              <a:spcBef>
                <a:spcPts val="0"/>
              </a:spcBef>
              <a:spcAft>
                <a:spcPts val="0"/>
              </a:spcAft>
              <a:buClr>
                <a:schemeClr val="dk1"/>
              </a:buClr>
              <a:buSzPts val="1400"/>
              <a:buNone/>
              <a:defRPr b="0" sz="1400">
                <a:solidFill>
                  <a:schemeClr val="dk1"/>
                </a:solidFill>
              </a:defRPr>
            </a:lvl7pPr>
            <a:lvl8pPr lvl="7" algn="ctr">
              <a:lnSpc>
                <a:spcPct val="100000"/>
              </a:lnSpc>
              <a:spcBef>
                <a:spcPts val="0"/>
              </a:spcBef>
              <a:spcAft>
                <a:spcPts val="0"/>
              </a:spcAft>
              <a:buClr>
                <a:schemeClr val="dk1"/>
              </a:buClr>
              <a:buSzPts val="1400"/>
              <a:buNone/>
              <a:defRPr b="0" sz="1400">
                <a:solidFill>
                  <a:schemeClr val="dk1"/>
                </a:solidFill>
              </a:defRPr>
            </a:lvl8pPr>
            <a:lvl9pPr lvl="8" algn="ctr">
              <a:lnSpc>
                <a:spcPct val="100000"/>
              </a:lnSpc>
              <a:spcBef>
                <a:spcPts val="0"/>
              </a:spcBef>
              <a:spcAft>
                <a:spcPts val="0"/>
              </a:spcAft>
              <a:buClr>
                <a:schemeClr val="dk1"/>
              </a:buClr>
              <a:buSzPts val="1400"/>
              <a:buNone/>
              <a:defRPr b="0" sz="1400">
                <a:solidFill>
                  <a:schemeClr val="dk1"/>
                </a:solidFil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Green heavy text">
  <p:cSld name="CUSTOM_4_1">
    <p:spTree>
      <p:nvGrpSpPr>
        <p:cNvPr id="65" name="Shape 65"/>
        <p:cNvGrpSpPr/>
        <p:nvPr/>
      </p:nvGrpSpPr>
      <p:grpSpPr>
        <a:xfrm>
          <a:off x="0" y="0"/>
          <a:ext cx="0" cy="0"/>
          <a:chOff x="0" y="0"/>
          <a:chExt cx="0" cy="0"/>
        </a:xfrm>
      </p:grpSpPr>
      <p:sp>
        <p:nvSpPr>
          <p:cNvPr id="66" name="Google Shape;66;p11"/>
          <p:cNvSpPr/>
          <p:nvPr/>
        </p:nvSpPr>
        <p:spPr>
          <a:xfrm rot="5400000">
            <a:off x="4323731" y="-3827437"/>
            <a:ext cx="545100" cy="8883300"/>
          </a:xfrm>
          <a:prstGeom prst="round2SameRect">
            <a:avLst>
              <a:gd fmla="val 46281" name="adj1"/>
              <a:gd fmla="val 50000" name="adj2"/>
            </a:avLst>
          </a:prstGeom>
          <a:solidFill>
            <a:srgbClr val="A6B80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67" name="Google Shape;67;p11"/>
          <p:cNvSpPr txBox="1"/>
          <p:nvPr>
            <p:ph type="ctrTitle"/>
          </p:nvPr>
        </p:nvSpPr>
        <p:spPr>
          <a:xfrm>
            <a:off x="349758" y="1200150"/>
            <a:ext cx="7186200" cy="34632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68" name="Google Shape;68;p11"/>
          <p:cNvSpPr txBox="1"/>
          <p:nvPr>
            <p:ph idx="2" type="ctrTitle"/>
          </p:nvPr>
        </p:nvSpPr>
        <p:spPr>
          <a:xfrm>
            <a:off x="341363" y="430406"/>
            <a:ext cx="7186200" cy="3993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400"/>
              <a:buFont typeface="Source Sans 3"/>
              <a:buNone/>
              <a:defRPr sz="2400">
                <a:solidFill>
                  <a:schemeClr val="dk1"/>
                </a:solidFill>
                <a:latin typeface="Source Sans 3"/>
                <a:ea typeface="Source Sans 3"/>
                <a:cs typeface="Source Sans 3"/>
                <a:sym typeface="Source Sans 3"/>
              </a:defRPr>
            </a:lvl2pPr>
            <a:lvl3pPr lvl="2" algn="ctr">
              <a:lnSpc>
                <a:spcPct val="100000"/>
              </a:lnSpc>
              <a:spcBef>
                <a:spcPts val="0"/>
              </a:spcBef>
              <a:spcAft>
                <a:spcPts val="0"/>
              </a:spcAft>
              <a:buClr>
                <a:schemeClr val="dk1"/>
              </a:buClr>
              <a:buSzPts val="2400"/>
              <a:buFont typeface="Source Sans 3"/>
              <a:buNone/>
              <a:defRPr sz="2400">
                <a:solidFill>
                  <a:schemeClr val="dk1"/>
                </a:solidFill>
                <a:latin typeface="Source Sans 3"/>
                <a:ea typeface="Source Sans 3"/>
                <a:cs typeface="Source Sans 3"/>
                <a:sym typeface="Source Sans 3"/>
              </a:defRPr>
            </a:lvl3pPr>
            <a:lvl4pPr lvl="3" algn="ctr">
              <a:lnSpc>
                <a:spcPct val="100000"/>
              </a:lnSpc>
              <a:spcBef>
                <a:spcPts val="0"/>
              </a:spcBef>
              <a:spcAft>
                <a:spcPts val="0"/>
              </a:spcAft>
              <a:buClr>
                <a:schemeClr val="dk1"/>
              </a:buClr>
              <a:buSzPts val="2400"/>
              <a:buFont typeface="Source Sans 3"/>
              <a:buNone/>
              <a:defRPr sz="2400">
                <a:solidFill>
                  <a:schemeClr val="dk1"/>
                </a:solidFill>
                <a:latin typeface="Source Sans 3"/>
                <a:ea typeface="Source Sans 3"/>
                <a:cs typeface="Source Sans 3"/>
                <a:sym typeface="Source Sans 3"/>
              </a:defRPr>
            </a:lvl4pPr>
            <a:lvl5pPr lvl="4" algn="ctr">
              <a:lnSpc>
                <a:spcPct val="100000"/>
              </a:lnSpc>
              <a:spcBef>
                <a:spcPts val="0"/>
              </a:spcBef>
              <a:spcAft>
                <a:spcPts val="0"/>
              </a:spcAft>
              <a:buClr>
                <a:schemeClr val="dk1"/>
              </a:buClr>
              <a:buSzPts val="2400"/>
              <a:buFont typeface="Source Sans 3"/>
              <a:buNone/>
              <a:defRPr sz="2400">
                <a:solidFill>
                  <a:schemeClr val="dk1"/>
                </a:solidFill>
                <a:latin typeface="Source Sans 3"/>
                <a:ea typeface="Source Sans 3"/>
                <a:cs typeface="Source Sans 3"/>
                <a:sym typeface="Source Sans 3"/>
              </a:defRPr>
            </a:lvl5pPr>
            <a:lvl6pPr lvl="5" algn="ctr">
              <a:lnSpc>
                <a:spcPct val="100000"/>
              </a:lnSpc>
              <a:spcBef>
                <a:spcPts val="0"/>
              </a:spcBef>
              <a:spcAft>
                <a:spcPts val="0"/>
              </a:spcAft>
              <a:buClr>
                <a:schemeClr val="dk1"/>
              </a:buClr>
              <a:buSzPts val="2400"/>
              <a:buFont typeface="Source Sans 3"/>
              <a:buNone/>
              <a:defRPr sz="2400">
                <a:solidFill>
                  <a:schemeClr val="dk1"/>
                </a:solidFill>
                <a:latin typeface="Source Sans 3"/>
                <a:ea typeface="Source Sans 3"/>
                <a:cs typeface="Source Sans 3"/>
                <a:sym typeface="Source Sans 3"/>
              </a:defRPr>
            </a:lvl6pPr>
            <a:lvl7pPr lvl="6" algn="ctr">
              <a:lnSpc>
                <a:spcPct val="100000"/>
              </a:lnSpc>
              <a:spcBef>
                <a:spcPts val="0"/>
              </a:spcBef>
              <a:spcAft>
                <a:spcPts val="0"/>
              </a:spcAft>
              <a:buClr>
                <a:schemeClr val="dk1"/>
              </a:buClr>
              <a:buSzPts val="2400"/>
              <a:buFont typeface="Source Sans 3"/>
              <a:buNone/>
              <a:defRPr sz="2400">
                <a:solidFill>
                  <a:schemeClr val="dk1"/>
                </a:solidFill>
                <a:latin typeface="Source Sans 3"/>
                <a:ea typeface="Source Sans 3"/>
                <a:cs typeface="Source Sans 3"/>
                <a:sym typeface="Source Sans 3"/>
              </a:defRPr>
            </a:lvl7pPr>
            <a:lvl8pPr lvl="7" algn="ctr">
              <a:lnSpc>
                <a:spcPct val="100000"/>
              </a:lnSpc>
              <a:spcBef>
                <a:spcPts val="0"/>
              </a:spcBef>
              <a:spcAft>
                <a:spcPts val="0"/>
              </a:spcAft>
              <a:buClr>
                <a:schemeClr val="dk1"/>
              </a:buClr>
              <a:buSzPts val="2400"/>
              <a:buFont typeface="Source Sans 3"/>
              <a:buNone/>
              <a:defRPr sz="2400">
                <a:solidFill>
                  <a:schemeClr val="dk1"/>
                </a:solidFill>
                <a:latin typeface="Source Sans 3"/>
                <a:ea typeface="Source Sans 3"/>
                <a:cs typeface="Source Sans 3"/>
                <a:sym typeface="Source Sans 3"/>
              </a:defRPr>
            </a:lvl8pPr>
            <a:lvl9pPr lvl="8" algn="ctr">
              <a:lnSpc>
                <a:spcPct val="100000"/>
              </a:lnSpc>
              <a:spcBef>
                <a:spcPts val="0"/>
              </a:spcBef>
              <a:spcAft>
                <a:spcPts val="0"/>
              </a:spcAft>
              <a:buClr>
                <a:schemeClr val="dk1"/>
              </a:buClr>
              <a:buSzPts val="2400"/>
              <a:buFont typeface="Source Sans 3"/>
              <a:buNone/>
              <a:defRPr sz="2400">
                <a:solidFill>
                  <a:schemeClr val="dk1"/>
                </a:solidFill>
                <a:latin typeface="Source Sans 3"/>
                <a:ea typeface="Source Sans 3"/>
                <a:cs typeface="Source Sans 3"/>
                <a:sym typeface="Source Sans 3"/>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ue graphic text">
  <p:cSld name="CUSTOM_2">
    <p:spTree>
      <p:nvGrpSpPr>
        <p:cNvPr id="69" name="Shape 69"/>
        <p:cNvGrpSpPr/>
        <p:nvPr/>
      </p:nvGrpSpPr>
      <p:grpSpPr>
        <a:xfrm>
          <a:off x="0" y="0"/>
          <a:ext cx="0" cy="0"/>
          <a:chOff x="0" y="0"/>
          <a:chExt cx="0" cy="0"/>
        </a:xfrm>
      </p:grpSpPr>
      <p:pic>
        <p:nvPicPr>
          <p:cNvPr id="70" name="Google Shape;70;p12"/>
          <p:cNvPicPr preferRelativeResize="0"/>
          <p:nvPr/>
        </p:nvPicPr>
        <p:blipFill rotWithShape="1">
          <a:blip r:embed="rId2">
            <a:alphaModFix/>
          </a:blip>
          <a:srcRect b="0" l="5213" r="65466" t="0"/>
          <a:stretch/>
        </p:blipFill>
        <p:spPr>
          <a:xfrm>
            <a:off x="0" y="0"/>
            <a:ext cx="2680950" cy="5143501"/>
          </a:xfrm>
          <a:prstGeom prst="rect">
            <a:avLst/>
          </a:prstGeom>
          <a:noFill/>
          <a:ln>
            <a:noFill/>
          </a:ln>
        </p:spPr>
      </p:pic>
      <p:sp>
        <p:nvSpPr>
          <p:cNvPr id="71" name="Google Shape;71;p12"/>
          <p:cNvSpPr txBox="1"/>
          <p:nvPr>
            <p:ph type="ctrTitle"/>
          </p:nvPr>
        </p:nvSpPr>
        <p:spPr>
          <a:xfrm>
            <a:off x="2829806" y="2620594"/>
            <a:ext cx="5260500" cy="18975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1200"/>
              <a:buNone/>
              <a:defRPr b="0" sz="1200">
                <a:solidFill>
                  <a:schemeClr val="dk1"/>
                </a:solidFill>
              </a:defRPr>
            </a:lvl2pPr>
            <a:lvl3pPr lvl="2" algn="ctr">
              <a:lnSpc>
                <a:spcPct val="100000"/>
              </a:lnSpc>
              <a:spcBef>
                <a:spcPts val="0"/>
              </a:spcBef>
              <a:spcAft>
                <a:spcPts val="0"/>
              </a:spcAft>
              <a:buClr>
                <a:schemeClr val="dk1"/>
              </a:buClr>
              <a:buSzPts val="1200"/>
              <a:buNone/>
              <a:defRPr b="0" sz="1200">
                <a:solidFill>
                  <a:schemeClr val="dk1"/>
                </a:solidFill>
              </a:defRPr>
            </a:lvl3pPr>
            <a:lvl4pPr lvl="3" algn="ctr">
              <a:lnSpc>
                <a:spcPct val="100000"/>
              </a:lnSpc>
              <a:spcBef>
                <a:spcPts val="0"/>
              </a:spcBef>
              <a:spcAft>
                <a:spcPts val="0"/>
              </a:spcAft>
              <a:buClr>
                <a:schemeClr val="dk1"/>
              </a:buClr>
              <a:buSzPts val="1200"/>
              <a:buNone/>
              <a:defRPr b="0" sz="1200">
                <a:solidFill>
                  <a:schemeClr val="dk1"/>
                </a:solidFill>
              </a:defRPr>
            </a:lvl4pPr>
            <a:lvl5pPr lvl="4" algn="ctr">
              <a:lnSpc>
                <a:spcPct val="100000"/>
              </a:lnSpc>
              <a:spcBef>
                <a:spcPts val="0"/>
              </a:spcBef>
              <a:spcAft>
                <a:spcPts val="0"/>
              </a:spcAft>
              <a:buClr>
                <a:schemeClr val="dk1"/>
              </a:buClr>
              <a:buSzPts val="1200"/>
              <a:buNone/>
              <a:defRPr b="0" sz="1200">
                <a:solidFill>
                  <a:schemeClr val="dk1"/>
                </a:solidFill>
              </a:defRPr>
            </a:lvl5pPr>
            <a:lvl6pPr lvl="5" algn="ctr">
              <a:lnSpc>
                <a:spcPct val="100000"/>
              </a:lnSpc>
              <a:spcBef>
                <a:spcPts val="0"/>
              </a:spcBef>
              <a:spcAft>
                <a:spcPts val="0"/>
              </a:spcAft>
              <a:buClr>
                <a:schemeClr val="dk1"/>
              </a:buClr>
              <a:buSzPts val="1200"/>
              <a:buNone/>
              <a:defRPr b="0" sz="1200">
                <a:solidFill>
                  <a:schemeClr val="dk1"/>
                </a:solidFill>
              </a:defRPr>
            </a:lvl6pPr>
            <a:lvl7pPr lvl="6" algn="ctr">
              <a:lnSpc>
                <a:spcPct val="100000"/>
              </a:lnSpc>
              <a:spcBef>
                <a:spcPts val="0"/>
              </a:spcBef>
              <a:spcAft>
                <a:spcPts val="0"/>
              </a:spcAft>
              <a:buClr>
                <a:schemeClr val="dk1"/>
              </a:buClr>
              <a:buSzPts val="1200"/>
              <a:buNone/>
              <a:defRPr b="0" sz="1200">
                <a:solidFill>
                  <a:schemeClr val="dk1"/>
                </a:solidFill>
              </a:defRPr>
            </a:lvl7pPr>
            <a:lvl8pPr lvl="7" algn="ctr">
              <a:lnSpc>
                <a:spcPct val="100000"/>
              </a:lnSpc>
              <a:spcBef>
                <a:spcPts val="0"/>
              </a:spcBef>
              <a:spcAft>
                <a:spcPts val="0"/>
              </a:spcAft>
              <a:buClr>
                <a:schemeClr val="dk1"/>
              </a:buClr>
              <a:buSzPts val="1200"/>
              <a:buNone/>
              <a:defRPr b="0" sz="1200">
                <a:solidFill>
                  <a:schemeClr val="dk1"/>
                </a:solidFill>
              </a:defRPr>
            </a:lvl8pPr>
            <a:lvl9pPr lvl="8" algn="ctr">
              <a:lnSpc>
                <a:spcPct val="100000"/>
              </a:lnSpc>
              <a:spcBef>
                <a:spcPts val="0"/>
              </a:spcBef>
              <a:spcAft>
                <a:spcPts val="0"/>
              </a:spcAft>
              <a:buClr>
                <a:schemeClr val="dk1"/>
              </a:buClr>
              <a:buSzPts val="1200"/>
              <a:buNone/>
              <a:defRPr b="0" sz="1200">
                <a:solidFill>
                  <a:schemeClr val="dk1"/>
                </a:solidFill>
              </a:defRPr>
            </a:lvl9pPr>
          </a:lstStyle>
          <a:p/>
        </p:txBody>
      </p:sp>
      <p:sp>
        <p:nvSpPr>
          <p:cNvPr id="72" name="Google Shape;72;p12"/>
          <p:cNvSpPr txBox="1"/>
          <p:nvPr>
            <p:ph idx="2" type="ctrTitle"/>
          </p:nvPr>
        </p:nvSpPr>
        <p:spPr>
          <a:xfrm>
            <a:off x="2829806" y="432054"/>
            <a:ext cx="5642700" cy="632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dk1"/>
              </a:buClr>
              <a:buSzPts val="2400"/>
              <a:buNone/>
              <a:defRPr sz="2400">
                <a:solidFill>
                  <a:schemeClr val="dk1"/>
                </a:solidFill>
              </a:defRPr>
            </a:lvl2pPr>
            <a:lvl3pPr lvl="2" algn="ctr">
              <a:lnSpc>
                <a:spcPct val="100000"/>
              </a:lnSpc>
              <a:spcBef>
                <a:spcPts val="0"/>
              </a:spcBef>
              <a:spcAft>
                <a:spcPts val="0"/>
              </a:spcAft>
              <a:buClr>
                <a:schemeClr val="dk1"/>
              </a:buClr>
              <a:buSzPts val="2400"/>
              <a:buNone/>
              <a:defRPr sz="2400">
                <a:solidFill>
                  <a:schemeClr val="dk1"/>
                </a:solidFill>
              </a:defRPr>
            </a:lvl3pPr>
            <a:lvl4pPr lvl="3" algn="ctr">
              <a:lnSpc>
                <a:spcPct val="100000"/>
              </a:lnSpc>
              <a:spcBef>
                <a:spcPts val="0"/>
              </a:spcBef>
              <a:spcAft>
                <a:spcPts val="0"/>
              </a:spcAft>
              <a:buClr>
                <a:schemeClr val="dk1"/>
              </a:buClr>
              <a:buSzPts val="2400"/>
              <a:buNone/>
              <a:defRPr sz="2400">
                <a:solidFill>
                  <a:schemeClr val="dk1"/>
                </a:solidFill>
              </a:defRPr>
            </a:lvl4pPr>
            <a:lvl5pPr lvl="4" algn="ctr">
              <a:lnSpc>
                <a:spcPct val="100000"/>
              </a:lnSpc>
              <a:spcBef>
                <a:spcPts val="0"/>
              </a:spcBef>
              <a:spcAft>
                <a:spcPts val="0"/>
              </a:spcAft>
              <a:buClr>
                <a:schemeClr val="dk1"/>
              </a:buClr>
              <a:buSzPts val="2400"/>
              <a:buNone/>
              <a:defRPr sz="2400">
                <a:solidFill>
                  <a:schemeClr val="dk1"/>
                </a:solidFill>
              </a:defRPr>
            </a:lvl5pPr>
            <a:lvl6pPr lvl="5" algn="ctr">
              <a:lnSpc>
                <a:spcPct val="100000"/>
              </a:lnSpc>
              <a:spcBef>
                <a:spcPts val="0"/>
              </a:spcBef>
              <a:spcAft>
                <a:spcPts val="0"/>
              </a:spcAft>
              <a:buClr>
                <a:schemeClr val="dk1"/>
              </a:buClr>
              <a:buSzPts val="2400"/>
              <a:buNone/>
              <a:defRPr sz="2400">
                <a:solidFill>
                  <a:schemeClr val="dk1"/>
                </a:solidFill>
              </a:defRPr>
            </a:lvl6pPr>
            <a:lvl7pPr lvl="6" algn="ctr">
              <a:lnSpc>
                <a:spcPct val="100000"/>
              </a:lnSpc>
              <a:spcBef>
                <a:spcPts val="0"/>
              </a:spcBef>
              <a:spcAft>
                <a:spcPts val="0"/>
              </a:spcAft>
              <a:buClr>
                <a:schemeClr val="dk1"/>
              </a:buClr>
              <a:buSzPts val="2400"/>
              <a:buNone/>
              <a:defRPr sz="2400">
                <a:solidFill>
                  <a:schemeClr val="dk1"/>
                </a:solidFill>
              </a:defRPr>
            </a:lvl7pPr>
            <a:lvl8pPr lvl="7" algn="ctr">
              <a:lnSpc>
                <a:spcPct val="100000"/>
              </a:lnSpc>
              <a:spcBef>
                <a:spcPts val="0"/>
              </a:spcBef>
              <a:spcAft>
                <a:spcPts val="0"/>
              </a:spcAft>
              <a:buClr>
                <a:schemeClr val="dk1"/>
              </a:buClr>
              <a:buSzPts val="2400"/>
              <a:buNone/>
              <a:defRPr sz="2400">
                <a:solidFill>
                  <a:schemeClr val="dk1"/>
                </a:solidFill>
              </a:defRPr>
            </a:lvl8pPr>
            <a:lvl9pPr lvl="8" algn="ctr">
              <a:lnSpc>
                <a:spcPct val="100000"/>
              </a:lnSpc>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Green graphic text">
  <p:cSld name="CUSTOM_2_1">
    <p:spTree>
      <p:nvGrpSpPr>
        <p:cNvPr id="73" name="Shape 73"/>
        <p:cNvGrpSpPr/>
        <p:nvPr/>
      </p:nvGrpSpPr>
      <p:grpSpPr>
        <a:xfrm>
          <a:off x="0" y="0"/>
          <a:ext cx="0" cy="0"/>
          <a:chOff x="0" y="0"/>
          <a:chExt cx="0" cy="0"/>
        </a:xfrm>
      </p:grpSpPr>
      <p:sp>
        <p:nvSpPr>
          <p:cNvPr id="74" name="Google Shape;74;p13"/>
          <p:cNvSpPr txBox="1"/>
          <p:nvPr>
            <p:ph type="ctrTitle"/>
          </p:nvPr>
        </p:nvSpPr>
        <p:spPr>
          <a:xfrm>
            <a:off x="2829806" y="2620594"/>
            <a:ext cx="5260500" cy="18975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1200"/>
              <a:buNone/>
              <a:defRPr b="0" sz="1200">
                <a:solidFill>
                  <a:schemeClr val="dk1"/>
                </a:solidFill>
              </a:defRPr>
            </a:lvl2pPr>
            <a:lvl3pPr lvl="2" algn="ctr">
              <a:lnSpc>
                <a:spcPct val="100000"/>
              </a:lnSpc>
              <a:spcBef>
                <a:spcPts val="0"/>
              </a:spcBef>
              <a:spcAft>
                <a:spcPts val="0"/>
              </a:spcAft>
              <a:buClr>
                <a:schemeClr val="dk1"/>
              </a:buClr>
              <a:buSzPts val="1200"/>
              <a:buNone/>
              <a:defRPr b="0" sz="1200">
                <a:solidFill>
                  <a:schemeClr val="dk1"/>
                </a:solidFill>
              </a:defRPr>
            </a:lvl3pPr>
            <a:lvl4pPr lvl="3" algn="ctr">
              <a:lnSpc>
                <a:spcPct val="100000"/>
              </a:lnSpc>
              <a:spcBef>
                <a:spcPts val="0"/>
              </a:spcBef>
              <a:spcAft>
                <a:spcPts val="0"/>
              </a:spcAft>
              <a:buClr>
                <a:schemeClr val="dk1"/>
              </a:buClr>
              <a:buSzPts val="1200"/>
              <a:buNone/>
              <a:defRPr b="0" sz="1200">
                <a:solidFill>
                  <a:schemeClr val="dk1"/>
                </a:solidFill>
              </a:defRPr>
            </a:lvl4pPr>
            <a:lvl5pPr lvl="4" algn="ctr">
              <a:lnSpc>
                <a:spcPct val="100000"/>
              </a:lnSpc>
              <a:spcBef>
                <a:spcPts val="0"/>
              </a:spcBef>
              <a:spcAft>
                <a:spcPts val="0"/>
              </a:spcAft>
              <a:buClr>
                <a:schemeClr val="dk1"/>
              </a:buClr>
              <a:buSzPts val="1200"/>
              <a:buNone/>
              <a:defRPr b="0" sz="1200">
                <a:solidFill>
                  <a:schemeClr val="dk1"/>
                </a:solidFill>
              </a:defRPr>
            </a:lvl5pPr>
            <a:lvl6pPr lvl="5" algn="ctr">
              <a:lnSpc>
                <a:spcPct val="100000"/>
              </a:lnSpc>
              <a:spcBef>
                <a:spcPts val="0"/>
              </a:spcBef>
              <a:spcAft>
                <a:spcPts val="0"/>
              </a:spcAft>
              <a:buClr>
                <a:schemeClr val="dk1"/>
              </a:buClr>
              <a:buSzPts val="1200"/>
              <a:buNone/>
              <a:defRPr b="0" sz="1200">
                <a:solidFill>
                  <a:schemeClr val="dk1"/>
                </a:solidFill>
              </a:defRPr>
            </a:lvl6pPr>
            <a:lvl7pPr lvl="6" algn="ctr">
              <a:lnSpc>
                <a:spcPct val="100000"/>
              </a:lnSpc>
              <a:spcBef>
                <a:spcPts val="0"/>
              </a:spcBef>
              <a:spcAft>
                <a:spcPts val="0"/>
              </a:spcAft>
              <a:buClr>
                <a:schemeClr val="dk1"/>
              </a:buClr>
              <a:buSzPts val="1200"/>
              <a:buNone/>
              <a:defRPr b="0" sz="1200">
                <a:solidFill>
                  <a:schemeClr val="dk1"/>
                </a:solidFill>
              </a:defRPr>
            </a:lvl7pPr>
            <a:lvl8pPr lvl="7" algn="ctr">
              <a:lnSpc>
                <a:spcPct val="100000"/>
              </a:lnSpc>
              <a:spcBef>
                <a:spcPts val="0"/>
              </a:spcBef>
              <a:spcAft>
                <a:spcPts val="0"/>
              </a:spcAft>
              <a:buClr>
                <a:schemeClr val="dk1"/>
              </a:buClr>
              <a:buSzPts val="1200"/>
              <a:buNone/>
              <a:defRPr b="0" sz="1200">
                <a:solidFill>
                  <a:schemeClr val="dk1"/>
                </a:solidFill>
              </a:defRPr>
            </a:lvl8pPr>
            <a:lvl9pPr lvl="8" algn="ctr">
              <a:lnSpc>
                <a:spcPct val="100000"/>
              </a:lnSpc>
              <a:spcBef>
                <a:spcPts val="0"/>
              </a:spcBef>
              <a:spcAft>
                <a:spcPts val="0"/>
              </a:spcAft>
              <a:buClr>
                <a:schemeClr val="dk1"/>
              </a:buClr>
              <a:buSzPts val="1200"/>
              <a:buNone/>
              <a:defRPr b="0" sz="1200">
                <a:solidFill>
                  <a:schemeClr val="dk1"/>
                </a:solidFill>
              </a:defRPr>
            </a:lvl9pPr>
          </a:lstStyle>
          <a:p/>
        </p:txBody>
      </p:sp>
      <p:sp>
        <p:nvSpPr>
          <p:cNvPr id="75" name="Google Shape;75;p13"/>
          <p:cNvSpPr txBox="1"/>
          <p:nvPr>
            <p:ph idx="2" type="ctrTitle"/>
          </p:nvPr>
        </p:nvSpPr>
        <p:spPr>
          <a:xfrm>
            <a:off x="2829806" y="432054"/>
            <a:ext cx="5642700" cy="632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dk1"/>
              </a:buClr>
              <a:buSzPts val="2400"/>
              <a:buNone/>
              <a:defRPr sz="2400">
                <a:solidFill>
                  <a:schemeClr val="dk1"/>
                </a:solidFill>
              </a:defRPr>
            </a:lvl2pPr>
            <a:lvl3pPr lvl="2" algn="ctr">
              <a:lnSpc>
                <a:spcPct val="100000"/>
              </a:lnSpc>
              <a:spcBef>
                <a:spcPts val="0"/>
              </a:spcBef>
              <a:spcAft>
                <a:spcPts val="0"/>
              </a:spcAft>
              <a:buClr>
                <a:schemeClr val="dk1"/>
              </a:buClr>
              <a:buSzPts val="2400"/>
              <a:buNone/>
              <a:defRPr sz="2400">
                <a:solidFill>
                  <a:schemeClr val="dk1"/>
                </a:solidFill>
              </a:defRPr>
            </a:lvl3pPr>
            <a:lvl4pPr lvl="3" algn="ctr">
              <a:lnSpc>
                <a:spcPct val="100000"/>
              </a:lnSpc>
              <a:spcBef>
                <a:spcPts val="0"/>
              </a:spcBef>
              <a:spcAft>
                <a:spcPts val="0"/>
              </a:spcAft>
              <a:buClr>
                <a:schemeClr val="dk1"/>
              </a:buClr>
              <a:buSzPts val="2400"/>
              <a:buNone/>
              <a:defRPr sz="2400">
                <a:solidFill>
                  <a:schemeClr val="dk1"/>
                </a:solidFill>
              </a:defRPr>
            </a:lvl4pPr>
            <a:lvl5pPr lvl="4" algn="ctr">
              <a:lnSpc>
                <a:spcPct val="100000"/>
              </a:lnSpc>
              <a:spcBef>
                <a:spcPts val="0"/>
              </a:spcBef>
              <a:spcAft>
                <a:spcPts val="0"/>
              </a:spcAft>
              <a:buClr>
                <a:schemeClr val="dk1"/>
              </a:buClr>
              <a:buSzPts val="2400"/>
              <a:buNone/>
              <a:defRPr sz="2400">
                <a:solidFill>
                  <a:schemeClr val="dk1"/>
                </a:solidFill>
              </a:defRPr>
            </a:lvl5pPr>
            <a:lvl6pPr lvl="5" algn="ctr">
              <a:lnSpc>
                <a:spcPct val="100000"/>
              </a:lnSpc>
              <a:spcBef>
                <a:spcPts val="0"/>
              </a:spcBef>
              <a:spcAft>
                <a:spcPts val="0"/>
              </a:spcAft>
              <a:buClr>
                <a:schemeClr val="dk1"/>
              </a:buClr>
              <a:buSzPts val="2400"/>
              <a:buNone/>
              <a:defRPr sz="2400">
                <a:solidFill>
                  <a:schemeClr val="dk1"/>
                </a:solidFill>
              </a:defRPr>
            </a:lvl6pPr>
            <a:lvl7pPr lvl="6" algn="ctr">
              <a:lnSpc>
                <a:spcPct val="100000"/>
              </a:lnSpc>
              <a:spcBef>
                <a:spcPts val="0"/>
              </a:spcBef>
              <a:spcAft>
                <a:spcPts val="0"/>
              </a:spcAft>
              <a:buClr>
                <a:schemeClr val="dk1"/>
              </a:buClr>
              <a:buSzPts val="2400"/>
              <a:buNone/>
              <a:defRPr sz="2400">
                <a:solidFill>
                  <a:schemeClr val="dk1"/>
                </a:solidFill>
              </a:defRPr>
            </a:lvl7pPr>
            <a:lvl8pPr lvl="7" algn="ctr">
              <a:lnSpc>
                <a:spcPct val="100000"/>
              </a:lnSpc>
              <a:spcBef>
                <a:spcPts val="0"/>
              </a:spcBef>
              <a:spcAft>
                <a:spcPts val="0"/>
              </a:spcAft>
              <a:buClr>
                <a:schemeClr val="dk1"/>
              </a:buClr>
              <a:buSzPts val="2400"/>
              <a:buNone/>
              <a:defRPr sz="2400">
                <a:solidFill>
                  <a:schemeClr val="dk1"/>
                </a:solidFill>
              </a:defRPr>
            </a:lvl8pPr>
            <a:lvl9pPr lvl="8" algn="ctr">
              <a:lnSpc>
                <a:spcPct val="100000"/>
              </a:lnSpc>
              <a:spcBef>
                <a:spcPts val="0"/>
              </a:spcBef>
              <a:spcAft>
                <a:spcPts val="0"/>
              </a:spcAft>
              <a:buClr>
                <a:schemeClr val="dk1"/>
              </a:buClr>
              <a:buSzPts val="2400"/>
              <a:buNone/>
              <a:defRPr sz="2400">
                <a:solidFill>
                  <a:schemeClr val="dk1"/>
                </a:solidFill>
              </a:defRPr>
            </a:lvl9pPr>
          </a:lstStyle>
          <a:p/>
        </p:txBody>
      </p:sp>
      <p:pic>
        <p:nvPicPr>
          <p:cNvPr id="76" name="Google Shape;76;p13"/>
          <p:cNvPicPr preferRelativeResize="0"/>
          <p:nvPr/>
        </p:nvPicPr>
        <p:blipFill rotWithShape="1">
          <a:blip r:embed="rId2">
            <a:alphaModFix/>
          </a:blip>
          <a:srcRect b="0" l="5213" r="65466" t="0"/>
          <a:stretch/>
        </p:blipFill>
        <p:spPr>
          <a:xfrm>
            <a:off x="0" y="0"/>
            <a:ext cx="2680950" cy="5143501"/>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Yellow graphic text">
  <p:cSld name="CUSTOM_2_1_1">
    <p:spTree>
      <p:nvGrpSpPr>
        <p:cNvPr id="77" name="Shape 77"/>
        <p:cNvGrpSpPr/>
        <p:nvPr/>
      </p:nvGrpSpPr>
      <p:grpSpPr>
        <a:xfrm>
          <a:off x="0" y="0"/>
          <a:ext cx="0" cy="0"/>
          <a:chOff x="0" y="0"/>
          <a:chExt cx="0" cy="0"/>
        </a:xfrm>
      </p:grpSpPr>
      <p:sp>
        <p:nvSpPr>
          <p:cNvPr id="78" name="Google Shape;78;p14"/>
          <p:cNvSpPr txBox="1"/>
          <p:nvPr>
            <p:ph type="ctrTitle"/>
          </p:nvPr>
        </p:nvSpPr>
        <p:spPr>
          <a:xfrm>
            <a:off x="2829806" y="2620594"/>
            <a:ext cx="5260500" cy="18975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1200"/>
              <a:buNone/>
              <a:defRPr b="0" sz="1200">
                <a:solidFill>
                  <a:schemeClr val="dk1"/>
                </a:solidFill>
              </a:defRPr>
            </a:lvl2pPr>
            <a:lvl3pPr lvl="2" algn="ctr">
              <a:lnSpc>
                <a:spcPct val="100000"/>
              </a:lnSpc>
              <a:spcBef>
                <a:spcPts val="0"/>
              </a:spcBef>
              <a:spcAft>
                <a:spcPts val="0"/>
              </a:spcAft>
              <a:buClr>
                <a:schemeClr val="dk1"/>
              </a:buClr>
              <a:buSzPts val="1200"/>
              <a:buNone/>
              <a:defRPr b="0" sz="1200">
                <a:solidFill>
                  <a:schemeClr val="dk1"/>
                </a:solidFill>
              </a:defRPr>
            </a:lvl3pPr>
            <a:lvl4pPr lvl="3" algn="ctr">
              <a:lnSpc>
                <a:spcPct val="100000"/>
              </a:lnSpc>
              <a:spcBef>
                <a:spcPts val="0"/>
              </a:spcBef>
              <a:spcAft>
                <a:spcPts val="0"/>
              </a:spcAft>
              <a:buClr>
                <a:schemeClr val="dk1"/>
              </a:buClr>
              <a:buSzPts val="1200"/>
              <a:buNone/>
              <a:defRPr b="0" sz="1200">
                <a:solidFill>
                  <a:schemeClr val="dk1"/>
                </a:solidFill>
              </a:defRPr>
            </a:lvl4pPr>
            <a:lvl5pPr lvl="4" algn="ctr">
              <a:lnSpc>
                <a:spcPct val="100000"/>
              </a:lnSpc>
              <a:spcBef>
                <a:spcPts val="0"/>
              </a:spcBef>
              <a:spcAft>
                <a:spcPts val="0"/>
              </a:spcAft>
              <a:buClr>
                <a:schemeClr val="dk1"/>
              </a:buClr>
              <a:buSzPts val="1200"/>
              <a:buNone/>
              <a:defRPr b="0" sz="1200">
                <a:solidFill>
                  <a:schemeClr val="dk1"/>
                </a:solidFill>
              </a:defRPr>
            </a:lvl5pPr>
            <a:lvl6pPr lvl="5" algn="ctr">
              <a:lnSpc>
                <a:spcPct val="100000"/>
              </a:lnSpc>
              <a:spcBef>
                <a:spcPts val="0"/>
              </a:spcBef>
              <a:spcAft>
                <a:spcPts val="0"/>
              </a:spcAft>
              <a:buClr>
                <a:schemeClr val="dk1"/>
              </a:buClr>
              <a:buSzPts val="1200"/>
              <a:buNone/>
              <a:defRPr b="0" sz="1200">
                <a:solidFill>
                  <a:schemeClr val="dk1"/>
                </a:solidFill>
              </a:defRPr>
            </a:lvl6pPr>
            <a:lvl7pPr lvl="6" algn="ctr">
              <a:lnSpc>
                <a:spcPct val="100000"/>
              </a:lnSpc>
              <a:spcBef>
                <a:spcPts val="0"/>
              </a:spcBef>
              <a:spcAft>
                <a:spcPts val="0"/>
              </a:spcAft>
              <a:buClr>
                <a:schemeClr val="dk1"/>
              </a:buClr>
              <a:buSzPts val="1200"/>
              <a:buNone/>
              <a:defRPr b="0" sz="1200">
                <a:solidFill>
                  <a:schemeClr val="dk1"/>
                </a:solidFill>
              </a:defRPr>
            </a:lvl7pPr>
            <a:lvl8pPr lvl="7" algn="ctr">
              <a:lnSpc>
                <a:spcPct val="100000"/>
              </a:lnSpc>
              <a:spcBef>
                <a:spcPts val="0"/>
              </a:spcBef>
              <a:spcAft>
                <a:spcPts val="0"/>
              </a:spcAft>
              <a:buClr>
                <a:schemeClr val="dk1"/>
              </a:buClr>
              <a:buSzPts val="1200"/>
              <a:buNone/>
              <a:defRPr b="0" sz="1200">
                <a:solidFill>
                  <a:schemeClr val="dk1"/>
                </a:solidFill>
              </a:defRPr>
            </a:lvl8pPr>
            <a:lvl9pPr lvl="8" algn="ctr">
              <a:lnSpc>
                <a:spcPct val="100000"/>
              </a:lnSpc>
              <a:spcBef>
                <a:spcPts val="0"/>
              </a:spcBef>
              <a:spcAft>
                <a:spcPts val="0"/>
              </a:spcAft>
              <a:buClr>
                <a:schemeClr val="dk1"/>
              </a:buClr>
              <a:buSzPts val="1200"/>
              <a:buNone/>
              <a:defRPr b="0" sz="1200">
                <a:solidFill>
                  <a:schemeClr val="dk1"/>
                </a:solidFill>
              </a:defRPr>
            </a:lvl9pPr>
          </a:lstStyle>
          <a:p/>
        </p:txBody>
      </p:sp>
      <p:sp>
        <p:nvSpPr>
          <p:cNvPr id="79" name="Google Shape;79;p14"/>
          <p:cNvSpPr txBox="1"/>
          <p:nvPr>
            <p:ph idx="2" type="ctrTitle"/>
          </p:nvPr>
        </p:nvSpPr>
        <p:spPr>
          <a:xfrm>
            <a:off x="2829806" y="432054"/>
            <a:ext cx="5642700" cy="632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dk1"/>
              </a:buClr>
              <a:buSzPts val="2400"/>
              <a:buNone/>
              <a:defRPr sz="2400">
                <a:solidFill>
                  <a:schemeClr val="dk1"/>
                </a:solidFill>
              </a:defRPr>
            </a:lvl2pPr>
            <a:lvl3pPr lvl="2" algn="ctr">
              <a:lnSpc>
                <a:spcPct val="100000"/>
              </a:lnSpc>
              <a:spcBef>
                <a:spcPts val="0"/>
              </a:spcBef>
              <a:spcAft>
                <a:spcPts val="0"/>
              </a:spcAft>
              <a:buClr>
                <a:schemeClr val="dk1"/>
              </a:buClr>
              <a:buSzPts val="2400"/>
              <a:buNone/>
              <a:defRPr sz="2400">
                <a:solidFill>
                  <a:schemeClr val="dk1"/>
                </a:solidFill>
              </a:defRPr>
            </a:lvl3pPr>
            <a:lvl4pPr lvl="3" algn="ctr">
              <a:lnSpc>
                <a:spcPct val="100000"/>
              </a:lnSpc>
              <a:spcBef>
                <a:spcPts val="0"/>
              </a:spcBef>
              <a:spcAft>
                <a:spcPts val="0"/>
              </a:spcAft>
              <a:buClr>
                <a:schemeClr val="dk1"/>
              </a:buClr>
              <a:buSzPts val="2400"/>
              <a:buNone/>
              <a:defRPr sz="2400">
                <a:solidFill>
                  <a:schemeClr val="dk1"/>
                </a:solidFill>
              </a:defRPr>
            </a:lvl4pPr>
            <a:lvl5pPr lvl="4" algn="ctr">
              <a:lnSpc>
                <a:spcPct val="100000"/>
              </a:lnSpc>
              <a:spcBef>
                <a:spcPts val="0"/>
              </a:spcBef>
              <a:spcAft>
                <a:spcPts val="0"/>
              </a:spcAft>
              <a:buClr>
                <a:schemeClr val="dk1"/>
              </a:buClr>
              <a:buSzPts val="2400"/>
              <a:buNone/>
              <a:defRPr sz="2400">
                <a:solidFill>
                  <a:schemeClr val="dk1"/>
                </a:solidFill>
              </a:defRPr>
            </a:lvl5pPr>
            <a:lvl6pPr lvl="5" algn="ctr">
              <a:lnSpc>
                <a:spcPct val="100000"/>
              </a:lnSpc>
              <a:spcBef>
                <a:spcPts val="0"/>
              </a:spcBef>
              <a:spcAft>
                <a:spcPts val="0"/>
              </a:spcAft>
              <a:buClr>
                <a:schemeClr val="dk1"/>
              </a:buClr>
              <a:buSzPts val="2400"/>
              <a:buNone/>
              <a:defRPr sz="2400">
                <a:solidFill>
                  <a:schemeClr val="dk1"/>
                </a:solidFill>
              </a:defRPr>
            </a:lvl6pPr>
            <a:lvl7pPr lvl="6" algn="ctr">
              <a:lnSpc>
                <a:spcPct val="100000"/>
              </a:lnSpc>
              <a:spcBef>
                <a:spcPts val="0"/>
              </a:spcBef>
              <a:spcAft>
                <a:spcPts val="0"/>
              </a:spcAft>
              <a:buClr>
                <a:schemeClr val="dk1"/>
              </a:buClr>
              <a:buSzPts val="2400"/>
              <a:buNone/>
              <a:defRPr sz="2400">
                <a:solidFill>
                  <a:schemeClr val="dk1"/>
                </a:solidFill>
              </a:defRPr>
            </a:lvl7pPr>
            <a:lvl8pPr lvl="7" algn="ctr">
              <a:lnSpc>
                <a:spcPct val="100000"/>
              </a:lnSpc>
              <a:spcBef>
                <a:spcPts val="0"/>
              </a:spcBef>
              <a:spcAft>
                <a:spcPts val="0"/>
              </a:spcAft>
              <a:buClr>
                <a:schemeClr val="dk1"/>
              </a:buClr>
              <a:buSzPts val="2400"/>
              <a:buNone/>
              <a:defRPr sz="2400">
                <a:solidFill>
                  <a:schemeClr val="dk1"/>
                </a:solidFill>
              </a:defRPr>
            </a:lvl8pPr>
            <a:lvl9pPr lvl="8" algn="ctr">
              <a:lnSpc>
                <a:spcPct val="100000"/>
              </a:lnSpc>
              <a:spcBef>
                <a:spcPts val="0"/>
              </a:spcBef>
              <a:spcAft>
                <a:spcPts val="0"/>
              </a:spcAft>
              <a:buClr>
                <a:schemeClr val="dk1"/>
              </a:buClr>
              <a:buSzPts val="2400"/>
              <a:buNone/>
              <a:defRPr sz="2400">
                <a:solidFill>
                  <a:schemeClr val="dk1"/>
                </a:solidFill>
              </a:defRPr>
            </a:lvl9pPr>
          </a:lstStyle>
          <a:p/>
        </p:txBody>
      </p:sp>
      <p:pic>
        <p:nvPicPr>
          <p:cNvPr id="80" name="Google Shape;80;p14"/>
          <p:cNvPicPr preferRelativeResize="0"/>
          <p:nvPr/>
        </p:nvPicPr>
        <p:blipFill rotWithShape="1">
          <a:blip r:embed="rId2">
            <a:alphaModFix/>
          </a:blip>
          <a:srcRect b="0" l="5213" r="65466" t="0"/>
          <a:stretch/>
        </p:blipFill>
        <p:spPr>
          <a:xfrm>
            <a:off x="0" y="0"/>
            <a:ext cx="2680950" cy="5143501"/>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Blue quarter text">
  <p:cSld name="CUSTOM_3">
    <p:spTree>
      <p:nvGrpSpPr>
        <p:cNvPr id="81" name="Shape 81"/>
        <p:cNvGrpSpPr/>
        <p:nvPr/>
      </p:nvGrpSpPr>
      <p:grpSpPr>
        <a:xfrm>
          <a:off x="0" y="0"/>
          <a:ext cx="0" cy="0"/>
          <a:chOff x="0" y="0"/>
          <a:chExt cx="0" cy="0"/>
        </a:xfrm>
      </p:grpSpPr>
      <p:pic>
        <p:nvPicPr>
          <p:cNvPr id="82" name="Google Shape;82;p15"/>
          <p:cNvPicPr preferRelativeResize="0"/>
          <p:nvPr/>
        </p:nvPicPr>
        <p:blipFill rotWithShape="1">
          <a:blip r:embed="rId2">
            <a:alphaModFix/>
          </a:blip>
          <a:srcRect b="0" l="0" r="57618" t="0"/>
          <a:stretch/>
        </p:blipFill>
        <p:spPr>
          <a:xfrm rot="10800000">
            <a:off x="-1" y="1768068"/>
            <a:ext cx="2543176" cy="3375432"/>
          </a:xfrm>
          <a:prstGeom prst="rect">
            <a:avLst/>
          </a:prstGeom>
          <a:noFill/>
          <a:ln>
            <a:noFill/>
          </a:ln>
        </p:spPr>
      </p:pic>
      <p:sp>
        <p:nvSpPr>
          <p:cNvPr id="83" name="Google Shape;83;p15"/>
          <p:cNvSpPr txBox="1"/>
          <p:nvPr>
            <p:ph type="ctrTitle"/>
          </p:nvPr>
        </p:nvSpPr>
        <p:spPr>
          <a:xfrm>
            <a:off x="2829806" y="2620594"/>
            <a:ext cx="5260500" cy="18975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1200"/>
              <a:buNone/>
              <a:defRPr b="0" sz="1200">
                <a:solidFill>
                  <a:schemeClr val="dk1"/>
                </a:solidFill>
              </a:defRPr>
            </a:lvl2pPr>
            <a:lvl3pPr lvl="2" algn="ctr">
              <a:lnSpc>
                <a:spcPct val="100000"/>
              </a:lnSpc>
              <a:spcBef>
                <a:spcPts val="0"/>
              </a:spcBef>
              <a:spcAft>
                <a:spcPts val="0"/>
              </a:spcAft>
              <a:buClr>
                <a:schemeClr val="dk1"/>
              </a:buClr>
              <a:buSzPts val="1200"/>
              <a:buNone/>
              <a:defRPr b="0" sz="1200">
                <a:solidFill>
                  <a:schemeClr val="dk1"/>
                </a:solidFill>
              </a:defRPr>
            </a:lvl3pPr>
            <a:lvl4pPr lvl="3" algn="ctr">
              <a:lnSpc>
                <a:spcPct val="100000"/>
              </a:lnSpc>
              <a:spcBef>
                <a:spcPts val="0"/>
              </a:spcBef>
              <a:spcAft>
                <a:spcPts val="0"/>
              </a:spcAft>
              <a:buClr>
                <a:schemeClr val="dk1"/>
              </a:buClr>
              <a:buSzPts val="1200"/>
              <a:buNone/>
              <a:defRPr b="0" sz="1200">
                <a:solidFill>
                  <a:schemeClr val="dk1"/>
                </a:solidFill>
              </a:defRPr>
            </a:lvl4pPr>
            <a:lvl5pPr lvl="4" algn="ctr">
              <a:lnSpc>
                <a:spcPct val="100000"/>
              </a:lnSpc>
              <a:spcBef>
                <a:spcPts val="0"/>
              </a:spcBef>
              <a:spcAft>
                <a:spcPts val="0"/>
              </a:spcAft>
              <a:buClr>
                <a:schemeClr val="dk1"/>
              </a:buClr>
              <a:buSzPts val="1200"/>
              <a:buNone/>
              <a:defRPr b="0" sz="1200">
                <a:solidFill>
                  <a:schemeClr val="dk1"/>
                </a:solidFill>
              </a:defRPr>
            </a:lvl5pPr>
            <a:lvl6pPr lvl="5" algn="ctr">
              <a:lnSpc>
                <a:spcPct val="100000"/>
              </a:lnSpc>
              <a:spcBef>
                <a:spcPts val="0"/>
              </a:spcBef>
              <a:spcAft>
                <a:spcPts val="0"/>
              </a:spcAft>
              <a:buClr>
                <a:schemeClr val="dk1"/>
              </a:buClr>
              <a:buSzPts val="1200"/>
              <a:buNone/>
              <a:defRPr b="0" sz="1200">
                <a:solidFill>
                  <a:schemeClr val="dk1"/>
                </a:solidFill>
              </a:defRPr>
            </a:lvl6pPr>
            <a:lvl7pPr lvl="6" algn="ctr">
              <a:lnSpc>
                <a:spcPct val="100000"/>
              </a:lnSpc>
              <a:spcBef>
                <a:spcPts val="0"/>
              </a:spcBef>
              <a:spcAft>
                <a:spcPts val="0"/>
              </a:spcAft>
              <a:buClr>
                <a:schemeClr val="dk1"/>
              </a:buClr>
              <a:buSzPts val="1200"/>
              <a:buNone/>
              <a:defRPr b="0" sz="1200">
                <a:solidFill>
                  <a:schemeClr val="dk1"/>
                </a:solidFill>
              </a:defRPr>
            </a:lvl7pPr>
            <a:lvl8pPr lvl="7" algn="ctr">
              <a:lnSpc>
                <a:spcPct val="100000"/>
              </a:lnSpc>
              <a:spcBef>
                <a:spcPts val="0"/>
              </a:spcBef>
              <a:spcAft>
                <a:spcPts val="0"/>
              </a:spcAft>
              <a:buClr>
                <a:schemeClr val="dk1"/>
              </a:buClr>
              <a:buSzPts val="1200"/>
              <a:buNone/>
              <a:defRPr b="0" sz="1200">
                <a:solidFill>
                  <a:schemeClr val="dk1"/>
                </a:solidFill>
              </a:defRPr>
            </a:lvl8pPr>
            <a:lvl9pPr lvl="8" algn="ctr">
              <a:lnSpc>
                <a:spcPct val="100000"/>
              </a:lnSpc>
              <a:spcBef>
                <a:spcPts val="0"/>
              </a:spcBef>
              <a:spcAft>
                <a:spcPts val="0"/>
              </a:spcAft>
              <a:buClr>
                <a:schemeClr val="dk1"/>
              </a:buClr>
              <a:buSzPts val="1200"/>
              <a:buNone/>
              <a:defRPr b="0" sz="1200">
                <a:solidFill>
                  <a:schemeClr val="dk1"/>
                </a:solidFill>
              </a:defRPr>
            </a:lvl9pPr>
          </a:lstStyle>
          <a:p/>
        </p:txBody>
      </p:sp>
      <p:sp>
        <p:nvSpPr>
          <p:cNvPr id="84" name="Google Shape;84;p15"/>
          <p:cNvSpPr txBox="1"/>
          <p:nvPr>
            <p:ph idx="2" type="ctrTitle"/>
          </p:nvPr>
        </p:nvSpPr>
        <p:spPr>
          <a:xfrm>
            <a:off x="342900" y="432054"/>
            <a:ext cx="5778600" cy="632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dk1"/>
              </a:buClr>
              <a:buSzPts val="2400"/>
              <a:buNone/>
              <a:defRPr sz="2400">
                <a:solidFill>
                  <a:schemeClr val="dk1"/>
                </a:solidFill>
              </a:defRPr>
            </a:lvl2pPr>
            <a:lvl3pPr lvl="2" algn="ctr">
              <a:lnSpc>
                <a:spcPct val="100000"/>
              </a:lnSpc>
              <a:spcBef>
                <a:spcPts val="0"/>
              </a:spcBef>
              <a:spcAft>
                <a:spcPts val="0"/>
              </a:spcAft>
              <a:buClr>
                <a:schemeClr val="dk1"/>
              </a:buClr>
              <a:buSzPts val="2400"/>
              <a:buNone/>
              <a:defRPr sz="2400">
                <a:solidFill>
                  <a:schemeClr val="dk1"/>
                </a:solidFill>
              </a:defRPr>
            </a:lvl3pPr>
            <a:lvl4pPr lvl="3" algn="ctr">
              <a:lnSpc>
                <a:spcPct val="100000"/>
              </a:lnSpc>
              <a:spcBef>
                <a:spcPts val="0"/>
              </a:spcBef>
              <a:spcAft>
                <a:spcPts val="0"/>
              </a:spcAft>
              <a:buClr>
                <a:schemeClr val="dk1"/>
              </a:buClr>
              <a:buSzPts val="2400"/>
              <a:buNone/>
              <a:defRPr sz="2400">
                <a:solidFill>
                  <a:schemeClr val="dk1"/>
                </a:solidFill>
              </a:defRPr>
            </a:lvl4pPr>
            <a:lvl5pPr lvl="4" algn="ctr">
              <a:lnSpc>
                <a:spcPct val="100000"/>
              </a:lnSpc>
              <a:spcBef>
                <a:spcPts val="0"/>
              </a:spcBef>
              <a:spcAft>
                <a:spcPts val="0"/>
              </a:spcAft>
              <a:buClr>
                <a:schemeClr val="dk1"/>
              </a:buClr>
              <a:buSzPts val="2400"/>
              <a:buNone/>
              <a:defRPr sz="2400">
                <a:solidFill>
                  <a:schemeClr val="dk1"/>
                </a:solidFill>
              </a:defRPr>
            </a:lvl5pPr>
            <a:lvl6pPr lvl="5" algn="ctr">
              <a:lnSpc>
                <a:spcPct val="100000"/>
              </a:lnSpc>
              <a:spcBef>
                <a:spcPts val="0"/>
              </a:spcBef>
              <a:spcAft>
                <a:spcPts val="0"/>
              </a:spcAft>
              <a:buClr>
                <a:schemeClr val="dk1"/>
              </a:buClr>
              <a:buSzPts val="2400"/>
              <a:buNone/>
              <a:defRPr sz="2400">
                <a:solidFill>
                  <a:schemeClr val="dk1"/>
                </a:solidFill>
              </a:defRPr>
            </a:lvl6pPr>
            <a:lvl7pPr lvl="6" algn="ctr">
              <a:lnSpc>
                <a:spcPct val="100000"/>
              </a:lnSpc>
              <a:spcBef>
                <a:spcPts val="0"/>
              </a:spcBef>
              <a:spcAft>
                <a:spcPts val="0"/>
              </a:spcAft>
              <a:buClr>
                <a:schemeClr val="dk1"/>
              </a:buClr>
              <a:buSzPts val="2400"/>
              <a:buNone/>
              <a:defRPr sz="2400">
                <a:solidFill>
                  <a:schemeClr val="dk1"/>
                </a:solidFill>
              </a:defRPr>
            </a:lvl7pPr>
            <a:lvl8pPr lvl="7" algn="ctr">
              <a:lnSpc>
                <a:spcPct val="100000"/>
              </a:lnSpc>
              <a:spcBef>
                <a:spcPts val="0"/>
              </a:spcBef>
              <a:spcAft>
                <a:spcPts val="0"/>
              </a:spcAft>
              <a:buClr>
                <a:schemeClr val="dk1"/>
              </a:buClr>
              <a:buSzPts val="2400"/>
              <a:buNone/>
              <a:defRPr sz="2400">
                <a:solidFill>
                  <a:schemeClr val="dk1"/>
                </a:solidFill>
              </a:defRPr>
            </a:lvl8pPr>
            <a:lvl9pPr lvl="8" algn="ctr">
              <a:lnSpc>
                <a:spcPct val="100000"/>
              </a:lnSpc>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Green quarter text">
  <p:cSld name="CUSTOM_3_1">
    <p:spTree>
      <p:nvGrpSpPr>
        <p:cNvPr id="85" name="Shape 85"/>
        <p:cNvGrpSpPr/>
        <p:nvPr/>
      </p:nvGrpSpPr>
      <p:grpSpPr>
        <a:xfrm>
          <a:off x="0" y="0"/>
          <a:ext cx="0" cy="0"/>
          <a:chOff x="0" y="0"/>
          <a:chExt cx="0" cy="0"/>
        </a:xfrm>
      </p:grpSpPr>
      <p:sp>
        <p:nvSpPr>
          <p:cNvPr id="86" name="Google Shape;86;p16"/>
          <p:cNvSpPr txBox="1"/>
          <p:nvPr>
            <p:ph type="ctrTitle"/>
          </p:nvPr>
        </p:nvSpPr>
        <p:spPr>
          <a:xfrm>
            <a:off x="2829806" y="2620594"/>
            <a:ext cx="5260500" cy="18975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1200"/>
              <a:buNone/>
              <a:defRPr b="0" sz="1200">
                <a:solidFill>
                  <a:schemeClr val="dk1"/>
                </a:solidFill>
              </a:defRPr>
            </a:lvl2pPr>
            <a:lvl3pPr lvl="2" algn="ctr">
              <a:lnSpc>
                <a:spcPct val="100000"/>
              </a:lnSpc>
              <a:spcBef>
                <a:spcPts val="0"/>
              </a:spcBef>
              <a:spcAft>
                <a:spcPts val="0"/>
              </a:spcAft>
              <a:buClr>
                <a:schemeClr val="dk1"/>
              </a:buClr>
              <a:buSzPts val="1200"/>
              <a:buNone/>
              <a:defRPr b="0" sz="1200">
                <a:solidFill>
                  <a:schemeClr val="dk1"/>
                </a:solidFill>
              </a:defRPr>
            </a:lvl3pPr>
            <a:lvl4pPr lvl="3" algn="ctr">
              <a:lnSpc>
                <a:spcPct val="100000"/>
              </a:lnSpc>
              <a:spcBef>
                <a:spcPts val="0"/>
              </a:spcBef>
              <a:spcAft>
                <a:spcPts val="0"/>
              </a:spcAft>
              <a:buClr>
                <a:schemeClr val="dk1"/>
              </a:buClr>
              <a:buSzPts val="1200"/>
              <a:buNone/>
              <a:defRPr b="0" sz="1200">
                <a:solidFill>
                  <a:schemeClr val="dk1"/>
                </a:solidFill>
              </a:defRPr>
            </a:lvl4pPr>
            <a:lvl5pPr lvl="4" algn="ctr">
              <a:lnSpc>
                <a:spcPct val="100000"/>
              </a:lnSpc>
              <a:spcBef>
                <a:spcPts val="0"/>
              </a:spcBef>
              <a:spcAft>
                <a:spcPts val="0"/>
              </a:spcAft>
              <a:buClr>
                <a:schemeClr val="dk1"/>
              </a:buClr>
              <a:buSzPts val="1200"/>
              <a:buNone/>
              <a:defRPr b="0" sz="1200">
                <a:solidFill>
                  <a:schemeClr val="dk1"/>
                </a:solidFill>
              </a:defRPr>
            </a:lvl5pPr>
            <a:lvl6pPr lvl="5" algn="ctr">
              <a:lnSpc>
                <a:spcPct val="100000"/>
              </a:lnSpc>
              <a:spcBef>
                <a:spcPts val="0"/>
              </a:spcBef>
              <a:spcAft>
                <a:spcPts val="0"/>
              </a:spcAft>
              <a:buClr>
                <a:schemeClr val="dk1"/>
              </a:buClr>
              <a:buSzPts val="1200"/>
              <a:buNone/>
              <a:defRPr b="0" sz="1200">
                <a:solidFill>
                  <a:schemeClr val="dk1"/>
                </a:solidFill>
              </a:defRPr>
            </a:lvl6pPr>
            <a:lvl7pPr lvl="6" algn="ctr">
              <a:lnSpc>
                <a:spcPct val="100000"/>
              </a:lnSpc>
              <a:spcBef>
                <a:spcPts val="0"/>
              </a:spcBef>
              <a:spcAft>
                <a:spcPts val="0"/>
              </a:spcAft>
              <a:buClr>
                <a:schemeClr val="dk1"/>
              </a:buClr>
              <a:buSzPts val="1200"/>
              <a:buNone/>
              <a:defRPr b="0" sz="1200">
                <a:solidFill>
                  <a:schemeClr val="dk1"/>
                </a:solidFill>
              </a:defRPr>
            </a:lvl7pPr>
            <a:lvl8pPr lvl="7" algn="ctr">
              <a:lnSpc>
                <a:spcPct val="100000"/>
              </a:lnSpc>
              <a:spcBef>
                <a:spcPts val="0"/>
              </a:spcBef>
              <a:spcAft>
                <a:spcPts val="0"/>
              </a:spcAft>
              <a:buClr>
                <a:schemeClr val="dk1"/>
              </a:buClr>
              <a:buSzPts val="1200"/>
              <a:buNone/>
              <a:defRPr b="0" sz="1200">
                <a:solidFill>
                  <a:schemeClr val="dk1"/>
                </a:solidFill>
              </a:defRPr>
            </a:lvl8pPr>
            <a:lvl9pPr lvl="8" algn="ctr">
              <a:lnSpc>
                <a:spcPct val="100000"/>
              </a:lnSpc>
              <a:spcBef>
                <a:spcPts val="0"/>
              </a:spcBef>
              <a:spcAft>
                <a:spcPts val="0"/>
              </a:spcAft>
              <a:buClr>
                <a:schemeClr val="dk1"/>
              </a:buClr>
              <a:buSzPts val="1200"/>
              <a:buNone/>
              <a:defRPr b="0" sz="1200">
                <a:solidFill>
                  <a:schemeClr val="dk1"/>
                </a:solidFill>
              </a:defRPr>
            </a:lvl9pPr>
          </a:lstStyle>
          <a:p/>
        </p:txBody>
      </p:sp>
      <p:sp>
        <p:nvSpPr>
          <p:cNvPr id="87" name="Google Shape;87;p16"/>
          <p:cNvSpPr txBox="1"/>
          <p:nvPr>
            <p:ph idx="2" type="ctrTitle"/>
          </p:nvPr>
        </p:nvSpPr>
        <p:spPr>
          <a:xfrm>
            <a:off x="342900" y="432054"/>
            <a:ext cx="5778600" cy="632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dk1"/>
              </a:buClr>
              <a:buSzPts val="2400"/>
              <a:buNone/>
              <a:defRPr sz="2400">
                <a:solidFill>
                  <a:schemeClr val="dk1"/>
                </a:solidFill>
              </a:defRPr>
            </a:lvl2pPr>
            <a:lvl3pPr lvl="2" algn="ctr">
              <a:lnSpc>
                <a:spcPct val="100000"/>
              </a:lnSpc>
              <a:spcBef>
                <a:spcPts val="0"/>
              </a:spcBef>
              <a:spcAft>
                <a:spcPts val="0"/>
              </a:spcAft>
              <a:buClr>
                <a:schemeClr val="dk1"/>
              </a:buClr>
              <a:buSzPts val="2400"/>
              <a:buNone/>
              <a:defRPr sz="2400">
                <a:solidFill>
                  <a:schemeClr val="dk1"/>
                </a:solidFill>
              </a:defRPr>
            </a:lvl3pPr>
            <a:lvl4pPr lvl="3" algn="ctr">
              <a:lnSpc>
                <a:spcPct val="100000"/>
              </a:lnSpc>
              <a:spcBef>
                <a:spcPts val="0"/>
              </a:spcBef>
              <a:spcAft>
                <a:spcPts val="0"/>
              </a:spcAft>
              <a:buClr>
                <a:schemeClr val="dk1"/>
              </a:buClr>
              <a:buSzPts val="2400"/>
              <a:buNone/>
              <a:defRPr sz="2400">
                <a:solidFill>
                  <a:schemeClr val="dk1"/>
                </a:solidFill>
              </a:defRPr>
            </a:lvl4pPr>
            <a:lvl5pPr lvl="4" algn="ctr">
              <a:lnSpc>
                <a:spcPct val="100000"/>
              </a:lnSpc>
              <a:spcBef>
                <a:spcPts val="0"/>
              </a:spcBef>
              <a:spcAft>
                <a:spcPts val="0"/>
              </a:spcAft>
              <a:buClr>
                <a:schemeClr val="dk1"/>
              </a:buClr>
              <a:buSzPts val="2400"/>
              <a:buNone/>
              <a:defRPr sz="2400">
                <a:solidFill>
                  <a:schemeClr val="dk1"/>
                </a:solidFill>
              </a:defRPr>
            </a:lvl5pPr>
            <a:lvl6pPr lvl="5" algn="ctr">
              <a:lnSpc>
                <a:spcPct val="100000"/>
              </a:lnSpc>
              <a:spcBef>
                <a:spcPts val="0"/>
              </a:spcBef>
              <a:spcAft>
                <a:spcPts val="0"/>
              </a:spcAft>
              <a:buClr>
                <a:schemeClr val="dk1"/>
              </a:buClr>
              <a:buSzPts val="2400"/>
              <a:buNone/>
              <a:defRPr sz="2400">
                <a:solidFill>
                  <a:schemeClr val="dk1"/>
                </a:solidFill>
              </a:defRPr>
            </a:lvl6pPr>
            <a:lvl7pPr lvl="6" algn="ctr">
              <a:lnSpc>
                <a:spcPct val="100000"/>
              </a:lnSpc>
              <a:spcBef>
                <a:spcPts val="0"/>
              </a:spcBef>
              <a:spcAft>
                <a:spcPts val="0"/>
              </a:spcAft>
              <a:buClr>
                <a:schemeClr val="dk1"/>
              </a:buClr>
              <a:buSzPts val="2400"/>
              <a:buNone/>
              <a:defRPr sz="2400">
                <a:solidFill>
                  <a:schemeClr val="dk1"/>
                </a:solidFill>
              </a:defRPr>
            </a:lvl7pPr>
            <a:lvl8pPr lvl="7" algn="ctr">
              <a:lnSpc>
                <a:spcPct val="100000"/>
              </a:lnSpc>
              <a:spcBef>
                <a:spcPts val="0"/>
              </a:spcBef>
              <a:spcAft>
                <a:spcPts val="0"/>
              </a:spcAft>
              <a:buClr>
                <a:schemeClr val="dk1"/>
              </a:buClr>
              <a:buSzPts val="2400"/>
              <a:buNone/>
              <a:defRPr sz="2400">
                <a:solidFill>
                  <a:schemeClr val="dk1"/>
                </a:solidFill>
              </a:defRPr>
            </a:lvl8pPr>
            <a:lvl9pPr lvl="8" algn="ctr">
              <a:lnSpc>
                <a:spcPct val="100000"/>
              </a:lnSpc>
              <a:spcBef>
                <a:spcPts val="0"/>
              </a:spcBef>
              <a:spcAft>
                <a:spcPts val="0"/>
              </a:spcAft>
              <a:buClr>
                <a:schemeClr val="dk1"/>
              </a:buClr>
              <a:buSzPts val="2400"/>
              <a:buNone/>
              <a:defRPr sz="2400">
                <a:solidFill>
                  <a:schemeClr val="dk1"/>
                </a:solidFill>
              </a:defRPr>
            </a:lvl9pPr>
          </a:lstStyle>
          <a:p/>
        </p:txBody>
      </p:sp>
      <p:pic>
        <p:nvPicPr>
          <p:cNvPr id="88" name="Google Shape;88;p16"/>
          <p:cNvPicPr preferRelativeResize="0"/>
          <p:nvPr/>
        </p:nvPicPr>
        <p:blipFill rotWithShape="1">
          <a:blip r:embed="rId2">
            <a:alphaModFix/>
          </a:blip>
          <a:srcRect b="0" l="0" r="57618" t="0"/>
          <a:stretch/>
        </p:blipFill>
        <p:spPr>
          <a:xfrm rot="10800000">
            <a:off x="-1" y="1768068"/>
            <a:ext cx="2543176" cy="3375432"/>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Yellow quarter text">
  <p:cSld name="CUSTOM_3_1_1">
    <p:spTree>
      <p:nvGrpSpPr>
        <p:cNvPr id="89" name="Shape 89"/>
        <p:cNvGrpSpPr/>
        <p:nvPr/>
      </p:nvGrpSpPr>
      <p:grpSpPr>
        <a:xfrm>
          <a:off x="0" y="0"/>
          <a:ext cx="0" cy="0"/>
          <a:chOff x="0" y="0"/>
          <a:chExt cx="0" cy="0"/>
        </a:xfrm>
      </p:grpSpPr>
      <p:sp>
        <p:nvSpPr>
          <p:cNvPr id="90" name="Google Shape;90;p17"/>
          <p:cNvSpPr txBox="1"/>
          <p:nvPr>
            <p:ph type="ctrTitle"/>
          </p:nvPr>
        </p:nvSpPr>
        <p:spPr>
          <a:xfrm>
            <a:off x="2829806" y="2620594"/>
            <a:ext cx="5260500" cy="18975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1200"/>
              <a:buNone/>
              <a:defRPr b="0" sz="1200">
                <a:solidFill>
                  <a:schemeClr val="dk1"/>
                </a:solidFill>
              </a:defRPr>
            </a:lvl2pPr>
            <a:lvl3pPr lvl="2" algn="ctr">
              <a:lnSpc>
                <a:spcPct val="100000"/>
              </a:lnSpc>
              <a:spcBef>
                <a:spcPts val="0"/>
              </a:spcBef>
              <a:spcAft>
                <a:spcPts val="0"/>
              </a:spcAft>
              <a:buClr>
                <a:schemeClr val="dk1"/>
              </a:buClr>
              <a:buSzPts val="1200"/>
              <a:buNone/>
              <a:defRPr b="0" sz="1200">
                <a:solidFill>
                  <a:schemeClr val="dk1"/>
                </a:solidFill>
              </a:defRPr>
            </a:lvl3pPr>
            <a:lvl4pPr lvl="3" algn="ctr">
              <a:lnSpc>
                <a:spcPct val="100000"/>
              </a:lnSpc>
              <a:spcBef>
                <a:spcPts val="0"/>
              </a:spcBef>
              <a:spcAft>
                <a:spcPts val="0"/>
              </a:spcAft>
              <a:buClr>
                <a:schemeClr val="dk1"/>
              </a:buClr>
              <a:buSzPts val="1200"/>
              <a:buNone/>
              <a:defRPr b="0" sz="1200">
                <a:solidFill>
                  <a:schemeClr val="dk1"/>
                </a:solidFill>
              </a:defRPr>
            </a:lvl4pPr>
            <a:lvl5pPr lvl="4" algn="ctr">
              <a:lnSpc>
                <a:spcPct val="100000"/>
              </a:lnSpc>
              <a:spcBef>
                <a:spcPts val="0"/>
              </a:spcBef>
              <a:spcAft>
                <a:spcPts val="0"/>
              </a:spcAft>
              <a:buClr>
                <a:schemeClr val="dk1"/>
              </a:buClr>
              <a:buSzPts val="1200"/>
              <a:buNone/>
              <a:defRPr b="0" sz="1200">
                <a:solidFill>
                  <a:schemeClr val="dk1"/>
                </a:solidFill>
              </a:defRPr>
            </a:lvl5pPr>
            <a:lvl6pPr lvl="5" algn="ctr">
              <a:lnSpc>
                <a:spcPct val="100000"/>
              </a:lnSpc>
              <a:spcBef>
                <a:spcPts val="0"/>
              </a:spcBef>
              <a:spcAft>
                <a:spcPts val="0"/>
              </a:spcAft>
              <a:buClr>
                <a:schemeClr val="dk1"/>
              </a:buClr>
              <a:buSzPts val="1200"/>
              <a:buNone/>
              <a:defRPr b="0" sz="1200">
                <a:solidFill>
                  <a:schemeClr val="dk1"/>
                </a:solidFill>
              </a:defRPr>
            </a:lvl6pPr>
            <a:lvl7pPr lvl="6" algn="ctr">
              <a:lnSpc>
                <a:spcPct val="100000"/>
              </a:lnSpc>
              <a:spcBef>
                <a:spcPts val="0"/>
              </a:spcBef>
              <a:spcAft>
                <a:spcPts val="0"/>
              </a:spcAft>
              <a:buClr>
                <a:schemeClr val="dk1"/>
              </a:buClr>
              <a:buSzPts val="1200"/>
              <a:buNone/>
              <a:defRPr b="0" sz="1200">
                <a:solidFill>
                  <a:schemeClr val="dk1"/>
                </a:solidFill>
              </a:defRPr>
            </a:lvl7pPr>
            <a:lvl8pPr lvl="7" algn="ctr">
              <a:lnSpc>
                <a:spcPct val="100000"/>
              </a:lnSpc>
              <a:spcBef>
                <a:spcPts val="0"/>
              </a:spcBef>
              <a:spcAft>
                <a:spcPts val="0"/>
              </a:spcAft>
              <a:buClr>
                <a:schemeClr val="dk1"/>
              </a:buClr>
              <a:buSzPts val="1200"/>
              <a:buNone/>
              <a:defRPr b="0" sz="1200">
                <a:solidFill>
                  <a:schemeClr val="dk1"/>
                </a:solidFill>
              </a:defRPr>
            </a:lvl8pPr>
            <a:lvl9pPr lvl="8" algn="ctr">
              <a:lnSpc>
                <a:spcPct val="100000"/>
              </a:lnSpc>
              <a:spcBef>
                <a:spcPts val="0"/>
              </a:spcBef>
              <a:spcAft>
                <a:spcPts val="0"/>
              </a:spcAft>
              <a:buClr>
                <a:schemeClr val="dk1"/>
              </a:buClr>
              <a:buSzPts val="1200"/>
              <a:buNone/>
              <a:defRPr b="0" sz="1200">
                <a:solidFill>
                  <a:schemeClr val="dk1"/>
                </a:solidFill>
              </a:defRPr>
            </a:lvl9pPr>
          </a:lstStyle>
          <a:p/>
        </p:txBody>
      </p:sp>
      <p:sp>
        <p:nvSpPr>
          <p:cNvPr id="91" name="Google Shape;91;p17"/>
          <p:cNvSpPr txBox="1"/>
          <p:nvPr>
            <p:ph idx="2" type="ctrTitle"/>
          </p:nvPr>
        </p:nvSpPr>
        <p:spPr>
          <a:xfrm>
            <a:off x="342900" y="432054"/>
            <a:ext cx="5778600" cy="632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dk1"/>
              </a:buClr>
              <a:buSzPts val="2400"/>
              <a:buNone/>
              <a:defRPr sz="2400">
                <a:solidFill>
                  <a:schemeClr val="dk1"/>
                </a:solidFill>
              </a:defRPr>
            </a:lvl2pPr>
            <a:lvl3pPr lvl="2" algn="ctr">
              <a:lnSpc>
                <a:spcPct val="100000"/>
              </a:lnSpc>
              <a:spcBef>
                <a:spcPts val="0"/>
              </a:spcBef>
              <a:spcAft>
                <a:spcPts val="0"/>
              </a:spcAft>
              <a:buClr>
                <a:schemeClr val="dk1"/>
              </a:buClr>
              <a:buSzPts val="2400"/>
              <a:buNone/>
              <a:defRPr sz="2400">
                <a:solidFill>
                  <a:schemeClr val="dk1"/>
                </a:solidFill>
              </a:defRPr>
            </a:lvl3pPr>
            <a:lvl4pPr lvl="3" algn="ctr">
              <a:lnSpc>
                <a:spcPct val="100000"/>
              </a:lnSpc>
              <a:spcBef>
                <a:spcPts val="0"/>
              </a:spcBef>
              <a:spcAft>
                <a:spcPts val="0"/>
              </a:spcAft>
              <a:buClr>
                <a:schemeClr val="dk1"/>
              </a:buClr>
              <a:buSzPts val="2400"/>
              <a:buNone/>
              <a:defRPr sz="2400">
                <a:solidFill>
                  <a:schemeClr val="dk1"/>
                </a:solidFill>
              </a:defRPr>
            </a:lvl4pPr>
            <a:lvl5pPr lvl="4" algn="ctr">
              <a:lnSpc>
                <a:spcPct val="100000"/>
              </a:lnSpc>
              <a:spcBef>
                <a:spcPts val="0"/>
              </a:spcBef>
              <a:spcAft>
                <a:spcPts val="0"/>
              </a:spcAft>
              <a:buClr>
                <a:schemeClr val="dk1"/>
              </a:buClr>
              <a:buSzPts val="2400"/>
              <a:buNone/>
              <a:defRPr sz="2400">
                <a:solidFill>
                  <a:schemeClr val="dk1"/>
                </a:solidFill>
              </a:defRPr>
            </a:lvl5pPr>
            <a:lvl6pPr lvl="5" algn="ctr">
              <a:lnSpc>
                <a:spcPct val="100000"/>
              </a:lnSpc>
              <a:spcBef>
                <a:spcPts val="0"/>
              </a:spcBef>
              <a:spcAft>
                <a:spcPts val="0"/>
              </a:spcAft>
              <a:buClr>
                <a:schemeClr val="dk1"/>
              </a:buClr>
              <a:buSzPts val="2400"/>
              <a:buNone/>
              <a:defRPr sz="2400">
                <a:solidFill>
                  <a:schemeClr val="dk1"/>
                </a:solidFill>
              </a:defRPr>
            </a:lvl6pPr>
            <a:lvl7pPr lvl="6" algn="ctr">
              <a:lnSpc>
                <a:spcPct val="100000"/>
              </a:lnSpc>
              <a:spcBef>
                <a:spcPts val="0"/>
              </a:spcBef>
              <a:spcAft>
                <a:spcPts val="0"/>
              </a:spcAft>
              <a:buClr>
                <a:schemeClr val="dk1"/>
              </a:buClr>
              <a:buSzPts val="2400"/>
              <a:buNone/>
              <a:defRPr sz="2400">
                <a:solidFill>
                  <a:schemeClr val="dk1"/>
                </a:solidFill>
              </a:defRPr>
            </a:lvl7pPr>
            <a:lvl8pPr lvl="7" algn="ctr">
              <a:lnSpc>
                <a:spcPct val="100000"/>
              </a:lnSpc>
              <a:spcBef>
                <a:spcPts val="0"/>
              </a:spcBef>
              <a:spcAft>
                <a:spcPts val="0"/>
              </a:spcAft>
              <a:buClr>
                <a:schemeClr val="dk1"/>
              </a:buClr>
              <a:buSzPts val="2400"/>
              <a:buNone/>
              <a:defRPr sz="2400">
                <a:solidFill>
                  <a:schemeClr val="dk1"/>
                </a:solidFill>
              </a:defRPr>
            </a:lvl8pPr>
            <a:lvl9pPr lvl="8" algn="ctr">
              <a:lnSpc>
                <a:spcPct val="100000"/>
              </a:lnSpc>
              <a:spcBef>
                <a:spcPts val="0"/>
              </a:spcBef>
              <a:spcAft>
                <a:spcPts val="0"/>
              </a:spcAft>
              <a:buClr>
                <a:schemeClr val="dk1"/>
              </a:buClr>
              <a:buSzPts val="2400"/>
              <a:buNone/>
              <a:defRPr sz="2400">
                <a:solidFill>
                  <a:schemeClr val="dk1"/>
                </a:solidFill>
              </a:defRPr>
            </a:lvl9pPr>
          </a:lstStyle>
          <a:p/>
        </p:txBody>
      </p:sp>
      <p:pic>
        <p:nvPicPr>
          <p:cNvPr id="92" name="Google Shape;92;p17"/>
          <p:cNvPicPr preferRelativeResize="0"/>
          <p:nvPr/>
        </p:nvPicPr>
        <p:blipFill rotWithShape="1">
          <a:blip r:embed="rId2">
            <a:alphaModFix/>
          </a:blip>
          <a:srcRect b="0" l="0" r="57618" t="0"/>
          <a:stretch/>
        </p:blipFill>
        <p:spPr>
          <a:xfrm rot="10800000">
            <a:off x="-1" y="1768068"/>
            <a:ext cx="2543176" cy="3375432"/>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Claret quarter text">
  <p:cSld name="CUSTOM_3_1_1_1">
    <p:spTree>
      <p:nvGrpSpPr>
        <p:cNvPr id="93" name="Shape 93"/>
        <p:cNvGrpSpPr/>
        <p:nvPr/>
      </p:nvGrpSpPr>
      <p:grpSpPr>
        <a:xfrm>
          <a:off x="0" y="0"/>
          <a:ext cx="0" cy="0"/>
          <a:chOff x="0" y="0"/>
          <a:chExt cx="0" cy="0"/>
        </a:xfrm>
      </p:grpSpPr>
      <p:sp>
        <p:nvSpPr>
          <p:cNvPr id="94" name="Google Shape;94;p18"/>
          <p:cNvSpPr txBox="1"/>
          <p:nvPr>
            <p:ph type="ctrTitle"/>
          </p:nvPr>
        </p:nvSpPr>
        <p:spPr>
          <a:xfrm>
            <a:off x="2829806" y="2620594"/>
            <a:ext cx="5260500" cy="18975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1200"/>
              <a:buNone/>
              <a:defRPr b="0" sz="1200">
                <a:solidFill>
                  <a:schemeClr val="dk1"/>
                </a:solidFill>
              </a:defRPr>
            </a:lvl2pPr>
            <a:lvl3pPr lvl="2" algn="ctr">
              <a:lnSpc>
                <a:spcPct val="100000"/>
              </a:lnSpc>
              <a:spcBef>
                <a:spcPts val="0"/>
              </a:spcBef>
              <a:spcAft>
                <a:spcPts val="0"/>
              </a:spcAft>
              <a:buClr>
                <a:schemeClr val="dk1"/>
              </a:buClr>
              <a:buSzPts val="1200"/>
              <a:buNone/>
              <a:defRPr b="0" sz="1200">
                <a:solidFill>
                  <a:schemeClr val="dk1"/>
                </a:solidFill>
              </a:defRPr>
            </a:lvl3pPr>
            <a:lvl4pPr lvl="3" algn="ctr">
              <a:lnSpc>
                <a:spcPct val="100000"/>
              </a:lnSpc>
              <a:spcBef>
                <a:spcPts val="0"/>
              </a:spcBef>
              <a:spcAft>
                <a:spcPts val="0"/>
              </a:spcAft>
              <a:buClr>
                <a:schemeClr val="dk1"/>
              </a:buClr>
              <a:buSzPts val="1200"/>
              <a:buNone/>
              <a:defRPr b="0" sz="1200">
                <a:solidFill>
                  <a:schemeClr val="dk1"/>
                </a:solidFill>
              </a:defRPr>
            </a:lvl4pPr>
            <a:lvl5pPr lvl="4" algn="ctr">
              <a:lnSpc>
                <a:spcPct val="100000"/>
              </a:lnSpc>
              <a:spcBef>
                <a:spcPts val="0"/>
              </a:spcBef>
              <a:spcAft>
                <a:spcPts val="0"/>
              </a:spcAft>
              <a:buClr>
                <a:schemeClr val="dk1"/>
              </a:buClr>
              <a:buSzPts val="1200"/>
              <a:buNone/>
              <a:defRPr b="0" sz="1200">
                <a:solidFill>
                  <a:schemeClr val="dk1"/>
                </a:solidFill>
              </a:defRPr>
            </a:lvl5pPr>
            <a:lvl6pPr lvl="5" algn="ctr">
              <a:lnSpc>
                <a:spcPct val="100000"/>
              </a:lnSpc>
              <a:spcBef>
                <a:spcPts val="0"/>
              </a:spcBef>
              <a:spcAft>
                <a:spcPts val="0"/>
              </a:spcAft>
              <a:buClr>
                <a:schemeClr val="dk1"/>
              </a:buClr>
              <a:buSzPts val="1200"/>
              <a:buNone/>
              <a:defRPr b="0" sz="1200">
                <a:solidFill>
                  <a:schemeClr val="dk1"/>
                </a:solidFill>
              </a:defRPr>
            </a:lvl6pPr>
            <a:lvl7pPr lvl="6" algn="ctr">
              <a:lnSpc>
                <a:spcPct val="100000"/>
              </a:lnSpc>
              <a:spcBef>
                <a:spcPts val="0"/>
              </a:spcBef>
              <a:spcAft>
                <a:spcPts val="0"/>
              </a:spcAft>
              <a:buClr>
                <a:schemeClr val="dk1"/>
              </a:buClr>
              <a:buSzPts val="1200"/>
              <a:buNone/>
              <a:defRPr b="0" sz="1200">
                <a:solidFill>
                  <a:schemeClr val="dk1"/>
                </a:solidFill>
              </a:defRPr>
            </a:lvl7pPr>
            <a:lvl8pPr lvl="7" algn="ctr">
              <a:lnSpc>
                <a:spcPct val="100000"/>
              </a:lnSpc>
              <a:spcBef>
                <a:spcPts val="0"/>
              </a:spcBef>
              <a:spcAft>
                <a:spcPts val="0"/>
              </a:spcAft>
              <a:buClr>
                <a:schemeClr val="dk1"/>
              </a:buClr>
              <a:buSzPts val="1200"/>
              <a:buNone/>
              <a:defRPr b="0" sz="1200">
                <a:solidFill>
                  <a:schemeClr val="dk1"/>
                </a:solidFill>
              </a:defRPr>
            </a:lvl8pPr>
            <a:lvl9pPr lvl="8" algn="ctr">
              <a:lnSpc>
                <a:spcPct val="100000"/>
              </a:lnSpc>
              <a:spcBef>
                <a:spcPts val="0"/>
              </a:spcBef>
              <a:spcAft>
                <a:spcPts val="0"/>
              </a:spcAft>
              <a:buClr>
                <a:schemeClr val="dk1"/>
              </a:buClr>
              <a:buSzPts val="1200"/>
              <a:buNone/>
              <a:defRPr b="0" sz="1200">
                <a:solidFill>
                  <a:schemeClr val="dk1"/>
                </a:solidFill>
              </a:defRPr>
            </a:lvl9pPr>
          </a:lstStyle>
          <a:p/>
        </p:txBody>
      </p:sp>
      <p:sp>
        <p:nvSpPr>
          <p:cNvPr id="95" name="Google Shape;95;p18"/>
          <p:cNvSpPr txBox="1"/>
          <p:nvPr>
            <p:ph idx="2" type="ctrTitle"/>
          </p:nvPr>
        </p:nvSpPr>
        <p:spPr>
          <a:xfrm>
            <a:off x="342900" y="432054"/>
            <a:ext cx="5778600" cy="632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dk1"/>
              </a:buClr>
              <a:buSzPts val="2400"/>
              <a:buNone/>
              <a:defRPr sz="2400">
                <a:solidFill>
                  <a:schemeClr val="dk1"/>
                </a:solidFill>
              </a:defRPr>
            </a:lvl2pPr>
            <a:lvl3pPr lvl="2" algn="ctr">
              <a:lnSpc>
                <a:spcPct val="100000"/>
              </a:lnSpc>
              <a:spcBef>
                <a:spcPts val="0"/>
              </a:spcBef>
              <a:spcAft>
                <a:spcPts val="0"/>
              </a:spcAft>
              <a:buClr>
                <a:schemeClr val="dk1"/>
              </a:buClr>
              <a:buSzPts val="2400"/>
              <a:buNone/>
              <a:defRPr sz="2400">
                <a:solidFill>
                  <a:schemeClr val="dk1"/>
                </a:solidFill>
              </a:defRPr>
            </a:lvl3pPr>
            <a:lvl4pPr lvl="3" algn="ctr">
              <a:lnSpc>
                <a:spcPct val="100000"/>
              </a:lnSpc>
              <a:spcBef>
                <a:spcPts val="0"/>
              </a:spcBef>
              <a:spcAft>
                <a:spcPts val="0"/>
              </a:spcAft>
              <a:buClr>
                <a:schemeClr val="dk1"/>
              </a:buClr>
              <a:buSzPts val="2400"/>
              <a:buNone/>
              <a:defRPr sz="2400">
                <a:solidFill>
                  <a:schemeClr val="dk1"/>
                </a:solidFill>
              </a:defRPr>
            </a:lvl4pPr>
            <a:lvl5pPr lvl="4" algn="ctr">
              <a:lnSpc>
                <a:spcPct val="100000"/>
              </a:lnSpc>
              <a:spcBef>
                <a:spcPts val="0"/>
              </a:spcBef>
              <a:spcAft>
                <a:spcPts val="0"/>
              </a:spcAft>
              <a:buClr>
                <a:schemeClr val="dk1"/>
              </a:buClr>
              <a:buSzPts val="2400"/>
              <a:buNone/>
              <a:defRPr sz="2400">
                <a:solidFill>
                  <a:schemeClr val="dk1"/>
                </a:solidFill>
              </a:defRPr>
            </a:lvl5pPr>
            <a:lvl6pPr lvl="5" algn="ctr">
              <a:lnSpc>
                <a:spcPct val="100000"/>
              </a:lnSpc>
              <a:spcBef>
                <a:spcPts val="0"/>
              </a:spcBef>
              <a:spcAft>
                <a:spcPts val="0"/>
              </a:spcAft>
              <a:buClr>
                <a:schemeClr val="dk1"/>
              </a:buClr>
              <a:buSzPts val="2400"/>
              <a:buNone/>
              <a:defRPr sz="2400">
                <a:solidFill>
                  <a:schemeClr val="dk1"/>
                </a:solidFill>
              </a:defRPr>
            </a:lvl6pPr>
            <a:lvl7pPr lvl="6" algn="ctr">
              <a:lnSpc>
                <a:spcPct val="100000"/>
              </a:lnSpc>
              <a:spcBef>
                <a:spcPts val="0"/>
              </a:spcBef>
              <a:spcAft>
                <a:spcPts val="0"/>
              </a:spcAft>
              <a:buClr>
                <a:schemeClr val="dk1"/>
              </a:buClr>
              <a:buSzPts val="2400"/>
              <a:buNone/>
              <a:defRPr sz="2400">
                <a:solidFill>
                  <a:schemeClr val="dk1"/>
                </a:solidFill>
              </a:defRPr>
            </a:lvl7pPr>
            <a:lvl8pPr lvl="7" algn="ctr">
              <a:lnSpc>
                <a:spcPct val="100000"/>
              </a:lnSpc>
              <a:spcBef>
                <a:spcPts val="0"/>
              </a:spcBef>
              <a:spcAft>
                <a:spcPts val="0"/>
              </a:spcAft>
              <a:buClr>
                <a:schemeClr val="dk1"/>
              </a:buClr>
              <a:buSzPts val="2400"/>
              <a:buNone/>
              <a:defRPr sz="2400">
                <a:solidFill>
                  <a:schemeClr val="dk1"/>
                </a:solidFill>
              </a:defRPr>
            </a:lvl8pPr>
            <a:lvl9pPr lvl="8" algn="ctr">
              <a:lnSpc>
                <a:spcPct val="100000"/>
              </a:lnSpc>
              <a:spcBef>
                <a:spcPts val="0"/>
              </a:spcBef>
              <a:spcAft>
                <a:spcPts val="0"/>
              </a:spcAft>
              <a:buClr>
                <a:schemeClr val="dk1"/>
              </a:buClr>
              <a:buSzPts val="2400"/>
              <a:buNone/>
              <a:defRPr sz="2400">
                <a:solidFill>
                  <a:schemeClr val="dk1"/>
                </a:solidFill>
              </a:defRPr>
            </a:lvl9pPr>
          </a:lstStyle>
          <a:p/>
        </p:txBody>
      </p:sp>
      <p:pic>
        <p:nvPicPr>
          <p:cNvPr id="96" name="Google Shape;96;p18"/>
          <p:cNvPicPr preferRelativeResize="0"/>
          <p:nvPr/>
        </p:nvPicPr>
        <p:blipFill rotWithShape="1">
          <a:blip r:embed="rId2">
            <a:alphaModFix/>
          </a:blip>
          <a:srcRect b="0" l="0" r="57618" t="0"/>
          <a:stretch/>
        </p:blipFill>
        <p:spPr>
          <a:xfrm rot="10800000">
            <a:off x="-1" y="1768068"/>
            <a:ext cx="2543176" cy="3375432"/>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Graphic shapes 1 Blue">
  <p:cSld name="CUSTOM_9">
    <p:spTree>
      <p:nvGrpSpPr>
        <p:cNvPr id="97" name="Shape 97"/>
        <p:cNvGrpSpPr/>
        <p:nvPr/>
      </p:nvGrpSpPr>
      <p:grpSpPr>
        <a:xfrm>
          <a:off x="0" y="0"/>
          <a:ext cx="0" cy="0"/>
          <a:chOff x="0" y="0"/>
          <a:chExt cx="0" cy="0"/>
        </a:xfrm>
      </p:grpSpPr>
      <p:sp>
        <p:nvSpPr>
          <p:cNvPr id="98" name="Google Shape;98;p19"/>
          <p:cNvSpPr txBox="1"/>
          <p:nvPr>
            <p:ph type="ctrTitle"/>
          </p:nvPr>
        </p:nvSpPr>
        <p:spPr>
          <a:xfrm>
            <a:off x="356616" y="1028700"/>
            <a:ext cx="4940400" cy="393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99" name="Google Shape;99;p19"/>
          <p:cNvSpPr txBox="1"/>
          <p:nvPr>
            <p:ph idx="2" type="ctrTitle"/>
          </p:nvPr>
        </p:nvSpPr>
        <p:spPr>
          <a:xfrm>
            <a:off x="342900" y="432054"/>
            <a:ext cx="7572300" cy="6147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dk1"/>
              </a:buClr>
              <a:buSzPts val="2400"/>
              <a:buFont typeface="Source Sans 3"/>
              <a:buNone/>
              <a:defRPr sz="2400">
                <a:solidFill>
                  <a:schemeClr val="dk1"/>
                </a:solidFill>
                <a:latin typeface="Source Sans 3"/>
                <a:ea typeface="Source Sans 3"/>
                <a:cs typeface="Source Sans 3"/>
                <a:sym typeface="Source Sans 3"/>
              </a:defRPr>
            </a:lvl2pPr>
            <a:lvl3pPr lvl="2" algn="ctr">
              <a:lnSpc>
                <a:spcPct val="100000"/>
              </a:lnSpc>
              <a:spcBef>
                <a:spcPts val="0"/>
              </a:spcBef>
              <a:spcAft>
                <a:spcPts val="0"/>
              </a:spcAft>
              <a:buClr>
                <a:schemeClr val="dk1"/>
              </a:buClr>
              <a:buSzPts val="2400"/>
              <a:buFont typeface="Source Sans 3"/>
              <a:buNone/>
              <a:defRPr sz="2400">
                <a:solidFill>
                  <a:schemeClr val="dk1"/>
                </a:solidFill>
                <a:latin typeface="Source Sans 3"/>
                <a:ea typeface="Source Sans 3"/>
                <a:cs typeface="Source Sans 3"/>
                <a:sym typeface="Source Sans 3"/>
              </a:defRPr>
            </a:lvl3pPr>
            <a:lvl4pPr lvl="3" algn="ctr">
              <a:lnSpc>
                <a:spcPct val="100000"/>
              </a:lnSpc>
              <a:spcBef>
                <a:spcPts val="0"/>
              </a:spcBef>
              <a:spcAft>
                <a:spcPts val="0"/>
              </a:spcAft>
              <a:buClr>
                <a:schemeClr val="dk1"/>
              </a:buClr>
              <a:buSzPts val="2400"/>
              <a:buFont typeface="Source Sans 3"/>
              <a:buNone/>
              <a:defRPr sz="2400">
                <a:solidFill>
                  <a:schemeClr val="dk1"/>
                </a:solidFill>
                <a:latin typeface="Source Sans 3"/>
                <a:ea typeface="Source Sans 3"/>
                <a:cs typeface="Source Sans 3"/>
                <a:sym typeface="Source Sans 3"/>
              </a:defRPr>
            </a:lvl4pPr>
            <a:lvl5pPr lvl="4" algn="ctr">
              <a:lnSpc>
                <a:spcPct val="100000"/>
              </a:lnSpc>
              <a:spcBef>
                <a:spcPts val="0"/>
              </a:spcBef>
              <a:spcAft>
                <a:spcPts val="0"/>
              </a:spcAft>
              <a:buClr>
                <a:schemeClr val="dk1"/>
              </a:buClr>
              <a:buSzPts val="2400"/>
              <a:buFont typeface="Source Sans 3"/>
              <a:buNone/>
              <a:defRPr sz="2400">
                <a:solidFill>
                  <a:schemeClr val="dk1"/>
                </a:solidFill>
                <a:latin typeface="Source Sans 3"/>
                <a:ea typeface="Source Sans 3"/>
                <a:cs typeface="Source Sans 3"/>
                <a:sym typeface="Source Sans 3"/>
              </a:defRPr>
            </a:lvl5pPr>
            <a:lvl6pPr lvl="5" algn="ctr">
              <a:lnSpc>
                <a:spcPct val="100000"/>
              </a:lnSpc>
              <a:spcBef>
                <a:spcPts val="0"/>
              </a:spcBef>
              <a:spcAft>
                <a:spcPts val="0"/>
              </a:spcAft>
              <a:buClr>
                <a:schemeClr val="dk1"/>
              </a:buClr>
              <a:buSzPts val="2400"/>
              <a:buFont typeface="Source Sans 3"/>
              <a:buNone/>
              <a:defRPr sz="2400">
                <a:solidFill>
                  <a:schemeClr val="dk1"/>
                </a:solidFill>
                <a:latin typeface="Source Sans 3"/>
                <a:ea typeface="Source Sans 3"/>
                <a:cs typeface="Source Sans 3"/>
                <a:sym typeface="Source Sans 3"/>
              </a:defRPr>
            </a:lvl6pPr>
            <a:lvl7pPr lvl="6" algn="ctr">
              <a:lnSpc>
                <a:spcPct val="100000"/>
              </a:lnSpc>
              <a:spcBef>
                <a:spcPts val="0"/>
              </a:spcBef>
              <a:spcAft>
                <a:spcPts val="0"/>
              </a:spcAft>
              <a:buClr>
                <a:schemeClr val="dk1"/>
              </a:buClr>
              <a:buSzPts val="2400"/>
              <a:buFont typeface="Source Sans 3"/>
              <a:buNone/>
              <a:defRPr sz="2400">
                <a:solidFill>
                  <a:schemeClr val="dk1"/>
                </a:solidFill>
                <a:latin typeface="Source Sans 3"/>
                <a:ea typeface="Source Sans 3"/>
                <a:cs typeface="Source Sans 3"/>
                <a:sym typeface="Source Sans 3"/>
              </a:defRPr>
            </a:lvl7pPr>
            <a:lvl8pPr lvl="7" algn="ctr">
              <a:lnSpc>
                <a:spcPct val="100000"/>
              </a:lnSpc>
              <a:spcBef>
                <a:spcPts val="0"/>
              </a:spcBef>
              <a:spcAft>
                <a:spcPts val="0"/>
              </a:spcAft>
              <a:buClr>
                <a:schemeClr val="dk1"/>
              </a:buClr>
              <a:buSzPts val="2400"/>
              <a:buFont typeface="Source Sans 3"/>
              <a:buNone/>
              <a:defRPr sz="2400">
                <a:solidFill>
                  <a:schemeClr val="dk1"/>
                </a:solidFill>
                <a:latin typeface="Source Sans 3"/>
                <a:ea typeface="Source Sans 3"/>
                <a:cs typeface="Source Sans 3"/>
                <a:sym typeface="Source Sans 3"/>
              </a:defRPr>
            </a:lvl8pPr>
            <a:lvl9pPr lvl="8" algn="ctr">
              <a:lnSpc>
                <a:spcPct val="100000"/>
              </a:lnSpc>
              <a:spcBef>
                <a:spcPts val="0"/>
              </a:spcBef>
              <a:spcAft>
                <a:spcPts val="0"/>
              </a:spcAft>
              <a:buClr>
                <a:schemeClr val="dk1"/>
              </a:buClr>
              <a:buSzPts val="2400"/>
              <a:buFont typeface="Source Sans 3"/>
              <a:buNone/>
              <a:defRPr sz="2400">
                <a:solidFill>
                  <a:schemeClr val="dk1"/>
                </a:solidFill>
                <a:latin typeface="Source Sans 3"/>
                <a:ea typeface="Source Sans 3"/>
                <a:cs typeface="Source Sans 3"/>
                <a:sym typeface="Source Sans 3"/>
              </a:defRPr>
            </a:lvl9pPr>
          </a:lstStyle>
          <a:p/>
        </p:txBody>
      </p:sp>
      <p:sp>
        <p:nvSpPr>
          <p:cNvPr id="100" name="Google Shape;100;p19"/>
          <p:cNvSpPr/>
          <p:nvPr/>
        </p:nvSpPr>
        <p:spPr>
          <a:xfrm>
            <a:off x="1133681" y="1945127"/>
            <a:ext cx="1844100" cy="1826700"/>
          </a:xfrm>
          <a:prstGeom prst="round1Rect">
            <a:avLst>
              <a:gd fmla="val 50000" name="adj"/>
            </a:avLst>
          </a:prstGeom>
          <a:solidFill>
            <a:srgbClr val="699AF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01" name="Google Shape;101;p19"/>
          <p:cNvSpPr/>
          <p:nvPr/>
        </p:nvSpPr>
        <p:spPr>
          <a:xfrm>
            <a:off x="3609563" y="1945127"/>
            <a:ext cx="1844100" cy="1826700"/>
          </a:xfrm>
          <a:prstGeom prst="round1Rect">
            <a:avLst>
              <a:gd fmla="val 50000" name="adj"/>
            </a:avLst>
          </a:prstGeom>
          <a:solidFill>
            <a:srgbClr val="B4CCF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02" name="Google Shape;102;p19"/>
          <p:cNvSpPr/>
          <p:nvPr/>
        </p:nvSpPr>
        <p:spPr>
          <a:xfrm>
            <a:off x="6166219" y="1945127"/>
            <a:ext cx="1844100" cy="1826700"/>
          </a:xfrm>
          <a:prstGeom prst="round1Rect">
            <a:avLst>
              <a:gd fmla="val 50000" name="adj"/>
            </a:avLst>
          </a:prstGeom>
          <a:solidFill>
            <a:srgbClr val="D2E0F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03" name="Google Shape;103;p19"/>
          <p:cNvSpPr txBox="1"/>
          <p:nvPr>
            <p:ph idx="3" type="ctrTitle"/>
          </p:nvPr>
        </p:nvSpPr>
        <p:spPr>
          <a:xfrm>
            <a:off x="1225888" y="2374988"/>
            <a:ext cx="1603800" cy="13473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04" name="Google Shape;104;p19"/>
          <p:cNvSpPr txBox="1"/>
          <p:nvPr>
            <p:ph idx="4" type="ctrTitle"/>
          </p:nvPr>
        </p:nvSpPr>
        <p:spPr>
          <a:xfrm>
            <a:off x="3696050" y="2374988"/>
            <a:ext cx="1603800" cy="13473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05" name="Google Shape;105;p19"/>
          <p:cNvSpPr txBox="1"/>
          <p:nvPr>
            <p:ph idx="5" type="ctrTitle"/>
          </p:nvPr>
        </p:nvSpPr>
        <p:spPr>
          <a:xfrm>
            <a:off x="6233525" y="2374988"/>
            <a:ext cx="1603800" cy="13473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Graphic shapes 2 green">
  <p:cSld name="CUSTOM_9_1">
    <p:spTree>
      <p:nvGrpSpPr>
        <p:cNvPr id="106" name="Shape 106"/>
        <p:cNvGrpSpPr/>
        <p:nvPr/>
      </p:nvGrpSpPr>
      <p:grpSpPr>
        <a:xfrm>
          <a:off x="0" y="0"/>
          <a:ext cx="0" cy="0"/>
          <a:chOff x="0" y="0"/>
          <a:chExt cx="0" cy="0"/>
        </a:xfrm>
      </p:grpSpPr>
      <p:sp>
        <p:nvSpPr>
          <p:cNvPr id="107" name="Google Shape;107;p20"/>
          <p:cNvSpPr txBox="1"/>
          <p:nvPr>
            <p:ph type="ctrTitle"/>
          </p:nvPr>
        </p:nvSpPr>
        <p:spPr>
          <a:xfrm>
            <a:off x="356616" y="1028700"/>
            <a:ext cx="4940400" cy="393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08" name="Google Shape;108;p20"/>
          <p:cNvSpPr txBox="1"/>
          <p:nvPr>
            <p:ph idx="2" type="ctrTitle"/>
          </p:nvPr>
        </p:nvSpPr>
        <p:spPr>
          <a:xfrm>
            <a:off x="342900" y="432054"/>
            <a:ext cx="7572300" cy="6147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dk1"/>
              </a:buClr>
              <a:buSzPts val="2400"/>
              <a:buNone/>
              <a:defRPr sz="2400">
                <a:solidFill>
                  <a:schemeClr val="dk1"/>
                </a:solidFill>
              </a:defRPr>
            </a:lvl2pPr>
            <a:lvl3pPr lvl="2" algn="ctr">
              <a:lnSpc>
                <a:spcPct val="100000"/>
              </a:lnSpc>
              <a:spcBef>
                <a:spcPts val="0"/>
              </a:spcBef>
              <a:spcAft>
                <a:spcPts val="0"/>
              </a:spcAft>
              <a:buClr>
                <a:schemeClr val="dk1"/>
              </a:buClr>
              <a:buSzPts val="2400"/>
              <a:buNone/>
              <a:defRPr sz="2400">
                <a:solidFill>
                  <a:schemeClr val="dk1"/>
                </a:solidFill>
              </a:defRPr>
            </a:lvl3pPr>
            <a:lvl4pPr lvl="3" algn="ctr">
              <a:lnSpc>
                <a:spcPct val="100000"/>
              </a:lnSpc>
              <a:spcBef>
                <a:spcPts val="0"/>
              </a:spcBef>
              <a:spcAft>
                <a:spcPts val="0"/>
              </a:spcAft>
              <a:buClr>
                <a:schemeClr val="dk1"/>
              </a:buClr>
              <a:buSzPts val="2400"/>
              <a:buNone/>
              <a:defRPr sz="2400">
                <a:solidFill>
                  <a:schemeClr val="dk1"/>
                </a:solidFill>
              </a:defRPr>
            </a:lvl4pPr>
            <a:lvl5pPr lvl="4" algn="ctr">
              <a:lnSpc>
                <a:spcPct val="100000"/>
              </a:lnSpc>
              <a:spcBef>
                <a:spcPts val="0"/>
              </a:spcBef>
              <a:spcAft>
                <a:spcPts val="0"/>
              </a:spcAft>
              <a:buClr>
                <a:schemeClr val="dk1"/>
              </a:buClr>
              <a:buSzPts val="2400"/>
              <a:buNone/>
              <a:defRPr sz="2400">
                <a:solidFill>
                  <a:schemeClr val="dk1"/>
                </a:solidFill>
              </a:defRPr>
            </a:lvl5pPr>
            <a:lvl6pPr lvl="5" algn="ctr">
              <a:lnSpc>
                <a:spcPct val="100000"/>
              </a:lnSpc>
              <a:spcBef>
                <a:spcPts val="0"/>
              </a:spcBef>
              <a:spcAft>
                <a:spcPts val="0"/>
              </a:spcAft>
              <a:buClr>
                <a:schemeClr val="dk1"/>
              </a:buClr>
              <a:buSzPts val="2400"/>
              <a:buNone/>
              <a:defRPr sz="2400">
                <a:solidFill>
                  <a:schemeClr val="dk1"/>
                </a:solidFill>
              </a:defRPr>
            </a:lvl6pPr>
            <a:lvl7pPr lvl="6" algn="ctr">
              <a:lnSpc>
                <a:spcPct val="100000"/>
              </a:lnSpc>
              <a:spcBef>
                <a:spcPts val="0"/>
              </a:spcBef>
              <a:spcAft>
                <a:spcPts val="0"/>
              </a:spcAft>
              <a:buClr>
                <a:schemeClr val="dk1"/>
              </a:buClr>
              <a:buSzPts val="2400"/>
              <a:buNone/>
              <a:defRPr sz="2400">
                <a:solidFill>
                  <a:schemeClr val="dk1"/>
                </a:solidFill>
              </a:defRPr>
            </a:lvl7pPr>
            <a:lvl8pPr lvl="7" algn="ctr">
              <a:lnSpc>
                <a:spcPct val="100000"/>
              </a:lnSpc>
              <a:spcBef>
                <a:spcPts val="0"/>
              </a:spcBef>
              <a:spcAft>
                <a:spcPts val="0"/>
              </a:spcAft>
              <a:buClr>
                <a:schemeClr val="dk1"/>
              </a:buClr>
              <a:buSzPts val="2400"/>
              <a:buNone/>
              <a:defRPr sz="2400">
                <a:solidFill>
                  <a:schemeClr val="dk1"/>
                </a:solidFill>
              </a:defRPr>
            </a:lvl8pPr>
            <a:lvl9pPr lvl="8" algn="ctr">
              <a:lnSpc>
                <a:spcPct val="100000"/>
              </a:lnSpc>
              <a:spcBef>
                <a:spcPts val="0"/>
              </a:spcBef>
              <a:spcAft>
                <a:spcPts val="0"/>
              </a:spcAft>
              <a:buClr>
                <a:schemeClr val="dk1"/>
              </a:buClr>
              <a:buSzPts val="2400"/>
              <a:buNone/>
              <a:defRPr sz="2400">
                <a:solidFill>
                  <a:schemeClr val="dk1"/>
                </a:solidFill>
              </a:defRPr>
            </a:lvl9pPr>
          </a:lstStyle>
          <a:p/>
        </p:txBody>
      </p:sp>
      <p:sp>
        <p:nvSpPr>
          <p:cNvPr id="109" name="Google Shape;109;p20"/>
          <p:cNvSpPr/>
          <p:nvPr/>
        </p:nvSpPr>
        <p:spPr>
          <a:xfrm>
            <a:off x="1133681" y="1945127"/>
            <a:ext cx="1844100" cy="1826700"/>
          </a:xfrm>
          <a:prstGeom prst="round1Rect">
            <a:avLst>
              <a:gd fmla="val 50000" name="adj"/>
            </a:avLst>
          </a:prstGeom>
          <a:solidFill>
            <a:srgbClr val="A6B80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0" name="Google Shape;110;p20"/>
          <p:cNvSpPr/>
          <p:nvPr/>
        </p:nvSpPr>
        <p:spPr>
          <a:xfrm>
            <a:off x="3609563" y="1945127"/>
            <a:ext cx="1844100" cy="1826700"/>
          </a:xfrm>
          <a:prstGeom prst="round1Rect">
            <a:avLst>
              <a:gd fmla="val 50000" name="adj"/>
            </a:avLst>
          </a:prstGeom>
          <a:solidFill>
            <a:srgbClr val="D2DB83"/>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1" name="Google Shape;111;p20"/>
          <p:cNvSpPr/>
          <p:nvPr/>
        </p:nvSpPr>
        <p:spPr>
          <a:xfrm>
            <a:off x="6166219" y="1945127"/>
            <a:ext cx="1844100" cy="1826700"/>
          </a:xfrm>
          <a:prstGeom prst="round1Rect">
            <a:avLst>
              <a:gd fmla="val 50000" name="adj"/>
            </a:avLst>
          </a:prstGeom>
          <a:solidFill>
            <a:srgbClr val="E4E9B4"/>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2" name="Google Shape;112;p20"/>
          <p:cNvSpPr txBox="1"/>
          <p:nvPr>
            <p:ph idx="3" type="ctrTitle"/>
          </p:nvPr>
        </p:nvSpPr>
        <p:spPr>
          <a:xfrm>
            <a:off x="1225888" y="2374988"/>
            <a:ext cx="1603800" cy="13473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13" name="Google Shape;113;p20"/>
          <p:cNvSpPr txBox="1"/>
          <p:nvPr>
            <p:ph idx="4" type="ctrTitle"/>
          </p:nvPr>
        </p:nvSpPr>
        <p:spPr>
          <a:xfrm>
            <a:off x="3696050" y="2374988"/>
            <a:ext cx="1603800" cy="13473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14" name="Google Shape;114;p20"/>
          <p:cNvSpPr txBox="1"/>
          <p:nvPr>
            <p:ph idx="5" type="ctrTitle"/>
          </p:nvPr>
        </p:nvSpPr>
        <p:spPr>
          <a:xfrm>
            <a:off x="6233525" y="2374988"/>
            <a:ext cx="1603800" cy="13473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slide blue inspiring" type="title">
  <p:cSld name="TITLE">
    <p:spTree>
      <p:nvGrpSpPr>
        <p:cNvPr id="16" name="Shape 16"/>
        <p:cNvGrpSpPr/>
        <p:nvPr/>
      </p:nvGrpSpPr>
      <p:grpSpPr>
        <a:xfrm>
          <a:off x="0" y="0"/>
          <a:ext cx="0" cy="0"/>
          <a:chOff x="0" y="0"/>
          <a:chExt cx="0" cy="0"/>
        </a:xfrm>
      </p:grpSpPr>
      <p:pic>
        <p:nvPicPr>
          <p:cNvPr id="17" name="Google Shape;17;p3"/>
          <p:cNvPicPr preferRelativeResize="0"/>
          <p:nvPr/>
        </p:nvPicPr>
        <p:blipFill rotWithShape="1">
          <a:blip r:embed="rId2">
            <a:alphaModFix/>
          </a:blip>
          <a:srcRect b="0" l="0" r="0" t="2771"/>
          <a:stretch/>
        </p:blipFill>
        <p:spPr>
          <a:xfrm>
            <a:off x="2521819" y="0"/>
            <a:ext cx="6653662" cy="3717451"/>
          </a:xfrm>
          <a:prstGeom prst="rect">
            <a:avLst/>
          </a:prstGeom>
          <a:noFill/>
          <a:ln>
            <a:noFill/>
          </a:ln>
        </p:spPr>
      </p:pic>
      <p:pic>
        <p:nvPicPr>
          <p:cNvPr id="18" name="Google Shape;18;p3"/>
          <p:cNvPicPr preferRelativeResize="0"/>
          <p:nvPr/>
        </p:nvPicPr>
        <p:blipFill rotWithShape="1">
          <a:blip r:embed="rId3">
            <a:alphaModFix/>
          </a:blip>
          <a:srcRect b="0" l="0" r="0" t="0"/>
          <a:stretch/>
        </p:blipFill>
        <p:spPr>
          <a:xfrm>
            <a:off x="0" y="0"/>
            <a:ext cx="9144000" cy="5143500"/>
          </a:xfrm>
          <a:prstGeom prst="rect">
            <a:avLst/>
          </a:prstGeom>
          <a:noFill/>
          <a:ln>
            <a:noFill/>
          </a:ln>
        </p:spPr>
      </p:pic>
      <p:sp>
        <p:nvSpPr>
          <p:cNvPr id="19" name="Google Shape;19;p3"/>
          <p:cNvSpPr txBox="1"/>
          <p:nvPr>
            <p:ph type="ctrTitle"/>
          </p:nvPr>
        </p:nvSpPr>
        <p:spPr>
          <a:xfrm>
            <a:off x="224363" y="898650"/>
            <a:ext cx="2748300" cy="15615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700"/>
              <a:buNone/>
              <a:defRPr sz="2700">
                <a:solidFill>
                  <a:schemeClr val="dk1"/>
                </a:solidFill>
              </a:defRPr>
            </a:lvl1pPr>
            <a:lvl2pPr lvl="1" algn="ctr">
              <a:lnSpc>
                <a:spcPct val="100000"/>
              </a:lnSpc>
              <a:spcBef>
                <a:spcPts val="0"/>
              </a:spcBef>
              <a:spcAft>
                <a:spcPts val="0"/>
              </a:spcAft>
              <a:buClr>
                <a:schemeClr val="dk1"/>
              </a:buClr>
              <a:buSzPts val="2700"/>
              <a:buNone/>
              <a:defRPr sz="2700">
                <a:solidFill>
                  <a:schemeClr val="dk1"/>
                </a:solidFill>
              </a:defRPr>
            </a:lvl2pPr>
            <a:lvl3pPr lvl="2" algn="ctr">
              <a:lnSpc>
                <a:spcPct val="100000"/>
              </a:lnSpc>
              <a:spcBef>
                <a:spcPts val="0"/>
              </a:spcBef>
              <a:spcAft>
                <a:spcPts val="0"/>
              </a:spcAft>
              <a:buClr>
                <a:schemeClr val="dk1"/>
              </a:buClr>
              <a:buSzPts val="2700"/>
              <a:buNone/>
              <a:defRPr sz="2700">
                <a:solidFill>
                  <a:schemeClr val="dk1"/>
                </a:solidFill>
              </a:defRPr>
            </a:lvl3pPr>
            <a:lvl4pPr lvl="3" algn="ctr">
              <a:lnSpc>
                <a:spcPct val="100000"/>
              </a:lnSpc>
              <a:spcBef>
                <a:spcPts val="0"/>
              </a:spcBef>
              <a:spcAft>
                <a:spcPts val="0"/>
              </a:spcAft>
              <a:buClr>
                <a:schemeClr val="dk1"/>
              </a:buClr>
              <a:buSzPts val="2700"/>
              <a:buNone/>
              <a:defRPr sz="2700">
                <a:solidFill>
                  <a:schemeClr val="dk1"/>
                </a:solidFill>
              </a:defRPr>
            </a:lvl4pPr>
            <a:lvl5pPr lvl="4" algn="ctr">
              <a:lnSpc>
                <a:spcPct val="100000"/>
              </a:lnSpc>
              <a:spcBef>
                <a:spcPts val="0"/>
              </a:spcBef>
              <a:spcAft>
                <a:spcPts val="0"/>
              </a:spcAft>
              <a:buClr>
                <a:schemeClr val="dk1"/>
              </a:buClr>
              <a:buSzPts val="2700"/>
              <a:buNone/>
              <a:defRPr sz="2700">
                <a:solidFill>
                  <a:schemeClr val="dk1"/>
                </a:solidFill>
              </a:defRPr>
            </a:lvl5pPr>
            <a:lvl6pPr lvl="5" algn="ctr">
              <a:lnSpc>
                <a:spcPct val="100000"/>
              </a:lnSpc>
              <a:spcBef>
                <a:spcPts val="0"/>
              </a:spcBef>
              <a:spcAft>
                <a:spcPts val="0"/>
              </a:spcAft>
              <a:buClr>
                <a:schemeClr val="dk1"/>
              </a:buClr>
              <a:buSzPts val="2700"/>
              <a:buNone/>
              <a:defRPr sz="2700">
                <a:solidFill>
                  <a:schemeClr val="dk1"/>
                </a:solidFill>
              </a:defRPr>
            </a:lvl6pPr>
            <a:lvl7pPr lvl="6" algn="ctr">
              <a:lnSpc>
                <a:spcPct val="100000"/>
              </a:lnSpc>
              <a:spcBef>
                <a:spcPts val="0"/>
              </a:spcBef>
              <a:spcAft>
                <a:spcPts val="0"/>
              </a:spcAft>
              <a:buClr>
                <a:schemeClr val="dk1"/>
              </a:buClr>
              <a:buSzPts val="2700"/>
              <a:buNone/>
              <a:defRPr sz="2700">
                <a:solidFill>
                  <a:schemeClr val="dk1"/>
                </a:solidFill>
              </a:defRPr>
            </a:lvl7pPr>
            <a:lvl8pPr lvl="7" algn="ctr">
              <a:lnSpc>
                <a:spcPct val="100000"/>
              </a:lnSpc>
              <a:spcBef>
                <a:spcPts val="0"/>
              </a:spcBef>
              <a:spcAft>
                <a:spcPts val="0"/>
              </a:spcAft>
              <a:buClr>
                <a:schemeClr val="dk1"/>
              </a:buClr>
              <a:buSzPts val="2700"/>
              <a:buNone/>
              <a:defRPr sz="2700">
                <a:solidFill>
                  <a:schemeClr val="dk1"/>
                </a:solidFill>
              </a:defRPr>
            </a:lvl8pPr>
            <a:lvl9pPr lvl="8" algn="ctr">
              <a:lnSpc>
                <a:spcPct val="100000"/>
              </a:lnSpc>
              <a:spcBef>
                <a:spcPts val="0"/>
              </a:spcBef>
              <a:spcAft>
                <a:spcPts val="0"/>
              </a:spcAft>
              <a:buClr>
                <a:schemeClr val="dk1"/>
              </a:buClr>
              <a:buSzPts val="2700"/>
              <a:buNone/>
              <a:defRPr sz="2700">
                <a:solidFill>
                  <a:schemeClr val="dk1"/>
                </a:solidFill>
              </a:defRPr>
            </a:lvl9pPr>
          </a:lstStyle>
          <a:p/>
        </p:txBody>
      </p:sp>
      <p:pic>
        <p:nvPicPr>
          <p:cNvPr id="20" name="Google Shape;20;p3" title="Crown Commercial Service(stacked_black).png"/>
          <p:cNvPicPr preferRelativeResize="0"/>
          <p:nvPr/>
        </p:nvPicPr>
        <p:blipFill rotWithShape="1">
          <a:blip r:embed="rId4">
            <a:alphaModFix/>
          </a:blip>
          <a:srcRect b="0" l="0" r="0" t="0"/>
          <a:stretch/>
        </p:blipFill>
        <p:spPr>
          <a:xfrm>
            <a:off x="224363" y="3817631"/>
            <a:ext cx="1334307" cy="1221581"/>
          </a:xfrm>
          <a:prstGeom prst="rect">
            <a:avLst/>
          </a:prstGeom>
          <a:noFill/>
          <a:ln>
            <a:noFill/>
          </a:ln>
        </p:spPr>
      </p:pic>
      <p:pic>
        <p:nvPicPr>
          <p:cNvPr id="21" name="Google Shape;21;p3" title="Asset 1@3x.png"/>
          <p:cNvPicPr preferRelativeResize="0"/>
          <p:nvPr/>
        </p:nvPicPr>
        <p:blipFill rotWithShape="1">
          <a:blip r:embed="rId5">
            <a:alphaModFix/>
          </a:blip>
          <a:srcRect b="0" l="0" r="0" t="0"/>
          <a:stretch/>
        </p:blipFill>
        <p:spPr>
          <a:xfrm>
            <a:off x="2900081" y="4242460"/>
            <a:ext cx="3343838" cy="371925"/>
          </a:xfrm>
          <a:prstGeom prst="rect">
            <a:avLst/>
          </a:prstGeom>
          <a:noFill/>
          <a:ln>
            <a:noFill/>
          </a:ln>
        </p:spPr>
      </p:pic>
      <p:sp>
        <p:nvSpPr>
          <p:cNvPr id="22" name="Google Shape;22;p3"/>
          <p:cNvSpPr txBox="1"/>
          <p:nvPr>
            <p:ph idx="2" type="ctrTitle"/>
          </p:nvPr>
        </p:nvSpPr>
        <p:spPr>
          <a:xfrm>
            <a:off x="224363" y="2526825"/>
            <a:ext cx="2675700" cy="914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400"/>
              <a:buNone/>
              <a:defRPr b="0" sz="1400">
                <a:solidFill>
                  <a:schemeClr val="dk1"/>
                </a:solidFill>
              </a:defRPr>
            </a:lvl1pPr>
            <a:lvl2pPr lvl="1" algn="ctr">
              <a:lnSpc>
                <a:spcPct val="100000"/>
              </a:lnSpc>
              <a:spcBef>
                <a:spcPts val="0"/>
              </a:spcBef>
              <a:spcAft>
                <a:spcPts val="0"/>
              </a:spcAft>
              <a:buClr>
                <a:schemeClr val="dk1"/>
              </a:buClr>
              <a:buSzPts val="1400"/>
              <a:buNone/>
              <a:defRPr b="0" sz="1400">
                <a:solidFill>
                  <a:schemeClr val="dk1"/>
                </a:solidFill>
              </a:defRPr>
            </a:lvl2pPr>
            <a:lvl3pPr lvl="2" algn="ctr">
              <a:lnSpc>
                <a:spcPct val="100000"/>
              </a:lnSpc>
              <a:spcBef>
                <a:spcPts val="0"/>
              </a:spcBef>
              <a:spcAft>
                <a:spcPts val="0"/>
              </a:spcAft>
              <a:buClr>
                <a:schemeClr val="dk1"/>
              </a:buClr>
              <a:buSzPts val="1400"/>
              <a:buNone/>
              <a:defRPr b="0" sz="1400">
                <a:solidFill>
                  <a:schemeClr val="dk1"/>
                </a:solidFill>
              </a:defRPr>
            </a:lvl3pPr>
            <a:lvl4pPr lvl="3" algn="ctr">
              <a:lnSpc>
                <a:spcPct val="100000"/>
              </a:lnSpc>
              <a:spcBef>
                <a:spcPts val="0"/>
              </a:spcBef>
              <a:spcAft>
                <a:spcPts val="0"/>
              </a:spcAft>
              <a:buClr>
                <a:schemeClr val="dk1"/>
              </a:buClr>
              <a:buSzPts val="1400"/>
              <a:buNone/>
              <a:defRPr b="0" sz="1400">
                <a:solidFill>
                  <a:schemeClr val="dk1"/>
                </a:solidFill>
              </a:defRPr>
            </a:lvl4pPr>
            <a:lvl5pPr lvl="4" algn="ctr">
              <a:lnSpc>
                <a:spcPct val="100000"/>
              </a:lnSpc>
              <a:spcBef>
                <a:spcPts val="0"/>
              </a:spcBef>
              <a:spcAft>
                <a:spcPts val="0"/>
              </a:spcAft>
              <a:buClr>
                <a:schemeClr val="dk1"/>
              </a:buClr>
              <a:buSzPts val="1400"/>
              <a:buNone/>
              <a:defRPr b="0" sz="1400">
                <a:solidFill>
                  <a:schemeClr val="dk1"/>
                </a:solidFill>
              </a:defRPr>
            </a:lvl5pPr>
            <a:lvl6pPr lvl="5" algn="ctr">
              <a:lnSpc>
                <a:spcPct val="100000"/>
              </a:lnSpc>
              <a:spcBef>
                <a:spcPts val="0"/>
              </a:spcBef>
              <a:spcAft>
                <a:spcPts val="0"/>
              </a:spcAft>
              <a:buClr>
                <a:schemeClr val="dk1"/>
              </a:buClr>
              <a:buSzPts val="1400"/>
              <a:buNone/>
              <a:defRPr b="0" sz="1400">
                <a:solidFill>
                  <a:schemeClr val="dk1"/>
                </a:solidFill>
              </a:defRPr>
            </a:lvl6pPr>
            <a:lvl7pPr lvl="6" algn="ctr">
              <a:lnSpc>
                <a:spcPct val="100000"/>
              </a:lnSpc>
              <a:spcBef>
                <a:spcPts val="0"/>
              </a:spcBef>
              <a:spcAft>
                <a:spcPts val="0"/>
              </a:spcAft>
              <a:buClr>
                <a:schemeClr val="dk1"/>
              </a:buClr>
              <a:buSzPts val="1400"/>
              <a:buNone/>
              <a:defRPr b="0" sz="1400">
                <a:solidFill>
                  <a:schemeClr val="dk1"/>
                </a:solidFill>
              </a:defRPr>
            </a:lvl7pPr>
            <a:lvl8pPr lvl="7" algn="ctr">
              <a:lnSpc>
                <a:spcPct val="100000"/>
              </a:lnSpc>
              <a:spcBef>
                <a:spcPts val="0"/>
              </a:spcBef>
              <a:spcAft>
                <a:spcPts val="0"/>
              </a:spcAft>
              <a:buClr>
                <a:schemeClr val="dk1"/>
              </a:buClr>
              <a:buSzPts val="1400"/>
              <a:buNone/>
              <a:defRPr b="0" sz="1400">
                <a:solidFill>
                  <a:schemeClr val="dk1"/>
                </a:solidFill>
              </a:defRPr>
            </a:lvl8pPr>
            <a:lvl9pPr lvl="8" algn="ctr">
              <a:lnSpc>
                <a:spcPct val="100000"/>
              </a:lnSpc>
              <a:spcBef>
                <a:spcPts val="0"/>
              </a:spcBef>
              <a:spcAft>
                <a:spcPts val="0"/>
              </a:spcAft>
              <a:buClr>
                <a:schemeClr val="dk1"/>
              </a:buClr>
              <a:buSzPts val="1400"/>
              <a:buNone/>
              <a:defRPr b="0" sz="1400">
                <a:solidFill>
                  <a:schemeClr val="dk1"/>
                </a:solidFil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Graphic shapes 3 Yellow">
  <p:cSld name="CUSTOM_9_1_1">
    <p:spTree>
      <p:nvGrpSpPr>
        <p:cNvPr id="115" name="Shape 115"/>
        <p:cNvGrpSpPr/>
        <p:nvPr/>
      </p:nvGrpSpPr>
      <p:grpSpPr>
        <a:xfrm>
          <a:off x="0" y="0"/>
          <a:ext cx="0" cy="0"/>
          <a:chOff x="0" y="0"/>
          <a:chExt cx="0" cy="0"/>
        </a:xfrm>
      </p:grpSpPr>
      <p:sp>
        <p:nvSpPr>
          <p:cNvPr id="116" name="Google Shape;116;p21"/>
          <p:cNvSpPr txBox="1"/>
          <p:nvPr>
            <p:ph type="ctrTitle"/>
          </p:nvPr>
        </p:nvSpPr>
        <p:spPr>
          <a:xfrm>
            <a:off x="356616" y="1028700"/>
            <a:ext cx="4940400" cy="393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17" name="Google Shape;117;p21"/>
          <p:cNvSpPr txBox="1"/>
          <p:nvPr>
            <p:ph idx="2" type="ctrTitle"/>
          </p:nvPr>
        </p:nvSpPr>
        <p:spPr>
          <a:xfrm>
            <a:off x="342900" y="432054"/>
            <a:ext cx="7572300" cy="6147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dk1"/>
              </a:buClr>
              <a:buSzPts val="2400"/>
              <a:buNone/>
              <a:defRPr sz="2400">
                <a:solidFill>
                  <a:schemeClr val="dk1"/>
                </a:solidFill>
              </a:defRPr>
            </a:lvl2pPr>
            <a:lvl3pPr lvl="2" algn="ctr">
              <a:lnSpc>
                <a:spcPct val="100000"/>
              </a:lnSpc>
              <a:spcBef>
                <a:spcPts val="0"/>
              </a:spcBef>
              <a:spcAft>
                <a:spcPts val="0"/>
              </a:spcAft>
              <a:buClr>
                <a:schemeClr val="dk1"/>
              </a:buClr>
              <a:buSzPts val="2400"/>
              <a:buNone/>
              <a:defRPr sz="2400">
                <a:solidFill>
                  <a:schemeClr val="dk1"/>
                </a:solidFill>
              </a:defRPr>
            </a:lvl3pPr>
            <a:lvl4pPr lvl="3" algn="ctr">
              <a:lnSpc>
                <a:spcPct val="100000"/>
              </a:lnSpc>
              <a:spcBef>
                <a:spcPts val="0"/>
              </a:spcBef>
              <a:spcAft>
                <a:spcPts val="0"/>
              </a:spcAft>
              <a:buClr>
                <a:schemeClr val="dk1"/>
              </a:buClr>
              <a:buSzPts val="2400"/>
              <a:buNone/>
              <a:defRPr sz="2400">
                <a:solidFill>
                  <a:schemeClr val="dk1"/>
                </a:solidFill>
              </a:defRPr>
            </a:lvl4pPr>
            <a:lvl5pPr lvl="4" algn="ctr">
              <a:lnSpc>
                <a:spcPct val="100000"/>
              </a:lnSpc>
              <a:spcBef>
                <a:spcPts val="0"/>
              </a:spcBef>
              <a:spcAft>
                <a:spcPts val="0"/>
              </a:spcAft>
              <a:buClr>
                <a:schemeClr val="dk1"/>
              </a:buClr>
              <a:buSzPts val="2400"/>
              <a:buNone/>
              <a:defRPr sz="2400">
                <a:solidFill>
                  <a:schemeClr val="dk1"/>
                </a:solidFill>
              </a:defRPr>
            </a:lvl5pPr>
            <a:lvl6pPr lvl="5" algn="ctr">
              <a:lnSpc>
                <a:spcPct val="100000"/>
              </a:lnSpc>
              <a:spcBef>
                <a:spcPts val="0"/>
              </a:spcBef>
              <a:spcAft>
                <a:spcPts val="0"/>
              </a:spcAft>
              <a:buClr>
                <a:schemeClr val="dk1"/>
              </a:buClr>
              <a:buSzPts val="2400"/>
              <a:buNone/>
              <a:defRPr sz="2400">
                <a:solidFill>
                  <a:schemeClr val="dk1"/>
                </a:solidFill>
              </a:defRPr>
            </a:lvl6pPr>
            <a:lvl7pPr lvl="6" algn="ctr">
              <a:lnSpc>
                <a:spcPct val="100000"/>
              </a:lnSpc>
              <a:spcBef>
                <a:spcPts val="0"/>
              </a:spcBef>
              <a:spcAft>
                <a:spcPts val="0"/>
              </a:spcAft>
              <a:buClr>
                <a:schemeClr val="dk1"/>
              </a:buClr>
              <a:buSzPts val="2400"/>
              <a:buNone/>
              <a:defRPr sz="2400">
                <a:solidFill>
                  <a:schemeClr val="dk1"/>
                </a:solidFill>
              </a:defRPr>
            </a:lvl7pPr>
            <a:lvl8pPr lvl="7" algn="ctr">
              <a:lnSpc>
                <a:spcPct val="100000"/>
              </a:lnSpc>
              <a:spcBef>
                <a:spcPts val="0"/>
              </a:spcBef>
              <a:spcAft>
                <a:spcPts val="0"/>
              </a:spcAft>
              <a:buClr>
                <a:schemeClr val="dk1"/>
              </a:buClr>
              <a:buSzPts val="2400"/>
              <a:buNone/>
              <a:defRPr sz="2400">
                <a:solidFill>
                  <a:schemeClr val="dk1"/>
                </a:solidFill>
              </a:defRPr>
            </a:lvl8pPr>
            <a:lvl9pPr lvl="8" algn="ctr">
              <a:lnSpc>
                <a:spcPct val="100000"/>
              </a:lnSpc>
              <a:spcBef>
                <a:spcPts val="0"/>
              </a:spcBef>
              <a:spcAft>
                <a:spcPts val="0"/>
              </a:spcAft>
              <a:buClr>
                <a:schemeClr val="dk1"/>
              </a:buClr>
              <a:buSzPts val="2400"/>
              <a:buNone/>
              <a:defRPr sz="2400">
                <a:solidFill>
                  <a:schemeClr val="dk1"/>
                </a:solidFill>
              </a:defRPr>
            </a:lvl9pPr>
          </a:lstStyle>
          <a:p/>
        </p:txBody>
      </p:sp>
      <p:sp>
        <p:nvSpPr>
          <p:cNvPr id="118" name="Google Shape;118;p21"/>
          <p:cNvSpPr/>
          <p:nvPr/>
        </p:nvSpPr>
        <p:spPr>
          <a:xfrm>
            <a:off x="1133681" y="1945127"/>
            <a:ext cx="1844100" cy="1826700"/>
          </a:xfrm>
          <a:prstGeom prst="round1Rect">
            <a:avLst>
              <a:gd fmla="val 50000" name="adj"/>
            </a:avLst>
          </a:prstGeom>
          <a:solidFill>
            <a:srgbClr val="FFC300"/>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9" name="Google Shape;119;p21"/>
          <p:cNvSpPr/>
          <p:nvPr/>
        </p:nvSpPr>
        <p:spPr>
          <a:xfrm>
            <a:off x="3609563" y="1945127"/>
            <a:ext cx="1844100" cy="1826700"/>
          </a:xfrm>
          <a:prstGeom prst="round1Rect">
            <a:avLst>
              <a:gd fmla="val 50000" name="adj"/>
            </a:avLst>
          </a:prstGeom>
          <a:solidFill>
            <a:srgbClr val="FFE17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20" name="Google Shape;120;p21"/>
          <p:cNvSpPr/>
          <p:nvPr/>
        </p:nvSpPr>
        <p:spPr>
          <a:xfrm>
            <a:off x="6166219" y="1945127"/>
            <a:ext cx="1844100" cy="1826700"/>
          </a:xfrm>
          <a:prstGeom prst="round1Rect">
            <a:avLst>
              <a:gd fmla="val 50000" name="adj"/>
            </a:avLst>
          </a:prstGeom>
          <a:solidFill>
            <a:srgbClr val="FFEDB2"/>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21" name="Google Shape;121;p21"/>
          <p:cNvSpPr txBox="1"/>
          <p:nvPr>
            <p:ph idx="3" type="ctrTitle"/>
          </p:nvPr>
        </p:nvSpPr>
        <p:spPr>
          <a:xfrm>
            <a:off x="1225888" y="2374988"/>
            <a:ext cx="1603800" cy="13473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22" name="Google Shape;122;p21"/>
          <p:cNvSpPr txBox="1"/>
          <p:nvPr>
            <p:ph idx="4" type="ctrTitle"/>
          </p:nvPr>
        </p:nvSpPr>
        <p:spPr>
          <a:xfrm>
            <a:off x="3696050" y="2374988"/>
            <a:ext cx="1603800" cy="13473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23" name="Google Shape;123;p21"/>
          <p:cNvSpPr txBox="1"/>
          <p:nvPr>
            <p:ph idx="5" type="ctrTitle"/>
          </p:nvPr>
        </p:nvSpPr>
        <p:spPr>
          <a:xfrm>
            <a:off x="6233525" y="2374988"/>
            <a:ext cx="1603800" cy="13473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Graphic data shapes">
  <p:cSld name="CUSTOM_5">
    <p:spTree>
      <p:nvGrpSpPr>
        <p:cNvPr id="124" name="Shape 124"/>
        <p:cNvGrpSpPr/>
        <p:nvPr/>
      </p:nvGrpSpPr>
      <p:grpSpPr>
        <a:xfrm>
          <a:off x="0" y="0"/>
          <a:ext cx="0" cy="0"/>
          <a:chOff x="0" y="0"/>
          <a:chExt cx="0" cy="0"/>
        </a:xfrm>
      </p:grpSpPr>
      <p:sp>
        <p:nvSpPr>
          <p:cNvPr id="125" name="Google Shape;125;p22"/>
          <p:cNvSpPr txBox="1"/>
          <p:nvPr>
            <p:ph type="ctrTitle"/>
          </p:nvPr>
        </p:nvSpPr>
        <p:spPr>
          <a:xfrm>
            <a:off x="356616" y="1028700"/>
            <a:ext cx="4940400" cy="393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26" name="Google Shape;126;p22"/>
          <p:cNvSpPr txBox="1"/>
          <p:nvPr>
            <p:ph idx="2" type="ctrTitle"/>
          </p:nvPr>
        </p:nvSpPr>
        <p:spPr>
          <a:xfrm>
            <a:off x="342900" y="432054"/>
            <a:ext cx="7572300" cy="6147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dk1"/>
              </a:buClr>
              <a:buSzPts val="2400"/>
              <a:buNone/>
              <a:defRPr sz="2400">
                <a:solidFill>
                  <a:schemeClr val="dk1"/>
                </a:solidFill>
              </a:defRPr>
            </a:lvl2pPr>
            <a:lvl3pPr lvl="2" algn="ctr">
              <a:lnSpc>
                <a:spcPct val="100000"/>
              </a:lnSpc>
              <a:spcBef>
                <a:spcPts val="0"/>
              </a:spcBef>
              <a:spcAft>
                <a:spcPts val="0"/>
              </a:spcAft>
              <a:buClr>
                <a:schemeClr val="dk1"/>
              </a:buClr>
              <a:buSzPts val="2400"/>
              <a:buNone/>
              <a:defRPr sz="2400">
                <a:solidFill>
                  <a:schemeClr val="dk1"/>
                </a:solidFill>
              </a:defRPr>
            </a:lvl3pPr>
            <a:lvl4pPr lvl="3" algn="ctr">
              <a:lnSpc>
                <a:spcPct val="100000"/>
              </a:lnSpc>
              <a:spcBef>
                <a:spcPts val="0"/>
              </a:spcBef>
              <a:spcAft>
                <a:spcPts val="0"/>
              </a:spcAft>
              <a:buClr>
                <a:schemeClr val="dk1"/>
              </a:buClr>
              <a:buSzPts val="2400"/>
              <a:buNone/>
              <a:defRPr sz="2400">
                <a:solidFill>
                  <a:schemeClr val="dk1"/>
                </a:solidFill>
              </a:defRPr>
            </a:lvl4pPr>
            <a:lvl5pPr lvl="4" algn="ctr">
              <a:lnSpc>
                <a:spcPct val="100000"/>
              </a:lnSpc>
              <a:spcBef>
                <a:spcPts val="0"/>
              </a:spcBef>
              <a:spcAft>
                <a:spcPts val="0"/>
              </a:spcAft>
              <a:buClr>
                <a:schemeClr val="dk1"/>
              </a:buClr>
              <a:buSzPts val="2400"/>
              <a:buNone/>
              <a:defRPr sz="2400">
                <a:solidFill>
                  <a:schemeClr val="dk1"/>
                </a:solidFill>
              </a:defRPr>
            </a:lvl5pPr>
            <a:lvl6pPr lvl="5" algn="ctr">
              <a:lnSpc>
                <a:spcPct val="100000"/>
              </a:lnSpc>
              <a:spcBef>
                <a:spcPts val="0"/>
              </a:spcBef>
              <a:spcAft>
                <a:spcPts val="0"/>
              </a:spcAft>
              <a:buClr>
                <a:schemeClr val="dk1"/>
              </a:buClr>
              <a:buSzPts val="2400"/>
              <a:buNone/>
              <a:defRPr sz="2400">
                <a:solidFill>
                  <a:schemeClr val="dk1"/>
                </a:solidFill>
              </a:defRPr>
            </a:lvl6pPr>
            <a:lvl7pPr lvl="6" algn="ctr">
              <a:lnSpc>
                <a:spcPct val="100000"/>
              </a:lnSpc>
              <a:spcBef>
                <a:spcPts val="0"/>
              </a:spcBef>
              <a:spcAft>
                <a:spcPts val="0"/>
              </a:spcAft>
              <a:buClr>
                <a:schemeClr val="dk1"/>
              </a:buClr>
              <a:buSzPts val="2400"/>
              <a:buNone/>
              <a:defRPr sz="2400">
                <a:solidFill>
                  <a:schemeClr val="dk1"/>
                </a:solidFill>
              </a:defRPr>
            </a:lvl7pPr>
            <a:lvl8pPr lvl="7" algn="ctr">
              <a:lnSpc>
                <a:spcPct val="100000"/>
              </a:lnSpc>
              <a:spcBef>
                <a:spcPts val="0"/>
              </a:spcBef>
              <a:spcAft>
                <a:spcPts val="0"/>
              </a:spcAft>
              <a:buClr>
                <a:schemeClr val="dk1"/>
              </a:buClr>
              <a:buSzPts val="2400"/>
              <a:buNone/>
              <a:defRPr sz="2400">
                <a:solidFill>
                  <a:schemeClr val="dk1"/>
                </a:solidFill>
              </a:defRPr>
            </a:lvl8pPr>
            <a:lvl9pPr lvl="8" algn="ctr">
              <a:lnSpc>
                <a:spcPct val="100000"/>
              </a:lnSpc>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Graphic shapes 5 Table blue">
  <p:cSld name="CUSTOM_9_1_1_1_1">
    <p:spTree>
      <p:nvGrpSpPr>
        <p:cNvPr id="127" name="Shape 127"/>
        <p:cNvGrpSpPr/>
        <p:nvPr/>
      </p:nvGrpSpPr>
      <p:grpSpPr>
        <a:xfrm>
          <a:off x="0" y="0"/>
          <a:ext cx="0" cy="0"/>
          <a:chOff x="0" y="0"/>
          <a:chExt cx="0" cy="0"/>
        </a:xfrm>
      </p:grpSpPr>
      <p:sp>
        <p:nvSpPr>
          <p:cNvPr id="128" name="Google Shape;128;p23"/>
          <p:cNvSpPr txBox="1"/>
          <p:nvPr>
            <p:ph type="ctrTitle"/>
          </p:nvPr>
        </p:nvSpPr>
        <p:spPr>
          <a:xfrm>
            <a:off x="342900" y="1028700"/>
            <a:ext cx="4940400" cy="393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29" name="Google Shape;129;p23"/>
          <p:cNvSpPr txBox="1"/>
          <p:nvPr>
            <p:ph idx="2" type="ctrTitle"/>
          </p:nvPr>
        </p:nvSpPr>
        <p:spPr>
          <a:xfrm>
            <a:off x="342900" y="428625"/>
            <a:ext cx="7572300" cy="6147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dk1"/>
              </a:buClr>
              <a:buSzPts val="2400"/>
              <a:buNone/>
              <a:defRPr sz="2400">
                <a:solidFill>
                  <a:schemeClr val="dk1"/>
                </a:solidFill>
              </a:defRPr>
            </a:lvl2pPr>
            <a:lvl3pPr lvl="2" algn="ctr">
              <a:lnSpc>
                <a:spcPct val="100000"/>
              </a:lnSpc>
              <a:spcBef>
                <a:spcPts val="0"/>
              </a:spcBef>
              <a:spcAft>
                <a:spcPts val="0"/>
              </a:spcAft>
              <a:buClr>
                <a:schemeClr val="dk1"/>
              </a:buClr>
              <a:buSzPts val="2400"/>
              <a:buNone/>
              <a:defRPr sz="2400">
                <a:solidFill>
                  <a:schemeClr val="dk1"/>
                </a:solidFill>
              </a:defRPr>
            </a:lvl3pPr>
            <a:lvl4pPr lvl="3" algn="ctr">
              <a:lnSpc>
                <a:spcPct val="100000"/>
              </a:lnSpc>
              <a:spcBef>
                <a:spcPts val="0"/>
              </a:spcBef>
              <a:spcAft>
                <a:spcPts val="0"/>
              </a:spcAft>
              <a:buClr>
                <a:schemeClr val="dk1"/>
              </a:buClr>
              <a:buSzPts val="2400"/>
              <a:buNone/>
              <a:defRPr sz="2400">
                <a:solidFill>
                  <a:schemeClr val="dk1"/>
                </a:solidFill>
              </a:defRPr>
            </a:lvl4pPr>
            <a:lvl5pPr lvl="4" algn="ctr">
              <a:lnSpc>
                <a:spcPct val="100000"/>
              </a:lnSpc>
              <a:spcBef>
                <a:spcPts val="0"/>
              </a:spcBef>
              <a:spcAft>
                <a:spcPts val="0"/>
              </a:spcAft>
              <a:buClr>
                <a:schemeClr val="dk1"/>
              </a:buClr>
              <a:buSzPts val="2400"/>
              <a:buNone/>
              <a:defRPr sz="2400">
                <a:solidFill>
                  <a:schemeClr val="dk1"/>
                </a:solidFill>
              </a:defRPr>
            </a:lvl5pPr>
            <a:lvl6pPr lvl="5" algn="ctr">
              <a:lnSpc>
                <a:spcPct val="100000"/>
              </a:lnSpc>
              <a:spcBef>
                <a:spcPts val="0"/>
              </a:spcBef>
              <a:spcAft>
                <a:spcPts val="0"/>
              </a:spcAft>
              <a:buClr>
                <a:schemeClr val="dk1"/>
              </a:buClr>
              <a:buSzPts val="2400"/>
              <a:buNone/>
              <a:defRPr sz="2400">
                <a:solidFill>
                  <a:schemeClr val="dk1"/>
                </a:solidFill>
              </a:defRPr>
            </a:lvl6pPr>
            <a:lvl7pPr lvl="6" algn="ctr">
              <a:lnSpc>
                <a:spcPct val="100000"/>
              </a:lnSpc>
              <a:spcBef>
                <a:spcPts val="0"/>
              </a:spcBef>
              <a:spcAft>
                <a:spcPts val="0"/>
              </a:spcAft>
              <a:buClr>
                <a:schemeClr val="dk1"/>
              </a:buClr>
              <a:buSzPts val="2400"/>
              <a:buNone/>
              <a:defRPr sz="2400">
                <a:solidFill>
                  <a:schemeClr val="dk1"/>
                </a:solidFill>
              </a:defRPr>
            </a:lvl7pPr>
            <a:lvl8pPr lvl="7" algn="ctr">
              <a:lnSpc>
                <a:spcPct val="100000"/>
              </a:lnSpc>
              <a:spcBef>
                <a:spcPts val="0"/>
              </a:spcBef>
              <a:spcAft>
                <a:spcPts val="0"/>
              </a:spcAft>
              <a:buClr>
                <a:schemeClr val="dk1"/>
              </a:buClr>
              <a:buSzPts val="2400"/>
              <a:buNone/>
              <a:defRPr sz="2400">
                <a:solidFill>
                  <a:schemeClr val="dk1"/>
                </a:solidFill>
              </a:defRPr>
            </a:lvl8pPr>
            <a:lvl9pPr lvl="8" algn="ctr">
              <a:lnSpc>
                <a:spcPct val="100000"/>
              </a:lnSpc>
              <a:spcBef>
                <a:spcPts val="0"/>
              </a:spcBef>
              <a:spcAft>
                <a:spcPts val="0"/>
              </a:spcAft>
              <a:buClr>
                <a:schemeClr val="dk1"/>
              </a:buClr>
              <a:buSzPts val="2400"/>
              <a:buNone/>
              <a:defRPr sz="2400">
                <a:solidFill>
                  <a:schemeClr val="dk1"/>
                </a:solidFill>
              </a:defRPr>
            </a:lvl9pPr>
          </a:lstStyle>
          <a:p/>
        </p:txBody>
      </p:sp>
      <p:graphicFrame>
        <p:nvGraphicFramePr>
          <p:cNvPr id="130" name="Google Shape;130;p23"/>
          <p:cNvGraphicFramePr/>
          <p:nvPr/>
        </p:nvGraphicFramePr>
        <p:xfrm>
          <a:off x="342898" y="1869170"/>
          <a:ext cx="3000000" cy="3000000"/>
        </p:xfrm>
        <a:graphic>
          <a:graphicData uri="http://schemas.openxmlformats.org/drawingml/2006/table">
            <a:tbl>
              <a:tblPr>
                <a:noFill/>
                <a:tableStyleId>{CCF7F208-2F63-4056-B859-9FA2A330C00B}</a:tableStyleId>
              </a:tblPr>
              <a:tblGrid>
                <a:gridCol w="2862950"/>
                <a:gridCol w="2833000"/>
                <a:gridCol w="2776525"/>
              </a:tblGrid>
              <a:tr h="357825">
                <a:tc>
                  <a:txBody>
                    <a:bodyPr/>
                    <a:lstStyle/>
                    <a:p>
                      <a:pPr indent="0" lvl="0" marL="63500" marR="0" rtl="0" algn="l">
                        <a:lnSpc>
                          <a:spcPct val="100000"/>
                        </a:lnSpc>
                        <a:spcBef>
                          <a:spcPts val="0"/>
                        </a:spcBef>
                        <a:spcAft>
                          <a:spcPts val="0"/>
                        </a:spcAft>
                        <a:buClr>
                          <a:srgbClr val="FFFFFF"/>
                        </a:buClr>
                        <a:buSzPts val="600"/>
                        <a:buFont typeface="Arial"/>
                        <a:buNone/>
                      </a:pPr>
                      <a:r>
                        <a:t/>
                      </a:r>
                      <a:endParaRPr b="1" sz="1400" u="none" cap="none" strike="noStrike">
                        <a:solidFill>
                          <a:srgbClr val="262626"/>
                        </a:solidFill>
                      </a:endParaRPr>
                    </a:p>
                  </a:txBody>
                  <a:tcPr marT="6575" marB="5400" marR="6600" marL="24925" anchor="ctr">
                    <a:lnL cap="flat" cmpd="sng" w="7150">
                      <a:solidFill>
                        <a:srgbClr val="FFFFFF"/>
                      </a:solidFill>
                      <a:prstDash val="solid"/>
                      <a:round/>
                      <a:headEnd len="sm" w="sm" type="none"/>
                      <a:tailEnd len="sm" w="sm" type="none"/>
                    </a:lnL>
                    <a:lnR cap="flat" cmpd="sng" w="7150">
                      <a:solidFill>
                        <a:srgbClr val="FFFFFF"/>
                      </a:solidFill>
                      <a:prstDash val="solid"/>
                      <a:round/>
                      <a:headEnd len="sm" w="sm" type="none"/>
                      <a:tailEnd len="sm" w="sm" type="none"/>
                    </a:lnR>
                    <a:lnT cap="flat" cmpd="sng" w="7150">
                      <a:solidFill>
                        <a:srgbClr val="FFFFFF"/>
                      </a:solidFill>
                      <a:prstDash val="solid"/>
                      <a:round/>
                      <a:headEnd len="sm" w="sm" type="none"/>
                      <a:tailEnd len="sm" w="sm" type="none"/>
                    </a:lnT>
                    <a:lnB cap="flat" cmpd="sng" w="7150">
                      <a:solidFill>
                        <a:srgbClr val="FFFFFF"/>
                      </a:solidFill>
                      <a:prstDash val="solid"/>
                      <a:round/>
                      <a:headEnd len="sm" w="sm" type="none"/>
                      <a:tailEnd len="sm" w="sm" type="none"/>
                    </a:lnB>
                    <a:solidFill>
                      <a:srgbClr val="699AFF"/>
                    </a:solidFill>
                  </a:tcPr>
                </a:tc>
                <a:tc>
                  <a:txBody>
                    <a:bodyPr/>
                    <a:lstStyle/>
                    <a:p>
                      <a:pPr indent="0" lvl="0" marL="63500" marR="0" rtl="0" algn="l">
                        <a:lnSpc>
                          <a:spcPct val="100000"/>
                        </a:lnSpc>
                        <a:spcBef>
                          <a:spcPts val="0"/>
                        </a:spcBef>
                        <a:spcAft>
                          <a:spcPts val="0"/>
                        </a:spcAft>
                        <a:buClr>
                          <a:srgbClr val="FFFFFF"/>
                        </a:buClr>
                        <a:buSzPts val="600"/>
                        <a:buFont typeface="Arial"/>
                        <a:buNone/>
                      </a:pPr>
                      <a:r>
                        <a:t/>
                      </a:r>
                      <a:endParaRPr b="1" sz="1400" u="none" cap="none" strike="noStrike">
                        <a:solidFill>
                          <a:srgbClr val="4D4E53"/>
                        </a:solidFill>
                      </a:endParaRPr>
                    </a:p>
                  </a:txBody>
                  <a:tcPr marT="6575" marB="5400" marR="6600" marL="24300" anchor="ctr">
                    <a:lnL cap="flat" cmpd="sng" w="7150">
                      <a:solidFill>
                        <a:srgbClr val="FFFFFF"/>
                      </a:solidFill>
                      <a:prstDash val="solid"/>
                      <a:round/>
                      <a:headEnd len="sm" w="sm" type="none"/>
                      <a:tailEnd len="sm" w="sm" type="none"/>
                    </a:lnL>
                    <a:lnR cap="flat" cmpd="sng" w="7150">
                      <a:solidFill>
                        <a:srgbClr val="FFFFFF"/>
                      </a:solidFill>
                      <a:prstDash val="solid"/>
                      <a:round/>
                      <a:headEnd len="sm" w="sm" type="none"/>
                      <a:tailEnd len="sm" w="sm" type="none"/>
                    </a:lnR>
                    <a:lnT cap="flat" cmpd="sng" w="7150">
                      <a:solidFill>
                        <a:srgbClr val="FFFFFF"/>
                      </a:solidFill>
                      <a:prstDash val="solid"/>
                      <a:round/>
                      <a:headEnd len="sm" w="sm" type="none"/>
                      <a:tailEnd len="sm" w="sm" type="none"/>
                    </a:lnT>
                    <a:lnB cap="flat" cmpd="sng" w="7150">
                      <a:solidFill>
                        <a:srgbClr val="FFFFFF"/>
                      </a:solidFill>
                      <a:prstDash val="solid"/>
                      <a:round/>
                      <a:headEnd len="sm" w="sm" type="none"/>
                      <a:tailEnd len="sm" w="sm" type="none"/>
                    </a:lnB>
                    <a:solidFill>
                      <a:srgbClr val="699AFF"/>
                    </a:solidFill>
                  </a:tcPr>
                </a:tc>
                <a:tc>
                  <a:txBody>
                    <a:bodyPr/>
                    <a:lstStyle/>
                    <a:p>
                      <a:pPr indent="0" lvl="0" marL="63500" marR="0" rtl="0" algn="l">
                        <a:lnSpc>
                          <a:spcPct val="100000"/>
                        </a:lnSpc>
                        <a:spcBef>
                          <a:spcPts val="0"/>
                        </a:spcBef>
                        <a:spcAft>
                          <a:spcPts val="0"/>
                        </a:spcAft>
                        <a:buClr>
                          <a:srgbClr val="FFFFFF"/>
                        </a:buClr>
                        <a:buSzPts val="600"/>
                        <a:buFont typeface="Arial"/>
                        <a:buNone/>
                      </a:pPr>
                      <a:r>
                        <a:t/>
                      </a:r>
                      <a:endParaRPr b="1" sz="1400" u="none" cap="none" strike="noStrike">
                        <a:solidFill>
                          <a:srgbClr val="000000"/>
                        </a:solidFill>
                      </a:endParaRPr>
                    </a:p>
                  </a:txBody>
                  <a:tcPr marT="6575" marB="5400" marR="6600" marL="24300" anchor="ctr">
                    <a:lnL cap="flat" cmpd="sng" w="7150">
                      <a:solidFill>
                        <a:srgbClr val="FFFFFF"/>
                      </a:solidFill>
                      <a:prstDash val="solid"/>
                      <a:round/>
                      <a:headEnd len="sm" w="sm" type="none"/>
                      <a:tailEnd len="sm" w="sm" type="none"/>
                    </a:lnL>
                    <a:lnR cap="flat" cmpd="sng" w="7150">
                      <a:solidFill>
                        <a:srgbClr val="FFFFFF"/>
                      </a:solidFill>
                      <a:prstDash val="solid"/>
                      <a:round/>
                      <a:headEnd len="sm" w="sm" type="none"/>
                      <a:tailEnd len="sm" w="sm" type="none"/>
                    </a:lnR>
                    <a:lnT cap="flat" cmpd="sng" w="7150">
                      <a:solidFill>
                        <a:srgbClr val="FFFFFF"/>
                      </a:solidFill>
                      <a:prstDash val="solid"/>
                      <a:round/>
                      <a:headEnd len="sm" w="sm" type="none"/>
                      <a:tailEnd len="sm" w="sm" type="none"/>
                    </a:lnT>
                    <a:lnB cap="flat" cmpd="sng" w="7150">
                      <a:solidFill>
                        <a:srgbClr val="FFFFFF"/>
                      </a:solidFill>
                      <a:prstDash val="solid"/>
                      <a:round/>
                      <a:headEnd len="sm" w="sm" type="none"/>
                      <a:tailEnd len="sm" w="sm" type="none"/>
                    </a:lnB>
                    <a:solidFill>
                      <a:srgbClr val="699AFF"/>
                    </a:solidFill>
                  </a:tcPr>
                </a:tc>
              </a:tr>
              <a:tr h="268725">
                <a:tc>
                  <a:txBody>
                    <a:bodyPr/>
                    <a:lstStyle/>
                    <a:p>
                      <a:pPr indent="0" lvl="0" marL="63500" marR="0" rtl="0" algn="l">
                        <a:lnSpc>
                          <a:spcPct val="100000"/>
                        </a:lnSpc>
                        <a:spcBef>
                          <a:spcPts val="0"/>
                        </a:spcBef>
                        <a:spcAft>
                          <a:spcPts val="0"/>
                        </a:spcAft>
                        <a:buClr>
                          <a:srgbClr val="404040"/>
                        </a:buClr>
                        <a:buSzPts val="600"/>
                        <a:buFont typeface="Arial"/>
                        <a:buNone/>
                      </a:pPr>
                      <a:r>
                        <a:t/>
                      </a:r>
                      <a:endParaRPr sz="1200" u="none" cap="none" strike="noStrike"/>
                    </a:p>
                  </a:txBody>
                  <a:tcPr marT="0" marB="0" marR="0" marL="0" anchor="ctr">
                    <a:lnL cap="flat" cmpd="sng" w="7150">
                      <a:solidFill>
                        <a:srgbClr val="699AFF"/>
                      </a:solidFill>
                      <a:prstDash val="solid"/>
                      <a:round/>
                      <a:headEnd len="sm" w="sm" type="none"/>
                      <a:tailEnd len="sm" w="sm" type="none"/>
                    </a:lnL>
                    <a:lnR cap="flat" cmpd="sng" w="7150">
                      <a:solidFill>
                        <a:srgbClr val="699AFF"/>
                      </a:solidFill>
                      <a:prstDash val="solid"/>
                      <a:round/>
                      <a:headEnd len="sm" w="sm" type="none"/>
                      <a:tailEnd len="sm" w="sm" type="none"/>
                    </a:lnR>
                    <a:lnT cap="flat" cmpd="sng" w="7150">
                      <a:solidFill>
                        <a:srgbClr val="FFFFFF"/>
                      </a:solidFill>
                      <a:prstDash val="solid"/>
                      <a:round/>
                      <a:headEnd len="sm" w="sm" type="none"/>
                      <a:tailEnd len="sm" w="sm" type="none"/>
                    </a:lnT>
                    <a:lnB cap="flat" cmpd="sng" w="7150">
                      <a:solidFill>
                        <a:srgbClr val="699AFF"/>
                      </a:solidFill>
                      <a:prstDash val="solid"/>
                      <a:round/>
                      <a:headEnd len="sm" w="sm" type="none"/>
                      <a:tailEnd len="sm" w="sm" type="none"/>
                    </a:lnB>
                    <a:solidFill>
                      <a:srgbClr val="FFFFFF"/>
                    </a:solidFill>
                  </a:tcPr>
                </a:tc>
                <a:tc>
                  <a:txBody>
                    <a:bodyPr/>
                    <a:lstStyle/>
                    <a:p>
                      <a:pPr indent="0" lvl="0" marL="63500" marR="0" rtl="0" algn="l">
                        <a:lnSpc>
                          <a:spcPct val="100000"/>
                        </a:lnSpc>
                        <a:spcBef>
                          <a:spcPts val="0"/>
                        </a:spcBef>
                        <a:spcAft>
                          <a:spcPts val="0"/>
                        </a:spcAft>
                        <a:buClr>
                          <a:srgbClr val="000000"/>
                        </a:buClr>
                        <a:buSzPts val="600"/>
                        <a:buFont typeface="Calibri"/>
                        <a:buNone/>
                      </a:pPr>
                      <a:r>
                        <a:t/>
                      </a:r>
                      <a:endParaRPr sz="1200" u="none" cap="none" strike="noStrike"/>
                    </a:p>
                  </a:txBody>
                  <a:tcPr marT="0" marB="0" marR="0" marL="0" anchor="ctr">
                    <a:lnL cap="flat" cmpd="sng" w="7150">
                      <a:solidFill>
                        <a:srgbClr val="699AFF"/>
                      </a:solidFill>
                      <a:prstDash val="solid"/>
                      <a:round/>
                      <a:headEnd len="sm" w="sm" type="none"/>
                      <a:tailEnd len="sm" w="sm" type="none"/>
                    </a:lnL>
                    <a:lnR cap="flat" cmpd="sng" w="7150">
                      <a:solidFill>
                        <a:srgbClr val="699AFF"/>
                      </a:solidFill>
                      <a:prstDash val="solid"/>
                      <a:round/>
                      <a:headEnd len="sm" w="sm" type="none"/>
                      <a:tailEnd len="sm" w="sm" type="none"/>
                    </a:lnR>
                    <a:lnT cap="flat" cmpd="sng" w="7150">
                      <a:solidFill>
                        <a:srgbClr val="FFFFFF"/>
                      </a:solidFill>
                      <a:prstDash val="solid"/>
                      <a:round/>
                      <a:headEnd len="sm" w="sm" type="none"/>
                      <a:tailEnd len="sm" w="sm" type="none"/>
                    </a:lnT>
                    <a:lnB cap="flat" cmpd="sng" w="7150">
                      <a:solidFill>
                        <a:srgbClr val="699AF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txBody>
                  <a:tcPr marT="0" marB="0" marR="0" marL="0" anchor="ctr">
                    <a:lnL cap="flat" cmpd="sng" w="7150">
                      <a:solidFill>
                        <a:srgbClr val="699AFF"/>
                      </a:solidFill>
                      <a:prstDash val="solid"/>
                      <a:round/>
                      <a:headEnd len="sm" w="sm" type="none"/>
                      <a:tailEnd len="sm" w="sm" type="none"/>
                    </a:lnL>
                    <a:lnR cap="flat" cmpd="sng" w="7150">
                      <a:solidFill>
                        <a:srgbClr val="699AFF"/>
                      </a:solidFill>
                      <a:prstDash val="solid"/>
                      <a:round/>
                      <a:headEnd len="sm" w="sm" type="none"/>
                      <a:tailEnd len="sm" w="sm" type="none"/>
                    </a:lnR>
                    <a:lnT cap="flat" cmpd="sng" w="7150">
                      <a:solidFill>
                        <a:srgbClr val="FFFFFF"/>
                      </a:solidFill>
                      <a:prstDash val="solid"/>
                      <a:round/>
                      <a:headEnd len="sm" w="sm" type="none"/>
                      <a:tailEnd len="sm" w="sm" type="none"/>
                    </a:lnT>
                    <a:lnB cap="flat" cmpd="sng" w="7150">
                      <a:solidFill>
                        <a:srgbClr val="699AFF"/>
                      </a:solidFill>
                      <a:prstDash val="solid"/>
                      <a:round/>
                      <a:headEnd len="sm" w="sm" type="none"/>
                      <a:tailEnd len="sm" w="sm" type="none"/>
                    </a:lnB>
                  </a:tcPr>
                </a:tc>
              </a:tr>
              <a:tr h="250650">
                <a:tc>
                  <a:txBody>
                    <a:bodyPr/>
                    <a:lstStyle/>
                    <a:p>
                      <a:pPr indent="0" lvl="0" marL="63500" marR="0" rtl="0" algn="l">
                        <a:lnSpc>
                          <a:spcPct val="100000"/>
                        </a:lnSpc>
                        <a:spcBef>
                          <a:spcPts val="0"/>
                        </a:spcBef>
                        <a:spcAft>
                          <a:spcPts val="0"/>
                        </a:spcAft>
                        <a:buClr>
                          <a:srgbClr val="404040"/>
                        </a:buClr>
                        <a:buSzPts val="600"/>
                        <a:buFont typeface="Arial"/>
                        <a:buNone/>
                      </a:pPr>
                      <a:r>
                        <a:t/>
                      </a:r>
                      <a:endParaRPr sz="1200" u="none" cap="none" strike="noStrike"/>
                    </a:p>
                  </a:txBody>
                  <a:tcPr marT="6575" marB="0" marR="6600" marL="24925" anchor="ctr">
                    <a:lnL cap="flat" cmpd="sng" w="7150">
                      <a:solidFill>
                        <a:srgbClr val="699AFF"/>
                      </a:solidFill>
                      <a:prstDash val="solid"/>
                      <a:round/>
                      <a:headEnd len="sm" w="sm" type="none"/>
                      <a:tailEnd len="sm" w="sm" type="none"/>
                    </a:lnL>
                    <a:lnR cap="flat" cmpd="sng" w="7150">
                      <a:solidFill>
                        <a:srgbClr val="699AFF"/>
                      </a:solidFill>
                      <a:prstDash val="solid"/>
                      <a:round/>
                      <a:headEnd len="sm" w="sm" type="none"/>
                      <a:tailEnd len="sm" w="sm" type="none"/>
                    </a:lnR>
                    <a:lnT cap="flat" cmpd="sng" w="7150">
                      <a:solidFill>
                        <a:srgbClr val="699AFF"/>
                      </a:solidFill>
                      <a:prstDash val="solid"/>
                      <a:round/>
                      <a:headEnd len="sm" w="sm" type="none"/>
                      <a:tailEnd len="sm" w="sm" type="none"/>
                    </a:lnT>
                    <a:lnB cap="flat" cmpd="sng" w="7150">
                      <a:solidFill>
                        <a:srgbClr val="699AFF"/>
                      </a:solidFill>
                      <a:prstDash val="solid"/>
                      <a:round/>
                      <a:headEnd len="sm" w="sm" type="none"/>
                      <a:tailEnd len="sm" w="sm" type="none"/>
                    </a:lnB>
                    <a:solidFill>
                      <a:srgbClr val="FFFFFF"/>
                    </a:solidFill>
                  </a:tcPr>
                </a:tc>
                <a:tc>
                  <a:txBody>
                    <a:bodyPr/>
                    <a:lstStyle/>
                    <a:p>
                      <a:pPr indent="0" lvl="0" marL="63500" marR="0" rtl="0" algn="l">
                        <a:lnSpc>
                          <a:spcPct val="100000"/>
                        </a:lnSpc>
                        <a:spcBef>
                          <a:spcPts val="0"/>
                        </a:spcBef>
                        <a:spcAft>
                          <a:spcPts val="0"/>
                        </a:spcAft>
                        <a:buClr>
                          <a:srgbClr val="000000"/>
                        </a:buClr>
                        <a:buSzPts val="600"/>
                        <a:buFont typeface="Calibri"/>
                        <a:buNone/>
                      </a:pPr>
                      <a:r>
                        <a:t/>
                      </a:r>
                      <a:endParaRPr sz="1200" u="none" cap="none" strike="noStrike"/>
                    </a:p>
                  </a:txBody>
                  <a:tcPr marT="6575" marB="0" marR="6600" marL="6600" anchor="ctr">
                    <a:lnL cap="flat" cmpd="sng" w="7150">
                      <a:solidFill>
                        <a:srgbClr val="699AFF"/>
                      </a:solidFill>
                      <a:prstDash val="solid"/>
                      <a:round/>
                      <a:headEnd len="sm" w="sm" type="none"/>
                      <a:tailEnd len="sm" w="sm" type="none"/>
                    </a:lnL>
                    <a:lnR cap="flat" cmpd="sng" w="7150">
                      <a:solidFill>
                        <a:srgbClr val="699AFF"/>
                      </a:solidFill>
                      <a:prstDash val="solid"/>
                      <a:round/>
                      <a:headEnd len="sm" w="sm" type="none"/>
                      <a:tailEnd len="sm" w="sm" type="none"/>
                    </a:lnR>
                    <a:lnT cap="flat" cmpd="sng" w="7150">
                      <a:solidFill>
                        <a:srgbClr val="699AFF"/>
                      </a:solidFill>
                      <a:prstDash val="solid"/>
                      <a:round/>
                      <a:headEnd len="sm" w="sm" type="none"/>
                      <a:tailEnd len="sm" w="sm" type="none"/>
                    </a:lnT>
                    <a:lnB cap="flat" cmpd="sng" w="7150">
                      <a:solidFill>
                        <a:srgbClr val="699AF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txBody>
                  <a:tcPr marT="6575" marB="0" marR="6600" marL="6600" anchor="ctr">
                    <a:lnL cap="flat" cmpd="sng" w="7150">
                      <a:solidFill>
                        <a:srgbClr val="699AFF"/>
                      </a:solidFill>
                      <a:prstDash val="solid"/>
                      <a:round/>
                      <a:headEnd len="sm" w="sm" type="none"/>
                      <a:tailEnd len="sm" w="sm" type="none"/>
                    </a:lnL>
                    <a:lnR cap="flat" cmpd="sng" w="7150">
                      <a:solidFill>
                        <a:srgbClr val="699AFF"/>
                      </a:solidFill>
                      <a:prstDash val="solid"/>
                      <a:round/>
                      <a:headEnd len="sm" w="sm" type="none"/>
                      <a:tailEnd len="sm" w="sm" type="none"/>
                    </a:lnR>
                    <a:lnT cap="flat" cmpd="sng" w="7150">
                      <a:solidFill>
                        <a:srgbClr val="699AFF"/>
                      </a:solidFill>
                      <a:prstDash val="solid"/>
                      <a:round/>
                      <a:headEnd len="sm" w="sm" type="none"/>
                      <a:tailEnd len="sm" w="sm" type="none"/>
                    </a:lnT>
                    <a:lnB cap="flat" cmpd="sng" w="7150">
                      <a:solidFill>
                        <a:srgbClr val="699AFF"/>
                      </a:solidFill>
                      <a:prstDash val="solid"/>
                      <a:round/>
                      <a:headEnd len="sm" w="sm" type="none"/>
                      <a:tailEnd len="sm" w="sm" type="none"/>
                    </a:lnB>
                  </a:tcPr>
                </a:tc>
              </a:tr>
              <a:tr h="250650">
                <a:tc>
                  <a:txBody>
                    <a:bodyPr/>
                    <a:lstStyle/>
                    <a:p>
                      <a:pPr indent="0" lvl="0" marL="63500" marR="0" rtl="0" algn="l">
                        <a:lnSpc>
                          <a:spcPct val="100000"/>
                        </a:lnSpc>
                        <a:spcBef>
                          <a:spcPts val="0"/>
                        </a:spcBef>
                        <a:spcAft>
                          <a:spcPts val="0"/>
                        </a:spcAft>
                        <a:buClr>
                          <a:srgbClr val="000000"/>
                        </a:buClr>
                        <a:buSzPts val="600"/>
                        <a:buFont typeface="Calibri"/>
                        <a:buNone/>
                      </a:pPr>
                      <a:r>
                        <a:t/>
                      </a:r>
                      <a:endParaRPr b="0" i="0" sz="1200" u="none" cap="none" strike="noStrike">
                        <a:solidFill>
                          <a:srgbClr val="404040"/>
                        </a:solidFill>
                        <a:latin typeface="Arial"/>
                        <a:ea typeface="Arial"/>
                        <a:cs typeface="Arial"/>
                        <a:sym typeface="Arial"/>
                      </a:endParaRPr>
                    </a:p>
                  </a:txBody>
                  <a:tcPr marT="6575" marB="0" marR="6600" marL="24925" anchor="ctr">
                    <a:lnL cap="flat" cmpd="sng" w="7150">
                      <a:solidFill>
                        <a:srgbClr val="699AFF"/>
                      </a:solidFill>
                      <a:prstDash val="solid"/>
                      <a:round/>
                      <a:headEnd len="sm" w="sm" type="none"/>
                      <a:tailEnd len="sm" w="sm" type="none"/>
                    </a:lnL>
                    <a:lnR cap="flat" cmpd="sng" w="7150">
                      <a:solidFill>
                        <a:srgbClr val="699AFF"/>
                      </a:solidFill>
                      <a:prstDash val="solid"/>
                      <a:round/>
                      <a:headEnd len="sm" w="sm" type="none"/>
                      <a:tailEnd len="sm" w="sm" type="none"/>
                    </a:lnR>
                    <a:lnT cap="flat" cmpd="sng" w="7150">
                      <a:solidFill>
                        <a:srgbClr val="699AFF"/>
                      </a:solidFill>
                      <a:prstDash val="solid"/>
                      <a:round/>
                      <a:headEnd len="sm" w="sm" type="none"/>
                      <a:tailEnd len="sm" w="sm" type="none"/>
                    </a:lnT>
                    <a:lnB cap="flat" cmpd="sng" w="7150">
                      <a:solidFill>
                        <a:srgbClr val="699AFF"/>
                      </a:solidFill>
                      <a:prstDash val="solid"/>
                      <a:round/>
                      <a:headEnd len="sm" w="sm" type="none"/>
                      <a:tailEnd len="sm" w="sm" type="none"/>
                    </a:lnB>
                    <a:solidFill>
                      <a:srgbClr val="FFFFFF"/>
                    </a:solidFill>
                  </a:tcPr>
                </a:tc>
                <a:tc>
                  <a:txBody>
                    <a:bodyPr/>
                    <a:lstStyle/>
                    <a:p>
                      <a:pPr indent="0" lvl="0" marL="63500" marR="0" rtl="0" algn="l">
                        <a:lnSpc>
                          <a:spcPct val="100000"/>
                        </a:lnSpc>
                        <a:spcBef>
                          <a:spcPts val="0"/>
                        </a:spcBef>
                        <a:spcAft>
                          <a:spcPts val="0"/>
                        </a:spcAft>
                        <a:buClr>
                          <a:srgbClr val="000000"/>
                        </a:buClr>
                        <a:buSzPts val="600"/>
                        <a:buFont typeface="Calibri"/>
                        <a:buNone/>
                      </a:pPr>
                      <a:r>
                        <a:t/>
                      </a:r>
                      <a:endParaRPr sz="1200" u="none" cap="none" strike="noStrike"/>
                    </a:p>
                  </a:txBody>
                  <a:tcPr marT="6575" marB="0" marR="6600" marL="6600" anchor="ctr">
                    <a:lnL cap="flat" cmpd="sng" w="7150">
                      <a:solidFill>
                        <a:srgbClr val="699AFF"/>
                      </a:solidFill>
                      <a:prstDash val="solid"/>
                      <a:round/>
                      <a:headEnd len="sm" w="sm" type="none"/>
                      <a:tailEnd len="sm" w="sm" type="none"/>
                    </a:lnL>
                    <a:lnR cap="flat" cmpd="sng" w="7150">
                      <a:solidFill>
                        <a:srgbClr val="699AFF"/>
                      </a:solidFill>
                      <a:prstDash val="solid"/>
                      <a:round/>
                      <a:headEnd len="sm" w="sm" type="none"/>
                      <a:tailEnd len="sm" w="sm" type="none"/>
                    </a:lnR>
                    <a:lnT cap="flat" cmpd="sng" w="7150">
                      <a:solidFill>
                        <a:srgbClr val="699AFF"/>
                      </a:solidFill>
                      <a:prstDash val="solid"/>
                      <a:round/>
                      <a:headEnd len="sm" w="sm" type="none"/>
                      <a:tailEnd len="sm" w="sm" type="none"/>
                    </a:lnT>
                    <a:lnB cap="flat" cmpd="sng" w="7150">
                      <a:solidFill>
                        <a:srgbClr val="699AF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txBody>
                  <a:tcPr marT="6575" marB="0" marR="6600" marL="6600" anchor="ctr">
                    <a:lnL cap="flat" cmpd="sng" w="7150">
                      <a:solidFill>
                        <a:srgbClr val="699AFF"/>
                      </a:solidFill>
                      <a:prstDash val="solid"/>
                      <a:round/>
                      <a:headEnd len="sm" w="sm" type="none"/>
                      <a:tailEnd len="sm" w="sm" type="none"/>
                    </a:lnL>
                    <a:lnR cap="flat" cmpd="sng" w="7150">
                      <a:solidFill>
                        <a:srgbClr val="699AFF"/>
                      </a:solidFill>
                      <a:prstDash val="solid"/>
                      <a:round/>
                      <a:headEnd len="sm" w="sm" type="none"/>
                      <a:tailEnd len="sm" w="sm" type="none"/>
                    </a:lnR>
                    <a:lnT cap="flat" cmpd="sng" w="7150">
                      <a:solidFill>
                        <a:srgbClr val="699AFF"/>
                      </a:solidFill>
                      <a:prstDash val="solid"/>
                      <a:round/>
                      <a:headEnd len="sm" w="sm" type="none"/>
                      <a:tailEnd len="sm" w="sm" type="none"/>
                    </a:lnT>
                    <a:lnB cap="flat" cmpd="sng" w="7150">
                      <a:solidFill>
                        <a:srgbClr val="699AFF"/>
                      </a:solidFill>
                      <a:prstDash val="solid"/>
                      <a:round/>
                      <a:headEnd len="sm" w="sm" type="none"/>
                      <a:tailEnd len="sm" w="sm" type="none"/>
                    </a:lnB>
                  </a:tcPr>
                </a:tc>
              </a:tr>
              <a:tr h="250650">
                <a:tc>
                  <a:txBody>
                    <a:bodyPr/>
                    <a:lstStyle/>
                    <a:p>
                      <a:pPr indent="0" lvl="0" marL="63500" marR="0" rtl="0" algn="l">
                        <a:lnSpc>
                          <a:spcPct val="100000"/>
                        </a:lnSpc>
                        <a:spcBef>
                          <a:spcPts val="0"/>
                        </a:spcBef>
                        <a:spcAft>
                          <a:spcPts val="0"/>
                        </a:spcAft>
                        <a:buClr>
                          <a:srgbClr val="000000"/>
                        </a:buClr>
                        <a:buSzPts val="600"/>
                        <a:buFont typeface="Calibri"/>
                        <a:buNone/>
                      </a:pPr>
                      <a:r>
                        <a:t/>
                      </a:r>
                      <a:endParaRPr sz="1200" u="none" cap="none" strike="noStrike"/>
                    </a:p>
                  </a:txBody>
                  <a:tcPr marT="6575" marB="0" marR="6600" marL="24925" anchor="ctr">
                    <a:lnL cap="flat" cmpd="sng" w="7150">
                      <a:solidFill>
                        <a:srgbClr val="699AFF"/>
                      </a:solidFill>
                      <a:prstDash val="solid"/>
                      <a:round/>
                      <a:headEnd len="sm" w="sm" type="none"/>
                      <a:tailEnd len="sm" w="sm" type="none"/>
                    </a:lnL>
                    <a:lnR cap="flat" cmpd="sng" w="7150">
                      <a:solidFill>
                        <a:srgbClr val="699AFF"/>
                      </a:solidFill>
                      <a:prstDash val="solid"/>
                      <a:round/>
                      <a:headEnd len="sm" w="sm" type="none"/>
                      <a:tailEnd len="sm" w="sm" type="none"/>
                    </a:lnR>
                    <a:lnT cap="flat" cmpd="sng" w="7150">
                      <a:solidFill>
                        <a:srgbClr val="699AFF"/>
                      </a:solidFill>
                      <a:prstDash val="solid"/>
                      <a:round/>
                      <a:headEnd len="sm" w="sm" type="none"/>
                      <a:tailEnd len="sm" w="sm" type="none"/>
                    </a:lnT>
                    <a:lnB cap="flat" cmpd="sng" w="7150">
                      <a:solidFill>
                        <a:srgbClr val="699AFF"/>
                      </a:solidFill>
                      <a:prstDash val="solid"/>
                      <a:round/>
                      <a:headEnd len="sm" w="sm" type="none"/>
                      <a:tailEnd len="sm" w="sm" type="none"/>
                    </a:lnB>
                    <a:solidFill>
                      <a:srgbClr val="FFFFFF"/>
                    </a:solidFill>
                  </a:tcPr>
                </a:tc>
                <a:tc>
                  <a:txBody>
                    <a:bodyPr/>
                    <a:lstStyle/>
                    <a:p>
                      <a:pPr indent="0" lvl="0" marL="63500" marR="0" rtl="0" algn="l">
                        <a:lnSpc>
                          <a:spcPct val="100000"/>
                        </a:lnSpc>
                        <a:spcBef>
                          <a:spcPts val="0"/>
                        </a:spcBef>
                        <a:spcAft>
                          <a:spcPts val="0"/>
                        </a:spcAft>
                        <a:buClr>
                          <a:srgbClr val="000000"/>
                        </a:buClr>
                        <a:buSzPts val="600"/>
                        <a:buFont typeface="Calibri"/>
                        <a:buNone/>
                      </a:pPr>
                      <a:r>
                        <a:t/>
                      </a:r>
                      <a:endParaRPr sz="1200" u="none" cap="none" strike="noStrike"/>
                    </a:p>
                  </a:txBody>
                  <a:tcPr marT="6575" marB="0" marR="6600" marL="6600" anchor="ctr">
                    <a:lnL cap="flat" cmpd="sng" w="7150">
                      <a:solidFill>
                        <a:srgbClr val="699AFF"/>
                      </a:solidFill>
                      <a:prstDash val="solid"/>
                      <a:round/>
                      <a:headEnd len="sm" w="sm" type="none"/>
                      <a:tailEnd len="sm" w="sm" type="none"/>
                    </a:lnL>
                    <a:lnR cap="flat" cmpd="sng" w="7150">
                      <a:solidFill>
                        <a:srgbClr val="699AFF"/>
                      </a:solidFill>
                      <a:prstDash val="solid"/>
                      <a:round/>
                      <a:headEnd len="sm" w="sm" type="none"/>
                      <a:tailEnd len="sm" w="sm" type="none"/>
                    </a:lnR>
                    <a:lnT cap="flat" cmpd="sng" w="7150">
                      <a:solidFill>
                        <a:srgbClr val="699AFF"/>
                      </a:solidFill>
                      <a:prstDash val="solid"/>
                      <a:round/>
                      <a:headEnd len="sm" w="sm" type="none"/>
                      <a:tailEnd len="sm" w="sm" type="none"/>
                    </a:lnT>
                    <a:lnB cap="flat" cmpd="sng" w="7150">
                      <a:solidFill>
                        <a:srgbClr val="699AF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txBody>
                  <a:tcPr marT="6575" marB="0" marR="6600" marL="6600" anchor="ctr">
                    <a:lnL cap="flat" cmpd="sng" w="7150">
                      <a:solidFill>
                        <a:srgbClr val="699AFF"/>
                      </a:solidFill>
                      <a:prstDash val="solid"/>
                      <a:round/>
                      <a:headEnd len="sm" w="sm" type="none"/>
                      <a:tailEnd len="sm" w="sm" type="none"/>
                    </a:lnL>
                    <a:lnR cap="flat" cmpd="sng" w="7150">
                      <a:solidFill>
                        <a:srgbClr val="699AFF"/>
                      </a:solidFill>
                      <a:prstDash val="solid"/>
                      <a:round/>
                      <a:headEnd len="sm" w="sm" type="none"/>
                      <a:tailEnd len="sm" w="sm" type="none"/>
                    </a:lnR>
                    <a:lnT cap="flat" cmpd="sng" w="7150">
                      <a:solidFill>
                        <a:srgbClr val="699AFF"/>
                      </a:solidFill>
                      <a:prstDash val="solid"/>
                      <a:round/>
                      <a:headEnd len="sm" w="sm" type="none"/>
                      <a:tailEnd len="sm" w="sm" type="none"/>
                    </a:lnT>
                    <a:lnB cap="flat" cmpd="sng" w="7150">
                      <a:solidFill>
                        <a:srgbClr val="699AFF"/>
                      </a:solidFill>
                      <a:prstDash val="solid"/>
                      <a:round/>
                      <a:headEnd len="sm" w="sm" type="none"/>
                      <a:tailEnd len="sm" w="sm" type="none"/>
                    </a:lnB>
                  </a:tcPr>
                </a:tc>
              </a:tr>
              <a:tr h="250650">
                <a:tc>
                  <a:txBody>
                    <a:bodyPr/>
                    <a:lstStyle/>
                    <a:p>
                      <a:pPr indent="0" lvl="0" marL="63500" marR="0" rtl="0" algn="l">
                        <a:lnSpc>
                          <a:spcPct val="100000"/>
                        </a:lnSpc>
                        <a:spcBef>
                          <a:spcPts val="0"/>
                        </a:spcBef>
                        <a:spcAft>
                          <a:spcPts val="0"/>
                        </a:spcAft>
                        <a:buClr>
                          <a:srgbClr val="000000"/>
                        </a:buClr>
                        <a:buSzPts val="600"/>
                        <a:buFont typeface="Calibri"/>
                        <a:buNone/>
                      </a:pPr>
                      <a:r>
                        <a:t/>
                      </a:r>
                      <a:endParaRPr b="0" i="0" sz="1200" u="none" cap="none" strike="noStrike">
                        <a:solidFill>
                          <a:srgbClr val="404040"/>
                        </a:solidFill>
                        <a:latin typeface="Arial"/>
                        <a:ea typeface="Arial"/>
                        <a:cs typeface="Arial"/>
                        <a:sym typeface="Arial"/>
                      </a:endParaRPr>
                    </a:p>
                  </a:txBody>
                  <a:tcPr marT="6575" marB="0" marR="6600" marL="24925" anchor="ctr">
                    <a:lnL cap="flat" cmpd="sng" w="7150">
                      <a:solidFill>
                        <a:srgbClr val="699AFF"/>
                      </a:solidFill>
                      <a:prstDash val="solid"/>
                      <a:round/>
                      <a:headEnd len="sm" w="sm" type="none"/>
                      <a:tailEnd len="sm" w="sm" type="none"/>
                    </a:lnL>
                    <a:lnR cap="flat" cmpd="sng" w="7150">
                      <a:solidFill>
                        <a:srgbClr val="699AFF"/>
                      </a:solidFill>
                      <a:prstDash val="solid"/>
                      <a:round/>
                      <a:headEnd len="sm" w="sm" type="none"/>
                      <a:tailEnd len="sm" w="sm" type="none"/>
                    </a:lnR>
                    <a:lnT cap="flat" cmpd="sng" w="7150">
                      <a:solidFill>
                        <a:srgbClr val="699AFF"/>
                      </a:solidFill>
                      <a:prstDash val="solid"/>
                      <a:round/>
                      <a:headEnd len="sm" w="sm" type="none"/>
                      <a:tailEnd len="sm" w="sm" type="none"/>
                    </a:lnT>
                    <a:lnB cap="flat" cmpd="sng" w="7150">
                      <a:solidFill>
                        <a:srgbClr val="699AFF"/>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txBody>
                  <a:tcPr marT="6575" marB="0" marR="6600" marL="6600" anchor="ctr">
                    <a:lnL cap="flat" cmpd="sng" w="7150">
                      <a:solidFill>
                        <a:srgbClr val="699AFF"/>
                      </a:solidFill>
                      <a:prstDash val="solid"/>
                      <a:round/>
                      <a:headEnd len="sm" w="sm" type="none"/>
                      <a:tailEnd len="sm" w="sm" type="none"/>
                    </a:lnL>
                    <a:lnR cap="flat" cmpd="sng" w="7150">
                      <a:solidFill>
                        <a:srgbClr val="699AFF"/>
                      </a:solidFill>
                      <a:prstDash val="solid"/>
                      <a:round/>
                      <a:headEnd len="sm" w="sm" type="none"/>
                      <a:tailEnd len="sm" w="sm" type="none"/>
                    </a:lnR>
                    <a:lnT cap="flat" cmpd="sng" w="7150">
                      <a:solidFill>
                        <a:srgbClr val="699AFF"/>
                      </a:solidFill>
                      <a:prstDash val="solid"/>
                      <a:round/>
                      <a:headEnd len="sm" w="sm" type="none"/>
                      <a:tailEnd len="sm" w="sm" type="none"/>
                    </a:lnT>
                    <a:lnB cap="flat" cmpd="sng" w="7150">
                      <a:solidFill>
                        <a:srgbClr val="699AF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txBody>
                  <a:tcPr marT="6575" marB="0" marR="6600" marL="6600" anchor="ctr">
                    <a:lnL cap="flat" cmpd="sng" w="7150">
                      <a:solidFill>
                        <a:srgbClr val="699AFF"/>
                      </a:solidFill>
                      <a:prstDash val="solid"/>
                      <a:round/>
                      <a:headEnd len="sm" w="sm" type="none"/>
                      <a:tailEnd len="sm" w="sm" type="none"/>
                    </a:lnL>
                    <a:lnR cap="flat" cmpd="sng" w="7150">
                      <a:solidFill>
                        <a:srgbClr val="699AFF"/>
                      </a:solidFill>
                      <a:prstDash val="solid"/>
                      <a:round/>
                      <a:headEnd len="sm" w="sm" type="none"/>
                      <a:tailEnd len="sm" w="sm" type="none"/>
                    </a:lnR>
                    <a:lnT cap="flat" cmpd="sng" w="7150">
                      <a:solidFill>
                        <a:srgbClr val="699AFF"/>
                      </a:solidFill>
                      <a:prstDash val="solid"/>
                      <a:round/>
                      <a:headEnd len="sm" w="sm" type="none"/>
                      <a:tailEnd len="sm" w="sm" type="none"/>
                    </a:lnT>
                    <a:lnB cap="flat" cmpd="sng" w="7150">
                      <a:solidFill>
                        <a:srgbClr val="699AFF"/>
                      </a:solidFill>
                      <a:prstDash val="solid"/>
                      <a:round/>
                      <a:headEnd len="sm" w="sm" type="none"/>
                      <a:tailEnd len="sm" w="sm" type="none"/>
                    </a:lnB>
                  </a:tcPr>
                </a:tc>
              </a:tr>
              <a:tr h="250650">
                <a:tc>
                  <a:txBody>
                    <a:bodyPr/>
                    <a:lstStyle/>
                    <a:p>
                      <a:pPr indent="0" lvl="0" marL="63500" marR="0" rtl="0" algn="l">
                        <a:lnSpc>
                          <a:spcPct val="100000"/>
                        </a:lnSpc>
                        <a:spcBef>
                          <a:spcPts val="0"/>
                        </a:spcBef>
                        <a:spcAft>
                          <a:spcPts val="0"/>
                        </a:spcAft>
                        <a:buClr>
                          <a:srgbClr val="000000"/>
                        </a:buClr>
                        <a:buSzPts val="600"/>
                        <a:buFont typeface="Calibri"/>
                        <a:buNone/>
                      </a:pPr>
                      <a:r>
                        <a:t/>
                      </a:r>
                      <a:endParaRPr sz="1200" u="none" cap="none" strike="noStrike"/>
                    </a:p>
                  </a:txBody>
                  <a:tcPr marT="6575" marB="0" marR="6600" marL="24925" anchor="ctr">
                    <a:lnL cap="flat" cmpd="sng" w="7150">
                      <a:solidFill>
                        <a:srgbClr val="699AFF"/>
                      </a:solidFill>
                      <a:prstDash val="solid"/>
                      <a:round/>
                      <a:headEnd len="sm" w="sm" type="none"/>
                      <a:tailEnd len="sm" w="sm" type="none"/>
                    </a:lnL>
                    <a:lnR cap="flat" cmpd="sng" w="7150">
                      <a:solidFill>
                        <a:srgbClr val="699AFF"/>
                      </a:solidFill>
                      <a:prstDash val="solid"/>
                      <a:round/>
                      <a:headEnd len="sm" w="sm" type="none"/>
                      <a:tailEnd len="sm" w="sm" type="none"/>
                    </a:lnR>
                    <a:lnT cap="flat" cmpd="sng" w="7150">
                      <a:solidFill>
                        <a:srgbClr val="699AFF"/>
                      </a:solidFill>
                      <a:prstDash val="solid"/>
                      <a:round/>
                      <a:headEnd len="sm" w="sm" type="none"/>
                      <a:tailEnd len="sm" w="sm" type="none"/>
                    </a:lnT>
                    <a:lnB cap="flat" cmpd="sng" w="7150">
                      <a:solidFill>
                        <a:srgbClr val="699AFF"/>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txBody>
                  <a:tcPr marT="6575" marB="0" marR="6600" marL="6600" anchor="ctr">
                    <a:lnL cap="flat" cmpd="sng" w="7150">
                      <a:solidFill>
                        <a:srgbClr val="699AFF"/>
                      </a:solidFill>
                      <a:prstDash val="solid"/>
                      <a:round/>
                      <a:headEnd len="sm" w="sm" type="none"/>
                      <a:tailEnd len="sm" w="sm" type="none"/>
                    </a:lnL>
                    <a:lnR cap="flat" cmpd="sng" w="7150">
                      <a:solidFill>
                        <a:srgbClr val="699AFF"/>
                      </a:solidFill>
                      <a:prstDash val="solid"/>
                      <a:round/>
                      <a:headEnd len="sm" w="sm" type="none"/>
                      <a:tailEnd len="sm" w="sm" type="none"/>
                    </a:lnR>
                    <a:lnT cap="flat" cmpd="sng" w="7150">
                      <a:solidFill>
                        <a:srgbClr val="699AFF"/>
                      </a:solidFill>
                      <a:prstDash val="solid"/>
                      <a:round/>
                      <a:headEnd len="sm" w="sm" type="none"/>
                      <a:tailEnd len="sm" w="sm" type="none"/>
                    </a:lnT>
                    <a:lnB cap="flat" cmpd="sng" w="7150">
                      <a:solidFill>
                        <a:srgbClr val="699AF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txBody>
                  <a:tcPr marT="6575" marB="0" marR="6600" marL="6600" anchor="ctr">
                    <a:lnL cap="flat" cmpd="sng" w="7150">
                      <a:solidFill>
                        <a:srgbClr val="699AFF"/>
                      </a:solidFill>
                      <a:prstDash val="solid"/>
                      <a:round/>
                      <a:headEnd len="sm" w="sm" type="none"/>
                      <a:tailEnd len="sm" w="sm" type="none"/>
                    </a:lnL>
                    <a:lnR cap="flat" cmpd="sng" w="7150">
                      <a:solidFill>
                        <a:srgbClr val="699AFF"/>
                      </a:solidFill>
                      <a:prstDash val="solid"/>
                      <a:round/>
                      <a:headEnd len="sm" w="sm" type="none"/>
                      <a:tailEnd len="sm" w="sm" type="none"/>
                    </a:lnR>
                    <a:lnT cap="flat" cmpd="sng" w="7150">
                      <a:solidFill>
                        <a:srgbClr val="699AFF"/>
                      </a:solidFill>
                      <a:prstDash val="solid"/>
                      <a:round/>
                      <a:headEnd len="sm" w="sm" type="none"/>
                      <a:tailEnd len="sm" w="sm" type="none"/>
                    </a:lnT>
                    <a:lnB cap="flat" cmpd="sng" w="7150">
                      <a:solidFill>
                        <a:srgbClr val="699AFF"/>
                      </a:solidFill>
                      <a:prstDash val="solid"/>
                      <a:round/>
                      <a:headEnd len="sm" w="sm" type="none"/>
                      <a:tailEnd len="sm" w="sm" type="none"/>
                    </a:lnB>
                  </a:tcPr>
                </a:tc>
              </a:tr>
              <a:tr h="250650">
                <a:tc>
                  <a:txBody>
                    <a:bodyPr/>
                    <a:lstStyle/>
                    <a:p>
                      <a:pPr indent="0" lvl="0" marL="63500" marR="0" rtl="0" algn="l">
                        <a:lnSpc>
                          <a:spcPct val="100000"/>
                        </a:lnSpc>
                        <a:spcBef>
                          <a:spcPts val="0"/>
                        </a:spcBef>
                        <a:spcAft>
                          <a:spcPts val="0"/>
                        </a:spcAft>
                        <a:buClr>
                          <a:srgbClr val="000000"/>
                        </a:buClr>
                        <a:buSzPts val="600"/>
                        <a:buFont typeface="Calibri"/>
                        <a:buNone/>
                      </a:pPr>
                      <a:r>
                        <a:t/>
                      </a:r>
                      <a:endParaRPr sz="1200" u="none" cap="none" strike="noStrike"/>
                    </a:p>
                  </a:txBody>
                  <a:tcPr marT="6575" marB="0" marR="6600" marL="24925" anchor="ctr">
                    <a:lnL cap="flat" cmpd="sng" w="7150">
                      <a:solidFill>
                        <a:srgbClr val="699AFF"/>
                      </a:solidFill>
                      <a:prstDash val="solid"/>
                      <a:round/>
                      <a:headEnd len="sm" w="sm" type="none"/>
                      <a:tailEnd len="sm" w="sm" type="none"/>
                    </a:lnL>
                    <a:lnR cap="flat" cmpd="sng" w="7150">
                      <a:solidFill>
                        <a:srgbClr val="699AFF"/>
                      </a:solidFill>
                      <a:prstDash val="solid"/>
                      <a:round/>
                      <a:headEnd len="sm" w="sm" type="none"/>
                      <a:tailEnd len="sm" w="sm" type="none"/>
                    </a:lnR>
                    <a:lnT cap="flat" cmpd="sng" w="7150">
                      <a:solidFill>
                        <a:srgbClr val="699AFF"/>
                      </a:solidFill>
                      <a:prstDash val="solid"/>
                      <a:round/>
                      <a:headEnd len="sm" w="sm" type="none"/>
                      <a:tailEnd len="sm" w="sm" type="none"/>
                    </a:lnT>
                    <a:lnB cap="flat" cmpd="sng" w="7150">
                      <a:solidFill>
                        <a:srgbClr val="699AFF"/>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txBody>
                  <a:tcPr marT="6575" marB="0" marR="6600" marL="6600" anchor="ctr">
                    <a:lnL cap="flat" cmpd="sng" w="7150">
                      <a:solidFill>
                        <a:srgbClr val="699AFF"/>
                      </a:solidFill>
                      <a:prstDash val="solid"/>
                      <a:round/>
                      <a:headEnd len="sm" w="sm" type="none"/>
                      <a:tailEnd len="sm" w="sm" type="none"/>
                    </a:lnL>
                    <a:lnR cap="flat" cmpd="sng" w="7150">
                      <a:solidFill>
                        <a:srgbClr val="699AFF"/>
                      </a:solidFill>
                      <a:prstDash val="solid"/>
                      <a:round/>
                      <a:headEnd len="sm" w="sm" type="none"/>
                      <a:tailEnd len="sm" w="sm" type="none"/>
                    </a:lnR>
                    <a:lnT cap="flat" cmpd="sng" w="7150">
                      <a:solidFill>
                        <a:srgbClr val="699AFF"/>
                      </a:solidFill>
                      <a:prstDash val="solid"/>
                      <a:round/>
                      <a:headEnd len="sm" w="sm" type="none"/>
                      <a:tailEnd len="sm" w="sm" type="none"/>
                    </a:lnT>
                    <a:lnB cap="flat" cmpd="sng" w="7150">
                      <a:solidFill>
                        <a:srgbClr val="699AF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txBody>
                  <a:tcPr marT="6575" marB="0" marR="6600" marL="6600" anchor="ctr">
                    <a:lnL cap="flat" cmpd="sng" w="7150">
                      <a:solidFill>
                        <a:srgbClr val="699AFF"/>
                      </a:solidFill>
                      <a:prstDash val="solid"/>
                      <a:round/>
                      <a:headEnd len="sm" w="sm" type="none"/>
                      <a:tailEnd len="sm" w="sm" type="none"/>
                    </a:lnL>
                    <a:lnR cap="flat" cmpd="sng" w="7150">
                      <a:solidFill>
                        <a:srgbClr val="699AFF"/>
                      </a:solidFill>
                      <a:prstDash val="solid"/>
                      <a:round/>
                      <a:headEnd len="sm" w="sm" type="none"/>
                      <a:tailEnd len="sm" w="sm" type="none"/>
                    </a:lnR>
                    <a:lnT cap="flat" cmpd="sng" w="7150">
                      <a:solidFill>
                        <a:srgbClr val="699AFF"/>
                      </a:solidFill>
                      <a:prstDash val="solid"/>
                      <a:round/>
                      <a:headEnd len="sm" w="sm" type="none"/>
                      <a:tailEnd len="sm" w="sm" type="none"/>
                    </a:lnT>
                    <a:lnB cap="flat" cmpd="sng" w="7150">
                      <a:solidFill>
                        <a:srgbClr val="699AFF"/>
                      </a:solidFill>
                      <a:prstDash val="solid"/>
                      <a:round/>
                      <a:headEnd len="sm" w="sm" type="none"/>
                      <a:tailEnd len="sm" w="sm" type="none"/>
                    </a:lnB>
                  </a:tcPr>
                </a:tc>
              </a:tr>
            </a:tbl>
          </a:graphicData>
        </a:graphic>
      </p:graphicFrame>
      <p:sp>
        <p:nvSpPr>
          <p:cNvPr id="131" name="Google Shape;131;p23"/>
          <p:cNvSpPr txBox="1"/>
          <p:nvPr>
            <p:ph idx="3" type="ctrTitle"/>
          </p:nvPr>
        </p:nvSpPr>
        <p:spPr>
          <a:xfrm>
            <a:off x="3297450" y="2277769"/>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32" name="Google Shape;132;p23"/>
          <p:cNvSpPr txBox="1"/>
          <p:nvPr>
            <p:ph idx="4" type="ctrTitle"/>
          </p:nvPr>
        </p:nvSpPr>
        <p:spPr>
          <a:xfrm>
            <a:off x="3297450" y="2506595"/>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33" name="Google Shape;133;p23"/>
          <p:cNvSpPr txBox="1"/>
          <p:nvPr>
            <p:ph idx="5" type="ctrTitle"/>
          </p:nvPr>
        </p:nvSpPr>
        <p:spPr>
          <a:xfrm>
            <a:off x="3297450" y="2773606"/>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34" name="Google Shape;134;p23"/>
          <p:cNvSpPr txBox="1"/>
          <p:nvPr>
            <p:ph idx="6" type="ctrTitle"/>
          </p:nvPr>
        </p:nvSpPr>
        <p:spPr>
          <a:xfrm>
            <a:off x="3297450" y="2997014"/>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35" name="Google Shape;135;p23"/>
          <p:cNvSpPr txBox="1"/>
          <p:nvPr>
            <p:ph idx="7" type="ctrTitle"/>
          </p:nvPr>
        </p:nvSpPr>
        <p:spPr>
          <a:xfrm>
            <a:off x="3297450" y="3261924"/>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36" name="Google Shape;136;p23"/>
          <p:cNvSpPr txBox="1"/>
          <p:nvPr>
            <p:ph idx="8" type="ctrTitle"/>
          </p:nvPr>
        </p:nvSpPr>
        <p:spPr>
          <a:xfrm>
            <a:off x="3297450" y="3523085"/>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37" name="Google Shape;137;p23"/>
          <p:cNvSpPr txBox="1"/>
          <p:nvPr>
            <p:ph idx="9" type="ctrTitle"/>
          </p:nvPr>
        </p:nvSpPr>
        <p:spPr>
          <a:xfrm>
            <a:off x="3297450" y="3784236"/>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38" name="Google Shape;138;p23"/>
          <p:cNvSpPr txBox="1"/>
          <p:nvPr>
            <p:ph idx="13" type="ctrTitle"/>
          </p:nvPr>
        </p:nvSpPr>
        <p:spPr>
          <a:xfrm>
            <a:off x="430425" y="2277769"/>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39" name="Google Shape;139;p23"/>
          <p:cNvSpPr txBox="1"/>
          <p:nvPr>
            <p:ph idx="14" type="ctrTitle"/>
          </p:nvPr>
        </p:nvSpPr>
        <p:spPr>
          <a:xfrm>
            <a:off x="430425" y="2506595"/>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40" name="Google Shape;140;p23"/>
          <p:cNvSpPr txBox="1"/>
          <p:nvPr>
            <p:ph idx="15" type="ctrTitle"/>
          </p:nvPr>
        </p:nvSpPr>
        <p:spPr>
          <a:xfrm>
            <a:off x="430425" y="2773606"/>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41" name="Google Shape;141;p23"/>
          <p:cNvSpPr txBox="1"/>
          <p:nvPr>
            <p:ph idx="16" type="ctrTitle"/>
          </p:nvPr>
        </p:nvSpPr>
        <p:spPr>
          <a:xfrm>
            <a:off x="430425" y="2997014"/>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42" name="Google Shape;142;p23"/>
          <p:cNvSpPr txBox="1"/>
          <p:nvPr>
            <p:ph idx="17" type="ctrTitle"/>
          </p:nvPr>
        </p:nvSpPr>
        <p:spPr>
          <a:xfrm>
            <a:off x="430425" y="3261924"/>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43" name="Google Shape;143;p23"/>
          <p:cNvSpPr txBox="1"/>
          <p:nvPr>
            <p:ph idx="18" type="ctrTitle"/>
          </p:nvPr>
        </p:nvSpPr>
        <p:spPr>
          <a:xfrm>
            <a:off x="430425" y="3523085"/>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44" name="Google Shape;144;p23"/>
          <p:cNvSpPr txBox="1"/>
          <p:nvPr>
            <p:ph idx="19" type="ctrTitle"/>
          </p:nvPr>
        </p:nvSpPr>
        <p:spPr>
          <a:xfrm>
            <a:off x="430425" y="3784236"/>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45" name="Google Shape;145;p23"/>
          <p:cNvSpPr txBox="1"/>
          <p:nvPr>
            <p:ph idx="20" type="ctrTitle"/>
          </p:nvPr>
        </p:nvSpPr>
        <p:spPr>
          <a:xfrm>
            <a:off x="6164475" y="2277769"/>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46" name="Google Shape;146;p23"/>
          <p:cNvSpPr txBox="1"/>
          <p:nvPr>
            <p:ph idx="21" type="ctrTitle"/>
          </p:nvPr>
        </p:nvSpPr>
        <p:spPr>
          <a:xfrm>
            <a:off x="6164475" y="2506595"/>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47" name="Google Shape;147;p23"/>
          <p:cNvSpPr txBox="1"/>
          <p:nvPr>
            <p:ph idx="22" type="ctrTitle"/>
          </p:nvPr>
        </p:nvSpPr>
        <p:spPr>
          <a:xfrm>
            <a:off x="6164475" y="2773606"/>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48" name="Google Shape;148;p23"/>
          <p:cNvSpPr txBox="1"/>
          <p:nvPr>
            <p:ph idx="23" type="ctrTitle"/>
          </p:nvPr>
        </p:nvSpPr>
        <p:spPr>
          <a:xfrm>
            <a:off x="6164475" y="2997014"/>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49" name="Google Shape;149;p23"/>
          <p:cNvSpPr txBox="1"/>
          <p:nvPr>
            <p:ph idx="24" type="ctrTitle"/>
          </p:nvPr>
        </p:nvSpPr>
        <p:spPr>
          <a:xfrm>
            <a:off x="6164475" y="3261924"/>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50" name="Google Shape;150;p23"/>
          <p:cNvSpPr txBox="1"/>
          <p:nvPr>
            <p:ph idx="25" type="ctrTitle"/>
          </p:nvPr>
        </p:nvSpPr>
        <p:spPr>
          <a:xfrm>
            <a:off x="6164475" y="3523085"/>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51" name="Google Shape;151;p23"/>
          <p:cNvSpPr txBox="1"/>
          <p:nvPr>
            <p:ph idx="26" type="ctrTitle"/>
          </p:nvPr>
        </p:nvSpPr>
        <p:spPr>
          <a:xfrm>
            <a:off x="6164475" y="3784236"/>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52" name="Google Shape;152;p23"/>
          <p:cNvSpPr txBox="1"/>
          <p:nvPr>
            <p:ph idx="27" type="ctrTitle"/>
          </p:nvPr>
        </p:nvSpPr>
        <p:spPr>
          <a:xfrm>
            <a:off x="430425" y="1926356"/>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sz="1200">
                <a:solidFill>
                  <a:schemeClr val="dk1"/>
                </a:solidFill>
              </a:defRPr>
            </a:lvl1pPr>
            <a:lvl2pPr lvl="1" algn="ctr">
              <a:lnSpc>
                <a:spcPct val="100000"/>
              </a:lnSpc>
              <a:spcBef>
                <a:spcPts val="0"/>
              </a:spcBef>
              <a:spcAft>
                <a:spcPts val="0"/>
              </a:spcAft>
              <a:buClr>
                <a:schemeClr val="dk1"/>
              </a:buClr>
              <a:buSzPts val="1200"/>
              <a:buNone/>
              <a:defRPr sz="1200">
                <a:solidFill>
                  <a:schemeClr val="dk1"/>
                </a:solidFill>
              </a:defRPr>
            </a:lvl2pPr>
            <a:lvl3pPr lvl="2" algn="ctr">
              <a:lnSpc>
                <a:spcPct val="100000"/>
              </a:lnSpc>
              <a:spcBef>
                <a:spcPts val="0"/>
              </a:spcBef>
              <a:spcAft>
                <a:spcPts val="0"/>
              </a:spcAft>
              <a:buClr>
                <a:schemeClr val="dk1"/>
              </a:buClr>
              <a:buSzPts val="1200"/>
              <a:buNone/>
              <a:defRPr sz="1200">
                <a:solidFill>
                  <a:schemeClr val="dk1"/>
                </a:solidFill>
              </a:defRPr>
            </a:lvl3pPr>
            <a:lvl4pPr lvl="3" algn="ctr">
              <a:lnSpc>
                <a:spcPct val="100000"/>
              </a:lnSpc>
              <a:spcBef>
                <a:spcPts val="0"/>
              </a:spcBef>
              <a:spcAft>
                <a:spcPts val="0"/>
              </a:spcAft>
              <a:buClr>
                <a:schemeClr val="dk1"/>
              </a:buClr>
              <a:buSzPts val="1200"/>
              <a:buNone/>
              <a:defRPr sz="1200">
                <a:solidFill>
                  <a:schemeClr val="dk1"/>
                </a:solidFill>
              </a:defRPr>
            </a:lvl4pPr>
            <a:lvl5pPr lvl="4" algn="ctr">
              <a:lnSpc>
                <a:spcPct val="100000"/>
              </a:lnSpc>
              <a:spcBef>
                <a:spcPts val="0"/>
              </a:spcBef>
              <a:spcAft>
                <a:spcPts val="0"/>
              </a:spcAft>
              <a:buClr>
                <a:schemeClr val="dk1"/>
              </a:buClr>
              <a:buSzPts val="1200"/>
              <a:buNone/>
              <a:defRPr sz="1200">
                <a:solidFill>
                  <a:schemeClr val="dk1"/>
                </a:solidFill>
              </a:defRPr>
            </a:lvl5pPr>
            <a:lvl6pPr lvl="5" algn="ctr">
              <a:lnSpc>
                <a:spcPct val="100000"/>
              </a:lnSpc>
              <a:spcBef>
                <a:spcPts val="0"/>
              </a:spcBef>
              <a:spcAft>
                <a:spcPts val="0"/>
              </a:spcAft>
              <a:buClr>
                <a:schemeClr val="dk1"/>
              </a:buClr>
              <a:buSzPts val="1200"/>
              <a:buNone/>
              <a:defRPr sz="1200">
                <a:solidFill>
                  <a:schemeClr val="dk1"/>
                </a:solidFill>
              </a:defRPr>
            </a:lvl6pPr>
            <a:lvl7pPr lvl="6" algn="ctr">
              <a:lnSpc>
                <a:spcPct val="100000"/>
              </a:lnSpc>
              <a:spcBef>
                <a:spcPts val="0"/>
              </a:spcBef>
              <a:spcAft>
                <a:spcPts val="0"/>
              </a:spcAft>
              <a:buClr>
                <a:schemeClr val="dk1"/>
              </a:buClr>
              <a:buSzPts val="1200"/>
              <a:buNone/>
              <a:defRPr sz="1200">
                <a:solidFill>
                  <a:schemeClr val="dk1"/>
                </a:solidFill>
              </a:defRPr>
            </a:lvl7pPr>
            <a:lvl8pPr lvl="7" algn="ctr">
              <a:lnSpc>
                <a:spcPct val="100000"/>
              </a:lnSpc>
              <a:spcBef>
                <a:spcPts val="0"/>
              </a:spcBef>
              <a:spcAft>
                <a:spcPts val="0"/>
              </a:spcAft>
              <a:buClr>
                <a:schemeClr val="dk1"/>
              </a:buClr>
              <a:buSzPts val="1200"/>
              <a:buNone/>
              <a:defRPr sz="1200">
                <a:solidFill>
                  <a:schemeClr val="dk1"/>
                </a:solidFill>
              </a:defRPr>
            </a:lvl8pPr>
            <a:lvl9pPr lvl="8" algn="ctr">
              <a:lnSpc>
                <a:spcPct val="100000"/>
              </a:lnSpc>
              <a:spcBef>
                <a:spcPts val="0"/>
              </a:spcBef>
              <a:spcAft>
                <a:spcPts val="0"/>
              </a:spcAft>
              <a:buClr>
                <a:schemeClr val="dk1"/>
              </a:buClr>
              <a:buSzPts val="1200"/>
              <a:buNone/>
              <a:defRPr sz="1200">
                <a:solidFill>
                  <a:schemeClr val="dk1"/>
                </a:solidFill>
              </a:defRPr>
            </a:lvl9pPr>
          </a:lstStyle>
          <a:p/>
        </p:txBody>
      </p:sp>
      <p:sp>
        <p:nvSpPr>
          <p:cNvPr id="153" name="Google Shape;153;p23"/>
          <p:cNvSpPr txBox="1"/>
          <p:nvPr>
            <p:ph idx="28" type="ctrTitle"/>
          </p:nvPr>
        </p:nvSpPr>
        <p:spPr>
          <a:xfrm>
            <a:off x="3297450" y="1926356"/>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sz="1200">
                <a:solidFill>
                  <a:schemeClr val="dk1"/>
                </a:solidFill>
              </a:defRPr>
            </a:lvl1pPr>
            <a:lvl2pPr lvl="1" algn="ctr">
              <a:lnSpc>
                <a:spcPct val="100000"/>
              </a:lnSpc>
              <a:spcBef>
                <a:spcPts val="0"/>
              </a:spcBef>
              <a:spcAft>
                <a:spcPts val="0"/>
              </a:spcAft>
              <a:buClr>
                <a:schemeClr val="dk1"/>
              </a:buClr>
              <a:buSzPts val="1200"/>
              <a:buNone/>
              <a:defRPr sz="1200">
                <a:solidFill>
                  <a:schemeClr val="dk1"/>
                </a:solidFill>
              </a:defRPr>
            </a:lvl2pPr>
            <a:lvl3pPr lvl="2" algn="ctr">
              <a:lnSpc>
                <a:spcPct val="100000"/>
              </a:lnSpc>
              <a:spcBef>
                <a:spcPts val="0"/>
              </a:spcBef>
              <a:spcAft>
                <a:spcPts val="0"/>
              </a:spcAft>
              <a:buClr>
                <a:schemeClr val="dk1"/>
              </a:buClr>
              <a:buSzPts val="1200"/>
              <a:buNone/>
              <a:defRPr sz="1200">
                <a:solidFill>
                  <a:schemeClr val="dk1"/>
                </a:solidFill>
              </a:defRPr>
            </a:lvl3pPr>
            <a:lvl4pPr lvl="3" algn="ctr">
              <a:lnSpc>
                <a:spcPct val="100000"/>
              </a:lnSpc>
              <a:spcBef>
                <a:spcPts val="0"/>
              </a:spcBef>
              <a:spcAft>
                <a:spcPts val="0"/>
              </a:spcAft>
              <a:buClr>
                <a:schemeClr val="dk1"/>
              </a:buClr>
              <a:buSzPts val="1200"/>
              <a:buNone/>
              <a:defRPr sz="1200">
                <a:solidFill>
                  <a:schemeClr val="dk1"/>
                </a:solidFill>
              </a:defRPr>
            </a:lvl4pPr>
            <a:lvl5pPr lvl="4" algn="ctr">
              <a:lnSpc>
                <a:spcPct val="100000"/>
              </a:lnSpc>
              <a:spcBef>
                <a:spcPts val="0"/>
              </a:spcBef>
              <a:spcAft>
                <a:spcPts val="0"/>
              </a:spcAft>
              <a:buClr>
                <a:schemeClr val="dk1"/>
              </a:buClr>
              <a:buSzPts val="1200"/>
              <a:buNone/>
              <a:defRPr sz="1200">
                <a:solidFill>
                  <a:schemeClr val="dk1"/>
                </a:solidFill>
              </a:defRPr>
            </a:lvl5pPr>
            <a:lvl6pPr lvl="5" algn="ctr">
              <a:lnSpc>
                <a:spcPct val="100000"/>
              </a:lnSpc>
              <a:spcBef>
                <a:spcPts val="0"/>
              </a:spcBef>
              <a:spcAft>
                <a:spcPts val="0"/>
              </a:spcAft>
              <a:buClr>
                <a:schemeClr val="dk1"/>
              </a:buClr>
              <a:buSzPts val="1200"/>
              <a:buNone/>
              <a:defRPr sz="1200">
                <a:solidFill>
                  <a:schemeClr val="dk1"/>
                </a:solidFill>
              </a:defRPr>
            </a:lvl6pPr>
            <a:lvl7pPr lvl="6" algn="ctr">
              <a:lnSpc>
                <a:spcPct val="100000"/>
              </a:lnSpc>
              <a:spcBef>
                <a:spcPts val="0"/>
              </a:spcBef>
              <a:spcAft>
                <a:spcPts val="0"/>
              </a:spcAft>
              <a:buClr>
                <a:schemeClr val="dk1"/>
              </a:buClr>
              <a:buSzPts val="1200"/>
              <a:buNone/>
              <a:defRPr sz="1200">
                <a:solidFill>
                  <a:schemeClr val="dk1"/>
                </a:solidFill>
              </a:defRPr>
            </a:lvl7pPr>
            <a:lvl8pPr lvl="7" algn="ctr">
              <a:lnSpc>
                <a:spcPct val="100000"/>
              </a:lnSpc>
              <a:spcBef>
                <a:spcPts val="0"/>
              </a:spcBef>
              <a:spcAft>
                <a:spcPts val="0"/>
              </a:spcAft>
              <a:buClr>
                <a:schemeClr val="dk1"/>
              </a:buClr>
              <a:buSzPts val="1200"/>
              <a:buNone/>
              <a:defRPr sz="1200">
                <a:solidFill>
                  <a:schemeClr val="dk1"/>
                </a:solidFill>
              </a:defRPr>
            </a:lvl8pPr>
            <a:lvl9pPr lvl="8" algn="ctr">
              <a:lnSpc>
                <a:spcPct val="100000"/>
              </a:lnSpc>
              <a:spcBef>
                <a:spcPts val="0"/>
              </a:spcBef>
              <a:spcAft>
                <a:spcPts val="0"/>
              </a:spcAft>
              <a:buClr>
                <a:schemeClr val="dk1"/>
              </a:buClr>
              <a:buSzPts val="1200"/>
              <a:buNone/>
              <a:defRPr sz="1200">
                <a:solidFill>
                  <a:schemeClr val="dk1"/>
                </a:solidFill>
              </a:defRPr>
            </a:lvl9pPr>
          </a:lstStyle>
          <a:p/>
        </p:txBody>
      </p:sp>
      <p:sp>
        <p:nvSpPr>
          <p:cNvPr id="154" name="Google Shape;154;p23"/>
          <p:cNvSpPr txBox="1"/>
          <p:nvPr>
            <p:ph idx="29" type="ctrTitle"/>
          </p:nvPr>
        </p:nvSpPr>
        <p:spPr>
          <a:xfrm>
            <a:off x="6164475" y="1926356"/>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sz="1200">
                <a:solidFill>
                  <a:schemeClr val="dk1"/>
                </a:solidFill>
              </a:defRPr>
            </a:lvl1pPr>
            <a:lvl2pPr lvl="1" algn="ctr">
              <a:lnSpc>
                <a:spcPct val="100000"/>
              </a:lnSpc>
              <a:spcBef>
                <a:spcPts val="0"/>
              </a:spcBef>
              <a:spcAft>
                <a:spcPts val="0"/>
              </a:spcAft>
              <a:buClr>
                <a:schemeClr val="dk1"/>
              </a:buClr>
              <a:buSzPts val="1200"/>
              <a:buNone/>
              <a:defRPr sz="1200">
                <a:solidFill>
                  <a:schemeClr val="dk1"/>
                </a:solidFill>
              </a:defRPr>
            </a:lvl2pPr>
            <a:lvl3pPr lvl="2" algn="ctr">
              <a:lnSpc>
                <a:spcPct val="100000"/>
              </a:lnSpc>
              <a:spcBef>
                <a:spcPts val="0"/>
              </a:spcBef>
              <a:spcAft>
                <a:spcPts val="0"/>
              </a:spcAft>
              <a:buClr>
                <a:schemeClr val="dk1"/>
              </a:buClr>
              <a:buSzPts val="1200"/>
              <a:buNone/>
              <a:defRPr sz="1200">
                <a:solidFill>
                  <a:schemeClr val="dk1"/>
                </a:solidFill>
              </a:defRPr>
            </a:lvl3pPr>
            <a:lvl4pPr lvl="3" algn="ctr">
              <a:lnSpc>
                <a:spcPct val="100000"/>
              </a:lnSpc>
              <a:spcBef>
                <a:spcPts val="0"/>
              </a:spcBef>
              <a:spcAft>
                <a:spcPts val="0"/>
              </a:spcAft>
              <a:buClr>
                <a:schemeClr val="dk1"/>
              </a:buClr>
              <a:buSzPts val="1200"/>
              <a:buNone/>
              <a:defRPr sz="1200">
                <a:solidFill>
                  <a:schemeClr val="dk1"/>
                </a:solidFill>
              </a:defRPr>
            </a:lvl4pPr>
            <a:lvl5pPr lvl="4" algn="ctr">
              <a:lnSpc>
                <a:spcPct val="100000"/>
              </a:lnSpc>
              <a:spcBef>
                <a:spcPts val="0"/>
              </a:spcBef>
              <a:spcAft>
                <a:spcPts val="0"/>
              </a:spcAft>
              <a:buClr>
                <a:schemeClr val="dk1"/>
              </a:buClr>
              <a:buSzPts val="1200"/>
              <a:buNone/>
              <a:defRPr sz="1200">
                <a:solidFill>
                  <a:schemeClr val="dk1"/>
                </a:solidFill>
              </a:defRPr>
            </a:lvl5pPr>
            <a:lvl6pPr lvl="5" algn="ctr">
              <a:lnSpc>
                <a:spcPct val="100000"/>
              </a:lnSpc>
              <a:spcBef>
                <a:spcPts val="0"/>
              </a:spcBef>
              <a:spcAft>
                <a:spcPts val="0"/>
              </a:spcAft>
              <a:buClr>
                <a:schemeClr val="dk1"/>
              </a:buClr>
              <a:buSzPts val="1200"/>
              <a:buNone/>
              <a:defRPr sz="1200">
                <a:solidFill>
                  <a:schemeClr val="dk1"/>
                </a:solidFill>
              </a:defRPr>
            </a:lvl6pPr>
            <a:lvl7pPr lvl="6" algn="ctr">
              <a:lnSpc>
                <a:spcPct val="100000"/>
              </a:lnSpc>
              <a:spcBef>
                <a:spcPts val="0"/>
              </a:spcBef>
              <a:spcAft>
                <a:spcPts val="0"/>
              </a:spcAft>
              <a:buClr>
                <a:schemeClr val="dk1"/>
              </a:buClr>
              <a:buSzPts val="1200"/>
              <a:buNone/>
              <a:defRPr sz="1200">
                <a:solidFill>
                  <a:schemeClr val="dk1"/>
                </a:solidFill>
              </a:defRPr>
            </a:lvl7pPr>
            <a:lvl8pPr lvl="7" algn="ctr">
              <a:lnSpc>
                <a:spcPct val="100000"/>
              </a:lnSpc>
              <a:spcBef>
                <a:spcPts val="0"/>
              </a:spcBef>
              <a:spcAft>
                <a:spcPts val="0"/>
              </a:spcAft>
              <a:buClr>
                <a:schemeClr val="dk1"/>
              </a:buClr>
              <a:buSzPts val="1200"/>
              <a:buNone/>
              <a:defRPr sz="1200">
                <a:solidFill>
                  <a:schemeClr val="dk1"/>
                </a:solidFill>
              </a:defRPr>
            </a:lvl8pPr>
            <a:lvl9pPr lvl="8" algn="ctr">
              <a:lnSpc>
                <a:spcPct val="100000"/>
              </a:lnSpc>
              <a:spcBef>
                <a:spcPts val="0"/>
              </a:spcBef>
              <a:spcAft>
                <a:spcPts val="0"/>
              </a:spcAft>
              <a:buClr>
                <a:schemeClr val="dk1"/>
              </a:buClr>
              <a:buSzPts val="1200"/>
              <a:buNone/>
              <a:defRPr sz="1200">
                <a:solidFill>
                  <a:schemeClr val="dk1"/>
                </a:solidFill>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Graphic shapes 5 Table green">
  <p:cSld name="CUSTOM_9_1_1_1_1_1">
    <p:spTree>
      <p:nvGrpSpPr>
        <p:cNvPr id="155" name="Shape 155"/>
        <p:cNvGrpSpPr/>
        <p:nvPr/>
      </p:nvGrpSpPr>
      <p:grpSpPr>
        <a:xfrm>
          <a:off x="0" y="0"/>
          <a:ext cx="0" cy="0"/>
          <a:chOff x="0" y="0"/>
          <a:chExt cx="0" cy="0"/>
        </a:xfrm>
      </p:grpSpPr>
      <p:sp>
        <p:nvSpPr>
          <p:cNvPr id="156" name="Google Shape;156;p24"/>
          <p:cNvSpPr txBox="1"/>
          <p:nvPr>
            <p:ph type="ctrTitle"/>
          </p:nvPr>
        </p:nvSpPr>
        <p:spPr>
          <a:xfrm>
            <a:off x="356616" y="1028700"/>
            <a:ext cx="4940400" cy="393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57" name="Google Shape;157;p24"/>
          <p:cNvSpPr txBox="1"/>
          <p:nvPr>
            <p:ph idx="2" type="ctrTitle"/>
          </p:nvPr>
        </p:nvSpPr>
        <p:spPr>
          <a:xfrm>
            <a:off x="342900" y="428625"/>
            <a:ext cx="7572300" cy="6147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dk1"/>
              </a:buClr>
              <a:buSzPts val="2400"/>
              <a:buNone/>
              <a:defRPr sz="2400">
                <a:solidFill>
                  <a:schemeClr val="dk1"/>
                </a:solidFill>
              </a:defRPr>
            </a:lvl2pPr>
            <a:lvl3pPr lvl="2" algn="ctr">
              <a:lnSpc>
                <a:spcPct val="100000"/>
              </a:lnSpc>
              <a:spcBef>
                <a:spcPts val="0"/>
              </a:spcBef>
              <a:spcAft>
                <a:spcPts val="0"/>
              </a:spcAft>
              <a:buClr>
                <a:schemeClr val="dk1"/>
              </a:buClr>
              <a:buSzPts val="2400"/>
              <a:buNone/>
              <a:defRPr sz="2400">
                <a:solidFill>
                  <a:schemeClr val="dk1"/>
                </a:solidFill>
              </a:defRPr>
            </a:lvl3pPr>
            <a:lvl4pPr lvl="3" algn="ctr">
              <a:lnSpc>
                <a:spcPct val="100000"/>
              </a:lnSpc>
              <a:spcBef>
                <a:spcPts val="0"/>
              </a:spcBef>
              <a:spcAft>
                <a:spcPts val="0"/>
              </a:spcAft>
              <a:buClr>
                <a:schemeClr val="dk1"/>
              </a:buClr>
              <a:buSzPts val="2400"/>
              <a:buNone/>
              <a:defRPr sz="2400">
                <a:solidFill>
                  <a:schemeClr val="dk1"/>
                </a:solidFill>
              </a:defRPr>
            </a:lvl4pPr>
            <a:lvl5pPr lvl="4" algn="ctr">
              <a:lnSpc>
                <a:spcPct val="100000"/>
              </a:lnSpc>
              <a:spcBef>
                <a:spcPts val="0"/>
              </a:spcBef>
              <a:spcAft>
                <a:spcPts val="0"/>
              </a:spcAft>
              <a:buClr>
                <a:schemeClr val="dk1"/>
              </a:buClr>
              <a:buSzPts val="2400"/>
              <a:buNone/>
              <a:defRPr sz="2400">
                <a:solidFill>
                  <a:schemeClr val="dk1"/>
                </a:solidFill>
              </a:defRPr>
            </a:lvl5pPr>
            <a:lvl6pPr lvl="5" algn="ctr">
              <a:lnSpc>
                <a:spcPct val="100000"/>
              </a:lnSpc>
              <a:spcBef>
                <a:spcPts val="0"/>
              </a:spcBef>
              <a:spcAft>
                <a:spcPts val="0"/>
              </a:spcAft>
              <a:buClr>
                <a:schemeClr val="dk1"/>
              </a:buClr>
              <a:buSzPts val="2400"/>
              <a:buNone/>
              <a:defRPr sz="2400">
                <a:solidFill>
                  <a:schemeClr val="dk1"/>
                </a:solidFill>
              </a:defRPr>
            </a:lvl6pPr>
            <a:lvl7pPr lvl="6" algn="ctr">
              <a:lnSpc>
                <a:spcPct val="100000"/>
              </a:lnSpc>
              <a:spcBef>
                <a:spcPts val="0"/>
              </a:spcBef>
              <a:spcAft>
                <a:spcPts val="0"/>
              </a:spcAft>
              <a:buClr>
                <a:schemeClr val="dk1"/>
              </a:buClr>
              <a:buSzPts val="2400"/>
              <a:buNone/>
              <a:defRPr sz="2400">
                <a:solidFill>
                  <a:schemeClr val="dk1"/>
                </a:solidFill>
              </a:defRPr>
            </a:lvl7pPr>
            <a:lvl8pPr lvl="7" algn="ctr">
              <a:lnSpc>
                <a:spcPct val="100000"/>
              </a:lnSpc>
              <a:spcBef>
                <a:spcPts val="0"/>
              </a:spcBef>
              <a:spcAft>
                <a:spcPts val="0"/>
              </a:spcAft>
              <a:buClr>
                <a:schemeClr val="dk1"/>
              </a:buClr>
              <a:buSzPts val="2400"/>
              <a:buNone/>
              <a:defRPr sz="2400">
                <a:solidFill>
                  <a:schemeClr val="dk1"/>
                </a:solidFill>
              </a:defRPr>
            </a:lvl8pPr>
            <a:lvl9pPr lvl="8" algn="ctr">
              <a:lnSpc>
                <a:spcPct val="100000"/>
              </a:lnSpc>
              <a:spcBef>
                <a:spcPts val="0"/>
              </a:spcBef>
              <a:spcAft>
                <a:spcPts val="0"/>
              </a:spcAft>
              <a:buClr>
                <a:schemeClr val="dk1"/>
              </a:buClr>
              <a:buSzPts val="2400"/>
              <a:buNone/>
              <a:defRPr sz="2400">
                <a:solidFill>
                  <a:schemeClr val="dk1"/>
                </a:solidFill>
              </a:defRPr>
            </a:lvl9pPr>
          </a:lstStyle>
          <a:p/>
        </p:txBody>
      </p:sp>
      <p:graphicFrame>
        <p:nvGraphicFramePr>
          <p:cNvPr id="158" name="Google Shape;158;p24"/>
          <p:cNvGraphicFramePr/>
          <p:nvPr/>
        </p:nvGraphicFramePr>
        <p:xfrm>
          <a:off x="345120" y="1872639"/>
          <a:ext cx="3000000" cy="3000000"/>
        </p:xfrm>
        <a:graphic>
          <a:graphicData uri="http://schemas.openxmlformats.org/drawingml/2006/table">
            <a:tbl>
              <a:tblPr>
                <a:noFill/>
                <a:tableStyleId>{CCF7F208-2F63-4056-B859-9FA2A330C00B}</a:tableStyleId>
              </a:tblPr>
              <a:tblGrid>
                <a:gridCol w="2856650"/>
                <a:gridCol w="2626550"/>
                <a:gridCol w="2970575"/>
              </a:tblGrid>
              <a:tr h="357825">
                <a:tc>
                  <a:txBody>
                    <a:bodyPr/>
                    <a:lstStyle/>
                    <a:p>
                      <a:pPr indent="0" lvl="0" marL="63500" marR="0" rtl="0" algn="l">
                        <a:lnSpc>
                          <a:spcPct val="100000"/>
                        </a:lnSpc>
                        <a:spcBef>
                          <a:spcPts val="0"/>
                        </a:spcBef>
                        <a:spcAft>
                          <a:spcPts val="0"/>
                        </a:spcAft>
                        <a:buClr>
                          <a:srgbClr val="FFFFFF"/>
                        </a:buClr>
                        <a:buSzPts val="600"/>
                        <a:buFont typeface="Arial"/>
                        <a:buNone/>
                      </a:pPr>
                      <a:r>
                        <a:t/>
                      </a:r>
                      <a:endParaRPr b="1" sz="1200" u="none" cap="none" strike="noStrike">
                        <a:solidFill>
                          <a:srgbClr val="262626"/>
                        </a:solidFill>
                      </a:endParaRPr>
                    </a:p>
                  </a:txBody>
                  <a:tcPr marT="6575" marB="5400" marR="6600" marL="24925" anchor="ctr">
                    <a:lnL cap="flat" cmpd="sng" w="7150">
                      <a:solidFill>
                        <a:srgbClr val="FFFFFF"/>
                      </a:solidFill>
                      <a:prstDash val="solid"/>
                      <a:round/>
                      <a:headEnd len="sm" w="sm" type="none"/>
                      <a:tailEnd len="sm" w="sm" type="none"/>
                    </a:lnL>
                    <a:lnR cap="flat" cmpd="sng" w="7150">
                      <a:solidFill>
                        <a:srgbClr val="FFFFFF"/>
                      </a:solidFill>
                      <a:prstDash val="solid"/>
                      <a:round/>
                      <a:headEnd len="sm" w="sm" type="none"/>
                      <a:tailEnd len="sm" w="sm" type="none"/>
                    </a:lnR>
                    <a:lnT cap="flat" cmpd="sng" w="7150">
                      <a:solidFill>
                        <a:srgbClr val="FFFFFF"/>
                      </a:solidFill>
                      <a:prstDash val="solid"/>
                      <a:round/>
                      <a:headEnd len="sm" w="sm" type="none"/>
                      <a:tailEnd len="sm" w="sm" type="none"/>
                    </a:lnT>
                    <a:lnB cap="flat" cmpd="sng" w="7150">
                      <a:solidFill>
                        <a:srgbClr val="A6B808"/>
                      </a:solidFill>
                      <a:prstDash val="solid"/>
                      <a:round/>
                      <a:headEnd len="sm" w="sm" type="none"/>
                      <a:tailEnd len="sm" w="sm" type="none"/>
                    </a:lnB>
                    <a:solidFill>
                      <a:srgbClr val="A6B808"/>
                    </a:solidFill>
                  </a:tcPr>
                </a:tc>
                <a:tc>
                  <a:txBody>
                    <a:bodyPr/>
                    <a:lstStyle/>
                    <a:p>
                      <a:pPr indent="0" lvl="0" marL="63500" marR="0" rtl="0" algn="l">
                        <a:lnSpc>
                          <a:spcPct val="100000"/>
                        </a:lnSpc>
                        <a:spcBef>
                          <a:spcPts val="0"/>
                        </a:spcBef>
                        <a:spcAft>
                          <a:spcPts val="0"/>
                        </a:spcAft>
                        <a:buClr>
                          <a:schemeClr val="lt1"/>
                        </a:buClr>
                        <a:buSzPts val="600"/>
                        <a:buFont typeface="Arial"/>
                        <a:buNone/>
                      </a:pPr>
                      <a:r>
                        <a:t/>
                      </a:r>
                      <a:endParaRPr b="1" sz="1400" u="none" cap="none" strike="noStrike">
                        <a:solidFill>
                          <a:srgbClr val="4D4E53"/>
                        </a:solidFill>
                      </a:endParaRPr>
                    </a:p>
                  </a:txBody>
                  <a:tcPr marT="6575" marB="5400" marR="6600" marL="24300" anchor="ctr">
                    <a:lnL cap="flat" cmpd="sng" w="7150">
                      <a:solidFill>
                        <a:srgbClr val="FFFFFF"/>
                      </a:solidFill>
                      <a:prstDash val="solid"/>
                      <a:round/>
                      <a:headEnd len="sm" w="sm" type="none"/>
                      <a:tailEnd len="sm" w="sm" type="none"/>
                    </a:lnL>
                    <a:lnR cap="flat" cmpd="sng" w="7150">
                      <a:solidFill>
                        <a:srgbClr val="FFFFFF"/>
                      </a:solidFill>
                      <a:prstDash val="solid"/>
                      <a:round/>
                      <a:headEnd len="sm" w="sm" type="none"/>
                      <a:tailEnd len="sm" w="sm" type="none"/>
                    </a:lnR>
                    <a:lnT cap="flat" cmpd="sng" w="7150">
                      <a:solidFill>
                        <a:srgbClr val="FFFFFF"/>
                      </a:solidFill>
                      <a:prstDash val="solid"/>
                      <a:round/>
                      <a:headEnd len="sm" w="sm" type="none"/>
                      <a:tailEnd len="sm" w="sm" type="none"/>
                    </a:lnT>
                    <a:lnB cap="flat" cmpd="sng" w="7150">
                      <a:solidFill>
                        <a:srgbClr val="A6B808"/>
                      </a:solidFill>
                      <a:prstDash val="solid"/>
                      <a:round/>
                      <a:headEnd len="sm" w="sm" type="none"/>
                      <a:tailEnd len="sm" w="sm" type="none"/>
                    </a:lnB>
                    <a:solidFill>
                      <a:srgbClr val="A6B808"/>
                    </a:solidFill>
                  </a:tcPr>
                </a:tc>
                <a:tc>
                  <a:txBody>
                    <a:bodyPr/>
                    <a:lstStyle/>
                    <a:p>
                      <a:pPr indent="0" lvl="0" marL="63500" marR="0" rtl="0" algn="l">
                        <a:lnSpc>
                          <a:spcPct val="100000"/>
                        </a:lnSpc>
                        <a:spcBef>
                          <a:spcPts val="0"/>
                        </a:spcBef>
                        <a:spcAft>
                          <a:spcPts val="0"/>
                        </a:spcAft>
                        <a:buClr>
                          <a:schemeClr val="lt1"/>
                        </a:buClr>
                        <a:buSzPts val="600"/>
                        <a:buFont typeface="Arial"/>
                        <a:buNone/>
                      </a:pPr>
                      <a:r>
                        <a:t/>
                      </a:r>
                      <a:endParaRPr b="1" sz="1200" u="none" cap="none" strike="noStrike">
                        <a:solidFill>
                          <a:srgbClr val="000000"/>
                        </a:solidFill>
                      </a:endParaRPr>
                    </a:p>
                  </a:txBody>
                  <a:tcPr marT="6575" marB="5400" marR="6600" marL="24300" anchor="ctr">
                    <a:lnL cap="flat" cmpd="sng" w="7150">
                      <a:solidFill>
                        <a:srgbClr val="FFFFFF"/>
                      </a:solidFill>
                      <a:prstDash val="solid"/>
                      <a:round/>
                      <a:headEnd len="sm" w="sm" type="none"/>
                      <a:tailEnd len="sm" w="sm" type="none"/>
                    </a:lnL>
                    <a:lnR cap="flat" cmpd="sng" w="7150">
                      <a:solidFill>
                        <a:srgbClr val="FFFFFF"/>
                      </a:solidFill>
                      <a:prstDash val="solid"/>
                      <a:round/>
                      <a:headEnd len="sm" w="sm" type="none"/>
                      <a:tailEnd len="sm" w="sm" type="none"/>
                    </a:lnR>
                    <a:lnT cap="flat" cmpd="sng" w="7150">
                      <a:solidFill>
                        <a:srgbClr val="FFFFFF"/>
                      </a:solidFill>
                      <a:prstDash val="solid"/>
                      <a:round/>
                      <a:headEnd len="sm" w="sm" type="none"/>
                      <a:tailEnd len="sm" w="sm" type="none"/>
                    </a:lnT>
                    <a:lnB cap="flat" cmpd="sng" w="7150">
                      <a:solidFill>
                        <a:srgbClr val="A6B808"/>
                      </a:solidFill>
                      <a:prstDash val="solid"/>
                      <a:round/>
                      <a:headEnd len="sm" w="sm" type="none"/>
                      <a:tailEnd len="sm" w="sm" type="none"/>
                    </a:lnB>
                    <a:solidFill>
                      <a:srgbClr val="A6B808"/>
                    </a:solidFill>
                  </a:tcPr>
                </a:tc>
              </a:tr>
              <a:tr h="268725">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0" marB="0" marR="0" marL="0" anchor="ctr">
                    <a:lnL cap="flat" cmpd="sng" w="7150">
                      <a:solidFill>
                        <a:srgbClr val="A6B808"/>
                      </a:solidFill>
                      <a:prstDash val="solid"/>
                      <a:round/>
                      <a:headEnd len="sm" w="sm" type="none"/>
                      <a:tailEnd len="sm" w="sm" type="none"/>
                    </a:lnL>
                    <a:lnR cap="flat" cmpd="sng" w="7150">
                      <a:solidFill>
                        <a:srgbClr val="A6B808"/>
                      </a:solidFill>
                      <a:prstDash val="solid"/>
                      <a:round/>
                      <a:headEnd len="sm" w="sm" type="none"/>
                      <a:tailEnd len="sm" w="sm" type="none"/>
                    </a:lnR>
                    <a:lnT cap="flat" cmpd="sng" w="7150">
                      <a:solidFill>
                        <a:srgbClr val="A6B808"/>
                      </a:solidFill>
                      <a:prstDash val="solid"/>
                      <a:round/>
                      <a:headEnd len="sm" w="sm" type="none"/>
                      <a:tailEnd len="sm" w="sm" type="none"/>
                    </a:lnT>
                    <a:lnB cap="flat" cmpd="sng" w="7150">
                      <a:solidFill>
                        <a:srgbClr val="A6B80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0" marB="0" marR="0" marL="0" anchor="ctr">
                    <a:lnL cap="flat" cmpd="sng" w="7150">
                      <a:solidFill>
                        <a:srgbClr val="A6B808"/>
                      </a:solidFill>
                      <a:prstDash val="solid"/>
                      <a:round/>
                      <a:headEnd len="sm" w="sm" type="none"/>
                      <a:tailEnd len="sm" w="sm" type="none"/>
                    </a:lnL>
                    <a:lnR cap="flat" cmpd="sng" w="7150">
                      <a:solidFill>
                        <a:srgbClr val="A6B808"/>
                      </a:solidFill>
                      <a:prstDash val="solid"/>
                      <a:round/>
                      <a:headEnd len="sm" w="sm" type="none"/>
                      <a:tailEnd len="sm" w="sm" type="none"/>
                    </a:lnR>
                    <a:lnT cap="flat" cmpd="sng" w="7150">
                      <a:solidFill>
                        <a:srgbClr val="A6B808"/>
                      </a:solidFill>
                      <a:prstDash val="solid"/>
                      <a:round/>
                      <a:headEnd len="sm" w="sm" type="none"/>
                      <a:tailEnd len="sm" w="sm" type="none"/>
                    </a:lnT>
                    <a:lnB cap="flat" cmpd="sng" w="7150">
                      <a:solidFill>
                        <a:srgbClr val="A6B80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0" marB="0" marR="0" marL="0" anchor="ctr">
                    <a:lnL cap="flat" cmpd="sng" w="7150">
                      <a:solidFill>
                        <a:srgbClr val="A6B808"/>
                      </a:solidFill>
                      <a:prstDash val="solid"/>
                      <a:round/>
                      <a:headEnd len="sm" w="sm" type="none"/>
                      <a:tailEnd len="sm" w="sm" type="none"/>
                    </a:lnL>
                    <a:lnR cap="flat" cmpd="sng" w="7150">
                      <a:solidFill>
                        <a:srgbClr val="A6B808"/>
                      </a:solidFill>
                      <a:prstDash val="solid"/>
                      <a:round/>
                      <a:headEnd len="sm" w="sm" type="none"/>
                      <a:tailEnd len="sm" w="sm" type="none"/>
                    </a:lnR>
                    <a:lnT cap="flat" cmpd="sng" w="7150">
                      <a:solidFill>
                        <a:srgbClr val="A6B808"/>
                      </a:solidFill>
                      <a:prstDash val="solid"/>
                      <a:round/>
                      <a:headEnd len="sm" w="sm" type="none"/>
                      <a:tailEnd len="sm" w="sm" type="none"/>
                    </a:lnT>
                    <a:lnB cap="flat" cmpd="sng" w="7150">
                      <a:solidFill>
                        <a:srgbClr val="A6B808"/>
                      </a:solidFill>
                      <a:prstDash val="solid"/>
                      <a:round/>
                      <a:headEnd len="sm" w="sm" type="none"/>
                      <a:tailEnd len="sm" w="sm" type="none"/>
                    </a:lnB>
                  </a:tcPr>
                </a:tc>
              </a:tr>
              <a:tr h="250650">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6575" marB="0" marR="6600" marL="24925" anchor="ctr">
                    <a:lnL cap="flat" cmpd="sng" w="7150">
                      <a:solidFill>
                        <a:srgbClr val="A6B808"/>
                      </a:solidFill>
                      <a:prstDash val="solid"/>
                      <a:round/>
                      <a:headEnd len="sm" w="sm" type="none"/>
                      <a:tailEnd len="sm" w="sm" type="none"/>
                    </a:lnL>
                    <a:lnR cap="flat" cmpd="sng" w="7150">
                      <a:solidFill>
                        <a:srgbClr val="A6B808"/>
                      </a:solidFill>
                      <a:prstDash val="solid"/>
                      <a:round/>
                      <a:headEnd len="sm" w="sm" type="none"/>
                      <a:tailEnd len="sm" w="sm" type="none"/>
                    </a:lnR>
                    <a:lnT cap="flat" cmpd="sng" w="7150">
                      <a:solidFill>
                        <a:srgbClr val="A6B808"/>
                      </a:solidFill>
                      <a:prstDash val="solid"/>
                      <a:round/>
                      <a:headEnd len="sm" w="sm" type="none"/>
                      <a:tailEnd len="sm" w="sm" type="none"/>
                    </a:lnT>
                    <a:lnB cap="flat" cmpd="sng" w="7150">
                      <a:solidFill>
                        <a:srgbClr val="A6B80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6575" marB="0" marR="6600" marL="6600" anchor="ctr">
                    <a:lnL cap="flat" cmpd="sng" w="7150">
                      <a:solidFill>
                        <a:srgbClr val="A6B808"/>
                      </a:solidFill>
                      <a:prstDash val="solid"/>
                      <a:round/>
                      <a:headEnd len="sm" w="sm" type="none"/>
                      <a:tailEnd len="sm" w="sm" type="none"/>
                    </a:lnL>
                    <a:lnR cap="flat" cmpd="sng" w="7150">
                      <a:solidFill>
                        <a:srgbClr val="A6B808"/>
                      </a:solidFill>
                      <a:prstDash val="solid"/>
                      <a:round/>
                      <a:headEnd len="sm" w="sm" type="none"/>
                      <a:tailEnd len="sm" w="sm" type="none"/>
                    </a:lnR>
                    <a:lnT cap="flat" cmpd="sng" w="7150">
                      <a:solidFill>
                        <a:srgbClr val="A6B808"/>
                      </a:solidFill>
                      <a:prstDash val="solid"/>
                      <a:round/>
                      <a:headEnd len="sm" w="sm" type="none"/>
                      <a:tailEnd len="sm" w="sm" type="none"/>
                    </a:lnT>
                    <a:lnB cap="flat" cmpd="sng" w="7150">
                      <a:solidFill>
                        <a:srgbClr val="A6B80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6575" marB="0" marR="6600" marL="6600" anchor="ctr">
                    <a:lnL cap="flat" cmpd="sng" w="7150">
                      <a:solidFill>
                        <a:srgbClr val="A6B808"/>
                      </a:solidFill>
                      <a:prstDash val="solid"/>
                      <a:round/>
                      <a:headEnd len="sm" w="sm" type="none"/>
                      <a:tailEnd len="sm" w="sm" type="none"/>
                    </a:lnL>
                    <a:lnR cap="flat" cmpd="sng" w="7150">
                      <a:solidFill>
                        <a:srgbClr val="A6B808"/>
                      </a:solidFill>
                      <a:prstDash val="solid"/>
                      <a:round/>
                      <a:headEnd len="sm" w="sm" type="none"/>
                      <a:tailEnd len="sm" w="sm" type="none"/>
                    </a:lnR>
                    <a:lnT cap="flat" cmpd="sng" w="7150">
                      <a:solidFill>
                        <a:srgbClr val="A6B808"/>
                      </a:solidFill>
                      <a:prstDash val="solid"/>
                      <a:round/>
                      <a:headEnd len="sm" w="sm" type="none"/>
                      <a:tailEnd len="sm" w="sm" type="none"/>
                    </a:lnT>
                    <a:lnB cap="flat" cmpd="sng" w="7150">
                      <a:solidFill>
                        <a:srgbClr val="A6B808"/>
                      </a:solidFill>
                      <a:prstDash val="solid"/>
                      <a:round/>
                      <a:headEnd len="sm" w="sm" type="none"/>
                      <a:tailEnd len="sm" w="sm" type="none"/>
                    </a:lnB>
                  </a:tcPr>
                </a:tc>
              </a:tr>
              <a:tr h="250650">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6575" marB="0" marR="6600" marL="24925" anchor="ctr">
                    <a:lnL cap="flat" cmpd="sng" w="7150">
                      <a:solidFill>
                        <a:srgbClr val="A6B808"/>
                      </a:solidFill>
                      <a:prstDash val="solid"/>
                      <a:round/>
                      <a:headEnd len="sm" w="sm" type="none"/>
                      <a:tailEnd len="sm" w="sm" type="none"/>
                    </a:lnL>
                    <a:lnR cap="flat" cmpd="sng" w="7150">
                      <a:solidFill>
                        <a:srgbClr val="A6B808"/>
                      </a:solidFill>
                      <a:prstDash val="solid"/>
                      <a:round/>
                      <a:headEnd len="sm" w="sm" type="none"/>
                      <a:tailEnd len="sm" w="sm" type="none"/>
                    </a:lnR>
                    <a:lnT cap="flat" cmpd="sng" w="7150">
                      <a:solidFill>
                        <a:srgbClr val="A6B808"/>
                      </a:solidFill>
                      <a:prstDash val="solid"/>
                      <a:round/>
                      <a:headEnd len="sm" w="sm" type="none"/>
                      <a:tailEnd len="sm" w="sm" type="none"/>
                    </a:lnT>
                    <a:lnB cap="flat" cmpd="sng" w="7150">
                      <a:solidFill>
                        <a:srgbClr val="A6B80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6575" marB="0" marR="6600" marL="6600" anchor="ctr">
                    <a:lnL cap="flat" cmpd="sng" w="7150">
                      <a:solidFill>
                        <a:srgbClr val="A6B808"/>
                      </a:solidFill>
                      <a:prstDash val="solid"/>
                      <a:round/>
                      <a:headEnd len="sm" w="sm" type="none"/>
                      <a:tailEnd len="sm" w="sm" type="none"/>
                    </a:lnL>
                    <a:lnR cap="flat" cmpd="sng" w="7150">
                      <a:solidFill>
                        <a:srgbClr val="A6B808"/>
                      </a:solidFill>
                      <a:prstDash val="solid"/>
                      <a:round/>
                      <a:headEnd len="sm" w="sm" type="none"/>
                      <a:tailEnd len="sm" w="sm" type="none"/>
                    </a:lnR>
                    <a:lnT cap="flat" cmpd="sng" w="7150">
                      <a:solidFill>
                        <a:srgbClr val="A6B808"/>
                      </a:solidFill>
                      <a:prstDash val="solid"/>
                      <a:round/>
                      <a:headEnd len="sm" w="sm" type="none"/>
                      <a:tailEnd len="sm" w="sm" type="none"/>
                    </a:lnT>
                    <a:lnB cap="flat" cmpd="sng" w="7150">
                      <a:solidFill>
                        <a:srgbClr val="A6B80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6575" marB="0" marR="6600" marL="6600" anchor="ctr">
                    <a:lnL cap="flat" cmpd="sng" w="7150">
                      <a:solidFill>
                        <a:srgbClr val="A6B808"/>
                      </a:solidFill>
                      <a:prstDash val="solid"/>
                      <a:round/>
                      <a:headEnd len="sm" w="sm" type="none"/>
                      <a:tailEnd len="sm" w="sm" type="none"/>
                    </a:lnL>
                    <a:lnR cap="flat" cmpd="sng" w="7150">
                      <a:solidFill>
                        <a:srgbClr val="A6B808"/>
                      </a:solidFill>
                      <a:prstDash val="solid"/>
                      <a:round/>
                      <a:headEnd len="sm" w="sm" type="none"/>
                      <a:tailEnd len="sm" w="sm" type="none"/>
                    </a:lnR>
                    <a:lnT cap="flat" cmpd="sng" w="7150">
                      <a:solidFill>
                        <a:srgbClr val="A6B808"/>
                      </a:solidFill>
                      <a:prstDash val="solid"/>
                      <a:round/>
                      <a:headEnd len="sm" w="sm" type="none"/>
                      <a:tailEnd len="sm" w="sm" type="none"/>
                    </a:lnT>
                    <a:lnB cap="flat" cmpd="sng" w="7150">
                      <a:solidFill>
                        <a:srgbClr val="A6B808"/>
                      </a:solidFill>
                      <a:prstDash val="solid"/>
                      <a:round/>
                      <a:headEnd len="sm" w="sm" type="none"/>
                      <a:tailEnd len="sm" w="sm" type="none"/>
                    </a:lnB>
                  </a:tcPr>
                </a:tc>
              </a:tr>
              <a:tr h="250650">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6575" marB="0" marR="6600" marL="24925" anchor="ctr">
                    <a:lnL cap="flat" cmpd="sng" w="7150">
                      <a:solidFill>
                        <a:srgbClr val="A6B808"/>
                      </a:solidFill>
                      <a:prstDash val="solid"/>
                      <a:round/>
                      <a:headEnd len="sm" w="sm" type="none"/>
                      <a:tailEnd len="sm" w="sm" type="none"/>
                    </a:lnL>
                    <a:lnR cap="flat" cmpd="sng" w="7150">
                      <a:solidFill>
                        <a:srgbClr val="A6B808"/>
                      </a:solidFill>
                      <a:prstDash val="solid"/>
                      <a:round/>
                      <a:headEnd len="sm" w="sm" type="none"/>
                      <a:tailEnd len="sm" w="sm" type="none"/>
                    </a:lnR>
                    <a:lnT cap="flat" cmpd="sng" w="7150">
                      <a:solidFill>
                        <a:srgbClr val="A6B808"/>
                      </a:solidFill>
                      <a:prstDash val="solid"/>
                      <a:round/>
                      <a:headEnd len="sm" w="sm" type="none"/>
                      <a:tailEnd len="sm" w="sm" type="none"/>
                    </a:lnT>
                    <a:lnB cap="flat" cmpd="sng" w="7150">
                      <a:solidFill>
                        <a:srgbClr val="A6B80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6575" marB="0" marR="6600" marL="6600" anchor="ctr">
                    <a:lnL cap="flat" cmpd="sng" w="7150">
                      <a:solidFill>
                        <a:srgbClr val="A6B808"/>
                      </a:solidFill>
                      <a:prstDash val="solid"/>
                      <a:round/>
                      <a:headEnd len="sm" w="sm" type="none"/>
                      <a:tailEnd len="sm" w="sm" type="none"/>
                    </a:lnL>
                    <a:lnR cap="flat" cmpd="sng" w="7150">
                      <a:solidFill>
                        <a:srgbClr val="A6B808"/>
                      </a:solidFill>
                      <a:prstDash val="solid"/>
                      <a:round/>
                      <a:headEnd len="sm" w="sm" type="none"/>
                      <a:tailEnd len="sm" w="sm" type="none"/>
                    </a:lnR>
                    <a:lnT cap="flat" cmpd="sng" w="7150">
                      <a:solidFill>
                        <a:srgbClr val="A6B808"/>
                      </a:solidFill>
                      <a:prstDash val="solid"/>
                      <a:round/>
                      <a:headEnd len="sm" w="sm" type="none"/>
                      <a:tailEnd len="sm" w="sm" type="none"/>
                    </a:lnT>
                    <a:lnB cap="flat" cmpd="sng" w="7150">
                      <a:solidFill>
                        <a:srgbClr val="A6B80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6575" marB="0" marR="6600" marL="6600" anchor="ctr">
                    <a:lnL cap="flat" cmpd="sng" w="7150">
                      <a:solidFill>
                        <a:srgbClr val="A6B808"/>
                      </a:solidFill>
                      <a:prstDash val="solid"/>
                      <a:round/>
                      <a:headEnd len="sm" w="sm" type="none"/>
                      <a:tailEnd len="sm" w="sm" type="none"/>
                    </a:lnL>
                    <a:lnR cap="flat" cmpd="sng" w="7150">
                      <a:solidFill>
                        <a:srgbClr val="A6B808"/>
                      </a:solidFill>
                      <a:prstDash val="solid"/>
                      <a:round/>
                      <a:headEnd len="sm" w="sm" type="none"/>
                      <a:tailEnd len="sm" w="sm" type="none"/>
                    </a:lnR>
                    <a:lnT cap="flat" cmpd="sng" w="7150">
                      <a:solidFill>
                        <a:srgbClr val="A6B808"/>
                      </a:solidFill>
                      <a:prstDash val="solid"/>
                      <a:round/>
                      <a:headEnd len="sm" w="sm" type="none"/>
                      <a:tailEnd len="sm" w="sm" type="none"/>
                    </a:lnT>
                    <a:lnB cap="flat" cmpd="sng" w="7150">
                      <a:solidFill>
                        <a:srgbClr val="A6B808"/>
                      </a:solidFill>
                      <a:prstDash val="solid"/>
                      <a:round/>
                      <a:headEnd len="sm" w="sm" type="none"/>
                      <a:tailEnd len="sm" w="sm" type="none"/>
                    </a:lnB>
                  </a:tcPr>
                </a:tc>
              </a:tr>
              <a:tr h="250650">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6575" marB="0" marR="6600" marL="24925" anchor="ctr">
                    <a:lnL cap="flat" cmpd="sng" w="7150">
                      <a:solidFill>
                        <a:srgbClr val="A6B808"/>
                      </a:solidFill>
                      <a:prstDash val="solid"/>
                      <a:round/>
                      <a:headEnd len="sm" w="sm" type="none"/>
                      <a:tailEnd len="sm" w="sm" type="none"/>
                    </a:lnL>
                    <a:lnR cap="flat" cmpd="sng" w="7150">
                      <a:solidFill>
                        <a:srgbClr val="A6B808"/>
                      </a:solidFill>
                      <a:prstDash val="solid"/>
                      <a:round/>
                      <a:headEnd len="sm" w="sm" type="none"/>
                      <a:tailEnd len="sm" w="sm" type="none"/>
                    </a:lnR>
                    <a:lnT cap="flat" cmpd="sng" w="7150">
                      <a:solidFill>
                        <a:srgbClr val="A6B808"/>
                      </a:solidFill>
                      <a:prstDash val="solid"/>
                      <a:round/>
                      <a:headEnd len="sm" w="sm" type="none"/>
                      <a:tailEnd len="sm" w="sm" type="none"/>
                    </a:lnT>
                    <a:lnB cap="flat" cmpd="sng" w="7150">
                      <a:solidFill>
                        <a:srgbClr val="A6B80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6575" marB="0" marR="6600" marL="6600" anchor="ctr">
                    <a:lnL cap="flat" cmpd="sng" w="7150">
                      <a:solidFill>
                        <a:srgbClr val="A6B808"/>
                      </a:solidFill>
                      <a:prstDash val="solid"/>
                      <a:round/>
                      <a:headEnd len="sm" w="sm" type="none"/>
                      <a:tailEnd len="sm" w="sm" type="none"/>
                    </a:lnL>
                    <a:lnR cap="flat" cmpd="sng" w="7150">
                      <a:solidFill>
                        <a:srgbClr val="A6B808"/>
                      </a:solidFill>
                      <a:prstDash val="solid"/>
                      <a:round/>
                      <a:headEnd len="sm" w="sm" type="none"/>
                      <a:tailEnd len="sm" w="sm" type="none"/>
                    </a:lnR>
                    <a:lnT cap="flat" cmpd="sng" w="7150">
                      <a:solidFill>
                        <a:srgbClr val="A6B808"/>
                      </a:solidFill>
                      <a:prstDash val="solid"/>
                      <a:round/>
                      <a:headEnd len="sm" w="sm" type="none"/>
                      <a:tailEnd len="sm" w="sm" type="none"/>
                    </a:lnT>
                    <a:lnB cap="flat" cmpd="sng" w="7150">
                      <a:solidFill>
                        <a:srgbClr val="A6B80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6575" marB="0" marR="6600" marL="6600" anchor="ctr">
                    <a:lnL cap="flat" cmpd="sng" w="7150">
                      <a:solidFill>
                        <a:srgbClr val="A6B808"/>
                      </a:solidFill>
                      <a:prstDash val="solid"/>
                      <a:round/>
                      <a:headEnd len="sm" w="sm" type="none"/>
                      <a:tailEnd len="sm" w="sm" type="none"/>
                    </a:lnL>
                    <a:lnR cap="flat" cmpd="sng" w="7150">
                      <a:solidFill>
                        <a:srgbClr val="A6B808"/>
                      </a:solidFill>
                      <a:prstDash val="solid"/>
                      <a:round/>
                      <a:headEnd len="sm" w="sm" type="none"/>
                      <a:tailEnd len="sm" w="sm" type="none"/>
                    </a:lnR>
                    <a:lnT cap="flat" cmpd="sng" w="7150">
                      <a:solidFill>
                        <a:srgbClr val="A6B808"/>
                      </a:solidFill>
                      <a:prstDash val="solid"/>
                      <a:round/>
                      <a:headEnd len="sm" w="sm" type="none"/>
                      <a:tailEnd len="sm" w="sm" type="none"/>
                    </a:lnT>
                    <a:lnB cap="flat" cmpd="sng" w="7150">
                      <a:solidFill>
                        <a:srgbClr val="A6B808"/>
                      </a:solidFill>
                      <a:prstDash val="solid"/>
                      <a:round/>
                      <a:headEnd len="sm" w="sm" type="none"/>
                      <a:tailEnd len="sm" w="sm" type="none"/>
                    </a:lnB>
                  </a:tcPr>
                </a:tc>
              </a:tr>
              <a:tr h="250650">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6575" marB="0" marR="6600" marL="24925" anchor="ctr">
                    <a:lnL cap="flat" cmpd="sng" w="7150">
                      <a:solidFill>
                        <a:srgbClr val="A6B808"/>
                      </a:solidFill>
                      <a:prstDash val="solid"/>
                      <a:round/>
                      <a:headEnd len="sm" w="sm" type="none"/>
                      <a:tailEnd len="sm" w="sm" type="none"/>
                    </a:lnL>
                    <a:lnR cap="flat" cmpd="sng" w="7150">
                      <a:solidFill>
                        <a:srgbClr val="A6B808"/>
                      </a:solidFill>
                      <a:prstDash val="solid"/>
                      <a:round/>
                      <a:headEnd len="sm" w="sm" type="none"/>
                      <a:tailEnd len="sm" w="sm" type="none"/>
                    </a:lnR>
                    <a:lnT cap="flat" cmpd="sng" w="7150">
                      <a:solidFill>
                        <a:srgbClr val="A6B808"/>
                      </a:solidFill>
                      <a:prstDash val="solid"/>
                      <a:round/>
                      <a:headEnd len="sm" w="sm" type="none"/>
                      <a:tailEnd len="sm" w="sm" type="none"/>
                    </a:lnT>
                    <a:lnB cap="flat" cmpd="sng" w="7150">
                      <a:solidFill>
                        <a:srgbClr val="A6B80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6575" marB="0" marR="6600" marL="6600" anchor="ctr">
                    <a:lnL cap="flat" cmpd="sng" w="7150">
                      <a:solidFill>
                        <a:srgbClr val="A6B808"/>
                      </a:solidFill>
                      <a:prstDash val="solid"/>
                      <a:round/>
                      <a:headEnd len="sm" w="sm" type="none"/>
                      <a:tailEnd len="sm" w="sm" type="none"/>
                    </a:lnL>
                    <a:lnR cap="flat" cmpd="sng" w="7150">
                      <a:solidFill>
                        <a:srgbClr val="A6B808"/>
                      </a:solidFill>
                      <a:prstDash val="solid"/>
                      <a:round/>
                      <a:headEnd len="sm" w="sm" type="none"/>
                      <a:tailEnd len="sm" w="sm" type="none"/>
                    </a:lnR>
                    <a:lnT cap="flat" cmpd="sng" w="7150">
                      <a:solidFill>
                        <a:srgbClr val="A6B808"/>
                      </a:solidFill>
                      <a:prstDash val="solid"/>
                      <a:round/>
                      <a:headEnd len="sm" w="sm" type="none"/>
                      <a:tailEnd len="sm" w="sm" type="none"/>
                    </a:lnT>
                    <a:lnB cap="flat" cmpd="sng" w="7150">
                      <a:solidFill>
                        <a:srgbClr val="A6B80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6575" marB="0" marR="6600" marL="6600" anchor="ctr">
                    <a:lnL cap="flat" cmpd="sng" w="7150">
                      <a:solidFill>
                        <a:srgbClr val="A6B808"/>
                      </a:solidFill>
                      <a:prstDash val="solid"/>
                      <a:round/>
                      <a:headEnd len="sm" w="sm" type="none"/>
                      <a:tailEnd len="sm" w="sm" type="none"/>
                    </a:lnL>
                    <a:lnR cap="flat" cmpd="sng" w="7150">
                      <a:solidFill>
                        <a:srgbClr val="A6B808"/>
                      </a:solidFill>
                      <a:prstDash val="solid"/>
                      <a:round/>
                      <a:headEnd len="sm" w="sm" type="none"/>
                      <a:tailEnd len="sm" w="sm" type="none"/>
                    </a:lnR>
                    <a:lnT cap="flat" cmpd="sng" w="7150">
                      <a:solidFill>
                        <a:srgbClr val="A6B808"/>
                      </a:solidFill>
                      <a:prstDash val="solid"/>
                      <a:round/>
                      <a:headEnd len="sm" w="sm" type="none"/>
                      <a:tailEnd len="sm" w="sm" type="none"/>
                    </a:lnT>
                    <a:lnB cap="flat" cmpd="sng" w="7150">
                      <a:solidFill>
                        <a:srgbClr val="A6B808"/>
                      </a:solidFill>
                      <a:prstDash val="solid"/>
                      <a:round/>
                      <a:headEnd len="sm" w="sm" type="none"/>
                      <a:tailEnd len="sm" w="sm" type="none"/>
                    </a:lnB>
                  </a:tcPr>
                </a:tc>
              </a:tr>
              <a:tr h="250650">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6575" marB="0" marR="6600" marL="24925" anchor="ctr">
                    <a:lnL cap="flat" cmpd="sng" w="7150">
                      <a:solidFill>
                        <a:srgbClr val="A6B808"/>
                      </a:solidFill>
                      <a:prstDash val="solid"/>
                      <a:round/>
                      <a:headEnd len="sm" w="sm" type="none"/>
                      <a:tailEnd len="sm" w="sm" type="none"/>
                    </a:lnL>
                    <a:lnR cap="flat" cmpd="sng" w="7150">
                      <a:solidFill>
                        <a:srgbClr val="A6B808"/>
                      </a:solidFill>
                      <a:prstDash val="solid"/>
                      <a:round/>
                      <a:headEnd len="sm" w="sm" type="none"/>
                      <a:tailEnd len="sm" w="sm" type="none"/>
                    </a:lnR>
                    <a:lnT cap="flat" cmpd="sng" w="7150">
                      <a:solidFill>
                        <a:srgbClr val="A6B808"/>
                      </a:solidFill>
                      <a:prstDash val="solid"/>
                      <a:round/>
                      <a:headEnd len="sm" w="sm" type="none"/>
                      <a:tailEnd len="sm" w="sm" type="none"/>
                    </a:lnT>
                    <a:lnB cap="flat" cmpd="sng" w="7150">
                      <a:solidFill>
                        <a:srgbClr val="A6B80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6575" marB="0" marR="6600" marL="6600" anchor="ctr">
                    <a:lnL cap="flat" cmpd="sng" w="7150">
                      <a:solidFill>
                        <a:srgbClr val="A6B808"/>
                      </a:solidFill>
                      <a:prstDash val="solid"/>
                      <a:round/>
                      <a:headEnd len="sm" w="sm" type="none"/>
                      <a:tailEnd len="sm" w="sm" type="none"/>
                    </a:lnL>
                    <a:lnR cap="flat" cmpd="sng" w="7150">
                      <a:solidFill>
                        <a:srgbClr val="A6B808"/>
                      </a:solidFill>
                      <a:prstDash val="solid"/>
                      <a:round/>
                      <a:headEnd len="sm" w="sm" type="none"/>
                      <a:tailEnd len="sm" w="sm" type="none"/>
                    </a:lnR>
                    <a:lnT cap="flat" cmpd="sng" w="7150">
                      <a:solidFill>
                        <a:srgbClr val="A6B808"/>
                      </a:solidFill>
                      <a:prstDash val="solid"/>
                      <a:round/>
                      <a:headEnd len="sm" w="sm" type="none"/>
                      <a:tailEnd len="sm" w="sm" type="none"/>
                    </a:lnT>
                    <a:lnB cap="flat" cmpd="sng" w="7150">
                      <a:solidFill>
                        <a:srgbClr val="A6B80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6575" marB="0" marR="6600" marL="6600" anchor="ctr">
                    <a:lnL cap="flat" cmpd="sng" w="7150">
                      <a:solidFill>
                        <a:srgbClr val="A6B808"/>
                      </a:solidFill>
                      <a:prstDash val="solid"/>
                      <a:round/>
                      <a:headEnd len="sm" w="sm" type="none"/>
                      <a:tailEnd len="sm" w="sm" type="none"/>
                    </a:lnL>
                    <a:lnR cap="flat" cmpd="sng" w="7150">
                      <a:solidFill>
                        <a:srgbClr val="A6B808"/>
                      </a:solidFill>
                      <a:prstDash val="solid"/>
                      <a:round/>
                      <a:headEnd len="sm" w="sm" type="none"/>
                      <a:tailEnd len="sm" w="sm" type="none"/>
                    </a:lnR>
                    <a:lnT cap="flat" cmpd="sng" w="7150">
                      <a:solidFill>
                        <a:srgbClr val="A6B808"/>
                      </a:solidFill>
                      <a:prstDash val="solid"/>
                      <a:round/>
                      <a:headEnd len="sm" w="sm" type="none"/>
                      <a:tailEnd len="sm" w="sm" type="none"/>
                    </a:lnT>
                    <a:lnB cap="flat" cmpd="sng" w="7150">
                      <a:solidFill>
                        <a:srgbClr val="A6B808"/>
                      </a:solidFill>
                      <a:prstDash val="solid"/>
                      <a:round/>
                      <a:headEnd len="sm" w="sm" type="none"/>
                      <a:tailEnd len="sm" w="sm" type="none"/>
                    </a:lnB>
                  </a:tcPr>
                </a:tc>
              </a:tr>
            </a:tbl>
          </a:graphicData>
        </a:graphic>
      </p:graphicFrame>
      <p:sp>
        <p:nvSpPr>
          <p:cNvPr id="159" name="Google Shape;159;p24"/>
          <p:cNvSpPr txBox="1"/>
          <p:nvPr>
            <p:ph idx="3" type="ctrTitle"/>
          </p:nvPr>
        </p:nvSpPr>
        <p:spPr>
          <a:xfrm>
            <a:off x="3297450" y="2277769"/>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60" name="Google Shape;160;p24"/>
          <p:cNvSpPr txBox="1"/>
          <p:nvPr>
            <p:ph idx="4" type="ctrTitle"/>
          </p:nvPr>
        </p:nvSpPr>
        <p:spPr>
          <a:xfrm>
            <a:off x="3297450" y="2506595"/>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61" name="Google Shape;161;p24"/>
          <p:cNvSpPr txBox="1"/>
          <p:nvPr>
            <p:ph idx="5" type="ctrTitle"/>
          </p:nvPr>
        </p:nvSpPr>
        <p:spPr>
          <a:xfrm>
            <a:off x="3297450" y="2773606"/>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62" name="Google Shape;162;p24"/>
          <p:cNvSpPr txBox="1"/>
          <p:nvPr>
            <p:ph idx="6" type="ctrTitle"/>
          </p:nvPr>
        </p:nvSpPr>
        <p:spPr>
          <a:xfrm>
            <a:off x="3297450" y="2997014"/>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63" name="Google Shape;163;p24"/>
          <p:cNvSpPr txBox="1"/>
          <p:nvPr>
            <p:ph idx="7" type="ctrTitle"/>
          </p:nvPr>
        </p:nvSpPr>
        <p:spPr>
          <a:xfrm>
            <a:off x="3297450" y="3261924"/>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64" name="Google Shape;164;p24"/>
          <p:cNvSpPr txBox="1"/>
          <p:nvPr>
            <p:ph idx="8" type="ctrTitle"/>
          </p:nvPr>
        </p:nvSpPr>
        <p:spPr>
          <a:xfrm>
            <a:off x="3297450" y="3523085"/>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65" name="Google Shape;165;p24"/>
          <p:cNvSpPr txBox="1"/>
          <p:nvPr>
            <p:ph idx="9" type="ctrTitle"/>
          </p:nvPr>
        </p:nvSpPr>
        <p:spPr>
          <a:xfrm>
            <a:off x="3297450" y="3784236"/>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66" name="Google Shape;166;p24"/>
          <p:cNvSpPr txBox="1"/>
          <p:nvPr>
            <p:ph idx="13" type="ctrTitle"/>
          </p:nvPr>
        </p:nvSpPr>
        <p:spPr>
          <a:xfrm>
            <a:off x="430425" y="2277769"/>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67" name="Google Shape;167;p24"/>
          <p:cNvSpPr txBox="1"/>
          <p:nvPr>
            <p:ph idx="14" type="ctrTitle"/>
          </p:nvPr>
        </p:nvSpPr>
        <p:spPr>
          <a:xfrm>
            <a:off x="430425" y="2506595"/>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68" name="Google Shape;168;p24"/>
          <p:cNvSpPr txBox="1"/>
          <p:nvPr>
            <p:ph idx="15" type="ctrTitle"/>
          </p:nvPr>
        </p:nvSpPr>
        <p:spPr>
          <a:xfrm>
            <a:off x="430425" y="2773606"/>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69" name="Google Shape;169;p24"/>
          <p:cNvSpPr txBox="1"/>
          <p:nvPr>
            <p:ph idx="16" type="ctrTitle"/>
          </p:nvPr>
        </p:nvSpPr>
        <p:spPr>
          <a:xfrm>
            <a:off x="430425" y="2997014"/>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70" name="Google Shape;170;p24"/>
          <p:cNvSpPr txBox="1"/>
          <p:nvPr>
            <p:ph idx="17" type="ctrTitle"/>
          </p:nvPr>
        </p:nvSpPr>
        <p:spPr>
          <a:xfrm>
            <a:off x="430425" y="3261924"/>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71" name="Google Shape;171;p24"/>
          <p:cNvSpPr txBox="1"/>
          <p:nvPr>
            <p:ph idx="18" type="ctrTitle"/>
          </p:nvPr>
        </p:nvSpPr>
        <p:spPr>
          <a:xfrm>
            <a:off x="430425" y="3523085"/>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72" name="Google Shape;172;p24"/>
          <p:cNvSpPr txBox="1"/>
          <p:nvPr>
            <p:ph idx="19" type="ctrTitle"/>
          </p:nvPr>
        </p:nvSpPr>
        <p:spPr>
          <a:xfrm>
            <a:off x="430425" y="3784236"/>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73" name="Google Shape;173;p24"/>
          <p:cNvSpPr txBox="1"/>
          <p:nvPr>
            <p:ph idx="20" type="ctrTitle"/>
          </p:nvPr>
        </p:nvSpPr>
        <p:spPr>
          <a:xfrm>
            <a:off x="5935875" y="2277769"/>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74" name="Google Shape;174;p24"/>
          <p:cNvSpPr txBox="1"/>
          <p:nvPr>
            <p:ph idx="21" type="ctrTitle"/>
          </p:nvPr>
        </p:nvSpPr>
        <p:spPr>
          <a:xfrm>
            <a:off x="5935875" y="2506595"/>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75" name="Google Shape;175;p24"/>
          <p:cNvSpPr txBox="1"/>
          <p:nvPr>
            <p:ph idx="22" type="ctrTitle"/>
          </p:nvPr>
        </p:nvSpPr>
        <p:spPr>
          <a:xfrm>
            <a:off x="5935875" y="2773606"/>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76" name="Google Shape;176;p24"/>
          <p:cNvSpPr txBox="1"/>
          <p:nvPr>
            <p:ph idx="23" type="ctrTitle"/>
          </p:nvPr>
        </p:nvSpPr>
        <p:spPr>
          <a:xfrm>
            <a:off x="5935875" y="2997014"/>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77" name="Google Shape;177;p24"/>
          <p:cNvSpPr txBox="1"/>
          <p:nvPr>
            <p:ph idx="24" type="ctrTitle"/>
          </p:nvPr>
        </p:nvSpPr>
        <p:spPr>
          <a:xfrm>
            <a:off x="5935875" y="3261924"/>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78" name="Google Shape;178;p24"/>
          <p:cNvSpPr txBox="1"/>
          <p:nvPr>
            <p:ph idx="25" type="ctrTitle"/>
          </p:nvPr>
        </p:nvSpPr>
        <p:spPr>
          <a:xfrm>
            <a:off x="5935875" y="3523085"/>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79" name="Google Shape;179;p24"/>
          <p:cNvSpPr txBox="1"/>
          <p:nvPr>
            <p:ph idx="26" type="ctrTitle"/>
          </p:nvPr>
        </p:nvSpPr>
        <p:spPr>
          <a:xfrm>
            <a:off x="5935875" y="3784236"/>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180" name="Google Shape;180;p24"/>
          <p:cNvSpPr txBox="1"/>
          <p:nvPr>
            <p:ph idx="27" type="ctrTitle"/>
          </p:nvPr>
        </p:nvSpPr>
        <p:spPr>
          <a:xfrm>
            <a:off x="430425" y="1926356"/>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sz="1200">
                <a:solidFill>
                  <a:schemeClr val="dk1"/>
                </a:solidFill>
              </a:defRPr>
            </a:lvl1pPr>
            <a:lvl2pPr lvl="1" algn="ctr">
              <a:lnSpc>
                <a:spcPct val="100000"/>
              </a:lnSpc>
              <a:spcBef>
                <a:spcPts val="0"/>
              </a:spcBef>
              <a:spcAft>
                <a:spcPts val="0"/>
              </a:spcAft>
              <a:buClr>
                <a:schemeClr val="dk1"/>
              </a:buClr>
              <a:buSzPts val="1200"/>
              <a:buNone/>
              <a:defRPr sz="1200">
                <a:solidFill>
                  <a:schemeClr val="dk1"/>
                </a:solidFill>
              </a:defRPr>
            </a:lvl2pPr>
            <a:lvl3pPr lvl="2" algn="ctr">
              <a:lnSpc>
                <a:spcPct val="100000"/>
              </a:lnSpc>
              <a:spcBef>
                <a:spcPts val="0"/>
              </a:spcBef>
              <a:spcAft>
                <a:spcPts val="0"/>
              </a:spcAft>
              <a:buClr>
                <a:schemeClr val="dk1"/>
              </a:buClr>
              <a:buSzPts val="1200"/>
              <a:buNone/>
              <a:defRPr sz="1200">
                <a:solidFill>
                  <a:schemeClr val="dk1"/>
                </a:solidFill>
              </a:defRPr>
            </a:lvl3pPr>
            <a:lvl4pPr lvl="3" algn="ctr">
              <a:lnSpc>
                <a:spcPct val="100000"/>
              </a:lnSpc>
              <a:spcBef>
                <a:spcPts val="0"/>
              </a:spcBef>
              <a:spcAft>
                <a:spcPts val="0"/>
              </a:spcAft>
              <a:buClr>
                <a:schemeClr val="dk1"/>
              </a:buClr>
              <a:buSzPts val="1200"/>
              <a:buNone/>
              <a:defRPr sz="1200">
                <a:solidFill>
                  <a:schemeClr val="dk1"/>
                </a:solidFill>
              </a:defRPr>
            </a:lvl4pPr>
            <a:lvl5pPr lvl="4" algn="ctr">
              <a:lnSpc>
                <a:spcPct val="100000"/>
              </a:lnSpc>
              <a:spcBef>
                <a:spcPts val="0"/>
              </a:spcBef>
              <a:spcAft>
                <a:spcPts val="0"/>
              </a:spcAft>
              <a:buClr>
                <a:schemeClr val="dk1"/>
              </a:buClr>
              <a:buSzPts val="1200"/>
              <a:buNone/>
              <a:defRPr sz="1200">
                <a:solidFill>
                  <a:schemeClr val="dk1"/>
                </a:solidFill>
              </a:defRPr>
            </a:lvl5pPr>
            <a:lvl6pPr lvl="5" algn="ctr">
              <a:lnSpc>
                <a:spcPct val="100000"/>
              </a:lnSpc>
              <a:spcBef>
                <a:spcPts val="0"/>
              </a:spcBef>
              <a:spcAft>
                <a:spcPts val="0"/>
              </a:spcAft>
              <a:buClr>
                <a:schemeClr val="dk1"/>
              </a:buClr>
              <a:buSzPts val="1200"/>
              <a:buNone/>
              <a:defRPr sz="1200">
                <a:solidFill>
                  <a:schemeClr val="dk1"/>
                </a:solidFill>
              </a:defRPr>
            </a:lvl6pPr>
            <a:lvl7pPr lvl="6" algn="ctr">
              <a:lnSpc>
                <a:spcPct val="100000"/>
              </a:lnSpc>
              <a:spcBef>
                <a:spcPts val="0"/>
              </a:spcBef>
              <a:spcAft>
                <a:spcPts val="0"/>
              </a:spcAft>
              <a:buClr>
                <a:schemeClr val="dk1"/>
              </a:buClr>
              <a:buSzPts val="1200"/>
              <a:buNone/>
              <a:defRPr sz="1200">
                <a:solidFill>
                  <a:schemeClr val="dk1"/>
                </a:solidFill>
              </a:defRPr>
            </a:lvl7pPr>
            <a:lvl8pPr lvl="7" algn="ctr">
              <a:lnSpc>
                <a:spcPct val="100000"/>
              </a:lnSpc>
              <a:spcBef>
                <a:spcPts val="0"/>
              </a:spcBef>
              <a:spcAft>
                <a:spcPts val="0"/>
              </a:spcAft>
              <a:buClr>
                <a:schemeClr val="dk1"/>
              </a:buClr>
              <a:buSzPts val="1200"/>
              <a:buNone/>
              <a:defRPr sz="1200">
                <a:solidFill>
                  <a:schemeClr val="dk1"/>
                </a:solidFill>
              </a:defRPr>
            </a:lvl8pPr>
            <a:lvl9pPr lvl="8" algn="ctr">
              <a:lnSpc>
                <a:spcPct val="100000"/>
              </a:lnSpc>
              <a:spcBef>
                <a:spcPts val="0"/>
              </a:spcBef>
              <a:spcAft>
                <a:spcPts val="0"/>
              </a:spcAft>
              <a:buClr>
                <a:schemeClr val="dk1"/>
              </a:buClr>
              <a:buSzPts val="1200"/>
              <a:buNone/>
              <a:defRPr sz="1200">
                <a:solidFill>
                  <a:schemeClr val="dk1"/>
                </a:solidFill>
              </a:defRPr>
            </a:lvl9pPr>
          </a:lstStyle>
          <a:p/>
        </p:txBody>
      </p:sp>
      <p:sp>
        <p:nvSpPr>
          <p:cNvPr id="181" name="Google Shape;181;p24"/>
          <p:cNvSpPr txBox="1"/>
          <p:nvPr>
            <p:ph idx="28" type="ctrTitle"/>
          </p:nvPr>
        </p:nvSpPr>
        <p:spPr>
          <a:xfrm>
            <a:off x="3297450" y="1926356"/>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sz="1200">
                <a:solidFill>
                  <a:schemeClr val="dk1"/>
                </a:solidFill>
              </a:defRPr>
            </a:lvl1pPr>
            <a:lvl2pPr lvl="1" algn="ctr">
              <a:lnSpc>
                <a:spcPct val="100000"/>
              </a:lnSpc>
              <a:spcBef>
                <a:spcPts val="0"/>
              </a:spcBef>
              <a:spcAft>
                <a:spcPts val="0"/>
              </a:spcAft>
              <a:buClr>
                <a:schemeClr val="dk1"/>
              </a:buClr>
              <a:buSzPts val="1200"/>
              <a:buNone/>
              <a:defRPr sz="1200">
                <a:solidFill>
                  <a:schemeClr val="dk1"/>
                </a:solidFill>
              </a:defRPr>
            </a:lvl2pPr>
            <a:lvl3pPr lvl="2" algn="ctr">
              <a:lnSpc>
                <a:spcPct val="100000"/>
              </a:lnSpc>
              <a:spcBef>
                <a:spcPts val="0"/>
              </a:spcBef>
              <a:spcAft>
                <a:spcPts val="0"/>
              </a:spcAft>
              <a:buClr>
                <a:schemeClr val="dk1"/>
              </a:buClr>
              <a:buSzPts val="1200"/>
              <a:buNone/>
              <a:defRPr sz="1200">
                <a:solidFill>
                  <a:schemeClr val="dk1"/>
                </a:solidFill>
              </a:defRPr>
            </a:lvl3pPr>
            <a:lvl4pPr lvl="3" algn="ctr">
              <a:lnSpc>
                <a:spcPct val="100000"/>
              </a:lnSpc>
              <a:spcBef>
                <a:spcPts val="0"/>
              </a:spcBef>
              <a:spcAft>
                <a:spcPts val="0"/>
              </a:spcAft>
              <a:buClr>
                <a:schemeClr val="dk1"/>
              </a:buClr>
              <a:buSzPts val="1200"/>
              <a:buNone/>
              <a:defRPr sz="1200">
                <a:solidFill>
                  <a:schemeClr val="dk1"/>
                </a:solidFill>
              </a:defRPr>
            </a:lvl4pPr>
            <a:lvl5pPr lvl="4" algn="ctr">
              <a:lnSpc>
                <a:spcPct val="100000"/>
              </a:lnSpc>
              <a:spcBef>
                <a:spcPts val="0"/>
              </a:spcBef>
              <a:spcAft>
                <a:spcPts val="0"/>
              </a:spcAft>
              <a:buClr>
                <a:schemeClr val="dk1"/>
              </a:buClr>
              <a:buSzPts val="1200"/>
              <a:buNone/>
              <a:defRPr sz="1200">
                <a:solidFill>
                  <a:schemeClr val="dk1"/>
                </a:solidFill>
              </a:defRPr>
            </a:lvl5pPr>
            <a:lvl6pPr lvl="5" algn="ctr">
              <a:lnSpc>
                <a:spcPct val="100000"/>
              </a:lnSpc>
              <a:spcBef>
                <a:spcPts val="0"/>
              </a:spcBef>
              <a:spcAft>
                <a:spcPts val="0"/>
              </a:spcAft>
              <a:buClr>
                <a:schemeClr val="dk1"/>
              </a:buClr>
              <a:buSzPts val="1200"/>
              <a:buNone/>
              <a:defRPr sz="1200">
                <a:solidFill>
                  <a:schemeClr val="dk1"/>
                </a:solidFill>
              </a:defRPr>
            </a:lvl6pPr>
            <a:lvl7pPr lvl="6" algn="ctr">
              <a:lnSpc>
                <a:spcPct val="100000"/>
              </a:lnSpc>
              <a:spcBef>
                <a:spcPts val="0"/>
              </a:spcBef>
              <a:spcAft>
                <a:spcPts val="0"/>
              </a:spcAft>
              <a:buClr>
                <a:schemeClr val="dk1"/>
              </a:buClr>
              <a:buSzPts val="1200"/>
              <a:buNone/>
              <a:defRPr sz="1200">
                <a:solidFill>
                  <a:schemeClr val="dk1"/>
                </a:solidFill>
              </a:defRPr>
            </a:lvl7pPr>
            <a:lvl8pPr lvl="7" algn="ctr">
              <a:lnSpc>
                <a:spcPct val="100000"/>
              </a:lnSpc>
              <a:spcBef>
                <a:spcPts val="0"/>
              </a:spcBef>
              <a:spcAft>
                <a:spcPts val="0"/>
              </a:spcAft>
              <a:buClr>
                <a:schemeClr val="dk1"/>
              </a:buClr>
              <a:buSzPts val="1200"/>
              <a:buNone/>
              <a:defRPr sz="1200">
                <a:solidFill>
                  <a:schemeClr val="dk1"/>
                </a:solidFill>
              </a:defRPr>
            </a:lvl8pPr>
            <a:lvl9pPr lvl="8" algn="ctr">
              <a:lnSpc>
                <a:spcPct val="100000"/>
              </a:lnSpc>
              <a:spcBef>
                <a:spcPts val="0"/>
              </a:spcBef>
              <a:spcAft>
                <a:spcPts val="0"/>
              </a:spcAft>
              <a:buClr>
                <a:schemeClr val="dk1"/>
              </a:buClr>
              <a:buSzPts val="1200"/>
              <a:buNone/>
              <a:defRPr sz="1200">
                <a:solidFill>
                  <a:schemeClr val="dk1"/>
                </a:solidFill>
              </a:defRPr>
            </a:lvl9pPr>
          </a:lstStyle>
          <a:p/>
        </p:txBody>
      </p:sp>
      <p:sp>
        <p:nvSpPr>
          <p:cNvPr id="182" name="Google Shape;182;p24"/>
          <p:cNvSpPr txBox="1"/>
          <p:nvPr>
            <p:ph idx="29" type="ctrTitle"/>
          </p:nvPr>
        </p:nvSpPr>
        <p:spPr>
          <a:xfrm>
            <a:off x="5935875" y="1926356"/>
            <a:ext cx="2701200" cy="228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sz="1200">
                <a:solidFill>
                  <a:schemeClr val="dk1"/>
                </a:solidFill>
              </a:defRPr>
            </a:lvl1pPr>
            <a:lvl2pPr lvl="1" algn="ctr">
              <a:lnSpc>
                <a:spcPct val="100000"/>
              </a:lnSpc>
              <a:spcBef>
                <a:spcPts val="0"/>
              </a:spcBef>
              <a:spcAft>
                <a:spcPts val="0"/>
              </a:spcAft>
              <a:buClr>
                <a:schemeClr val="dk1"/>
              </a:buClr>
              <a:buSzPts val="1200"/>
              <a:buNone/>
              <a:defRPr sz="1200">
                <a:solidFill>
                  <a:schemeClr val="dk1"/>
                </a:solidFill>
              </a:defRPr>
            </a:lvl2pPr>
            <a:lvl3pPr lvl="2" algn="ctr">
              <a:lnSpc>
                <a:spcPct val="100000"/>
              </a:lnSpc>
              <a:spcBef>
                <a:spcPts val="0"/>
              </a:spcBef>
              <a:spcAft>
                <a:spcPts val="0"/>
              </a:spcAft>
              <a:buClr>
                <a:schemeClr val="dk1"/>
              </a:buClr>
              <a:buSzPts val="1200"/>
              <a:buNone/>
              <a:defRPr sz="1200">
                <a:solidFill>
                  <a:schemeClr val="dk1"/>
                </a:solidFill>
              </a:defRPr>
            </a:lvl3pPr>
            <a:lvl4pPr lvl="3" algn="ctr">
              <a:lnSpc>
                <a:spcPct val="100000"/>
              </a:lnSpc>
              <a:spcBef>
                <a:spcPts val="0"/>
              </a:spcBef>
              <a:spcAft>
                <a:spcPts val="0"/>
              </a:spcAft>
              <a:buClr>
                <a:schemeClr val="dk1"/>
              </a:buClr>
              <a:buSzPts val="1200"/>
              <a:buNone/>
              <a:defRPr sz="1200">
                <a:solidFill>
                  <a:schemeClr val="dk1"/>
                </a:solidFill>
              </a:defRPr>
            </a:lvl4pPr>
            <a:lvl5pPr lvl="4" algn="ctr">
              <a:lnSpc>
                <a:spcPct val="100000"/>
              </a:lnSpc>
              <a:spcBef>
                <a:spcPts val="0"/>
              </a:spcBef>
              <a:spcAft>
                <a:spcPts val="0"/>
              </a:spcAft>
              <a:buClr>
                <a:schemeClr val="dk1"/>
              </a:buClr>
              <a:buSzPts val="1200"/>
              <a:buNone/>
              <a:defRPr sz="1200">
                <a:solidFill>
                  <a:schemeClr val="dk1"/>
                </a:solidFill>
              </a:defRPr>
            </a:lvl5pPr>
            <a:lvl6pPr lvl="5" algn="ctr">
              <a:lnSpc>
                <a:spcPct val="100000"/>
              </a:lnSpc>
              <a:spcBef>
                <a:spcPts val="0"/>
              </a:spcBef>
              <a:spcAft>
                <a:spcPts val="0"/>
              </a:spcAft>
              <a:buClr>
                <a:schemeClr val="dk1"/>
              </a:buClr>
              <a:buSzPts val="1200"/>
              <a:buNone/>
              <a:defRPr sz="1200">
                <a:solidFill>
                  <a:schemeClr val="dk1"/>
                </a:solidFill>
              </a:defRPr>
            </a:lvl6pPr>
            <a:lvl7pPr lvl="6" algn="ctr">
              <a:lnSpc>
                <a:spcPct val="100000"/>
              </a:lnSpc>
              <a:spcBef>
                <a:spcPts val="0"/>
              </a:spcBef>
              <a:spcAft>
                <a:spcPts val="0"/>
              </a:spcAft>
              <a:buClr>
                <a:schemeClr val="dk1"/>
              </a:buClr>
              <a:buSzPts val="1200"/>
              <a:buNone/>
              <a:defRPr sz="1200">
                <a:solidFill>
                  <a:schemeClr val="dk1"/>
                </a:solidFill>
              </a:defRPr>
            </a:lvl7pPr>
            <a:lvl8pPr lvl="7" algn="ctr">
              <a:lnSpc>
                <a:spcPct val="100000"/>
              </a:lnSpc>
              <a:spcBef>
                <a:spcPts val="0"/>
              </a:spcBef>
              <a:spcAft>
                <a:spcPts val="0"/>
              </a:spcAft>
              <a:buClr>
                <a:schemeClr val="dk1"/>
              </a:buClr>
              <a:buSzPts val="1200"/>
              <a:buNone/>
              <a:defRPr sz="1200">
                <a:solidFill>
                  <a:schemeClr val="dk1"/>
                </a:solidFill>
              </a:defRPr>
            </a:lvl8pPr>
            <a:lvl9pPr lvl="8" algn="ctr">
              <a:lnSpc>
                <a:spcPct val="100000"/>
              </a:lnSpc>
              <a:spcBef>
                <a:spcPts val="0"/>
              </a:spcBef>
              <a:spcAft>
                <a:spcPts val="0"/>
              </a:spcAft>
              <a:buClr>
                <a:schemeClr val="dk1"/>
              </a:buClr>
              <a:buSzPts val="1200"/>
              <a:buNone/>
              <a:defRPr sz="1200">
                <a:solidFill>
                  <a:schemeClr val="dk1"/>
                </a:solidFill>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Blue section break 1 - Inspiring">
  <p:cSld name="CUSTOM_6">
    <p:spTree>
      <p:nvGrpSpPr>
        <p:cNvPr id="183" name="Shape 183"/>
        <p:cNvGrpSpPr/>
        <p:nvPr/>
      </p:nvGrpSpPr>
      <p:grpSpPr>
        <a:xfrm>
          <a:off x="0" y="0"/>
          <a:ext cx="0" cy="0"/>
          <a:chOff x="0" y="0"/>
          <a:chExt cx="0" cy="0"/>
        </a:xfrm>
      </p:grpSpPr>
      <p:pic>
        <p:nvPicPr>
          <p:cNvPr id="184" name="Google Shape;184;p25" title="GettyImages-2164186046.jpg"/>
          <p:cNvPicPr preferRelativeResize="0"/>
          <p:nvPr/>
        </p:nvPicPr>
        <p:blipFill rotWithShape="1">
          <a:blip r:embed="rId2">
            <a:alphaModFix/>
          </a:blip>
          <a:srcRect b="30" l="0" r="0" t="20"/>
          <a:stretch/>
        </p:blipFill>
        <p:spPr>
          <a:xfrm>
            <a:off x="1428740" y="0"/>
            <a:ext cx="7715261" cy="5143499"/>
          </a:xfrm>
          <a:prstGeom prst="rect">
            <a:avLst/>
          </a:prstGeom>
          <a:noFill/>
          <a:ln>
            <a:noFill/>
          </a:ln>
        </p:spPr>
      </p:pic>
      <p:pic>
        <p:nvPicPr>
          <p:cNvPr id="185" name="Google Shape;185;p25"/>
          <p:cNvPicPr preferRelativeResize="0"/>
          <p:nvPr/>
        </p:nvPicPr>
        <p:blipFill rotWithShape="1">
          <a:blip r:embed="rId3">
            <a:alphaModFix/>
          </a:blip>
          <a:srcRect b="0" l="0" r="0" t="0"/>
          <a:stretch/>
        </p:blipFill>
        <p:spPr>
          <a:xfrm>
            <a:off x="0" y="0"/>
            <a:ext cx="5259114" cy="5143500"/>
          </a:xfrm>
          <a:prstGeom prst="rect">
            <a:avLst/>
          </a:prstGeom>
          <a:noFill/>
          <a:ln>
            <a:noFill/>
          </a:ln>
        </p:spPr>
      </p:pic>
      <p:sp>
        <p:nvSpPr>
          <p:cNvPr id="186" name="Google Shape;186;p25"/>
          <p:cNvSpPr txBox="1"/>
          <p:nvPr>
            <p:ph type="ctrTitle"/>
          </p:nvPr>
        </p:nvSpPr>
        <p:spPr>
          <a:xfrm>
            <a:off x="342900" y="1858463"/>
            <a:ext cx="2087700" cy="13716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lt1"/>
              </a:buClr>
              <a:buSzPts val="2400"/>
              <a:buNone/>
              <a:defRPr sz="2400">
                <a:solidFill>
                  <a:schemeClr val="lt1"/>
                </a:solidFill>
              </a:defRPr>
            </a:lvl2pPr>
            <a:lvl3pPr lvl="2" algn="ctr">
              <a:lnSpc>
                <a:spcPct val="100000"/>
              </a:lnSpc>
              <a:spcBef>
                <a:spcPts val="0"/>
              </a:spcBef>
              <a:spcAft>
                <a:spcPts val="0"/>
              </a:spcAft>
              <a:buClr>
                <a:schemeClr val="lt1"/>
              </a:buClr>
              <a:buSzPts val="2400"/>
              <a:buNone/>
              <a:defRPr sz="2400">
                <a:solidFill>
                  <a:schemeClr val="lt1"/>
                </a:solidFill>
              </a:defRPr>
            </a:lvl3pPr>
            <a:lvl4pPr lvl="3" algn="ctr">
              <a:lnSpc>
                <a:spcPct val="100000"/>
              </a:lnSpc>
              <a:spcBef>
                <a:spcPts val="0"/>
              </a:spcBef>
              <a:spcAft>
                <a:spcPts val="0"/>
              </a:spcAft>
              <a:buClr>
                <a:schemeClr val="lt1"/>
              </a:buClr>
              <a:buSzPts val="2400"/>
              <a:buNone/>
              <a:defRPr sz="2400">
                <a:solidFill>
                  <a:schemeClr val="lt1"/>
                </a:solidFill>
              </a:defRPr>
            </a:lvl4pPr>
            <a:lvl5pPr lvl="4" algn="ctr">
              <a:lnSpc>
                <a:spcPct val="100000"/>
              </a:lnSpc>
              <a:spcBef>
                <a:spcPts val="0"/>
              </a:spcBef>
              <a:spcAft>
                <a:spcPts val="0"/>
              </a:spcAft>
              <a:buClr>
                <a:schemeClr val="lt1"/>
              </a:buClr>
              <a:buSzPts val="2400"/>
              <a:buNone/>
              <a:defRPr sz="2400">
                <a:solidFill>
                  <a:schemeClr val="lt1"/>
                </a:solidFill>
              </a:defRPr>
            </a:lvl5pPr>
            <a:lvl6pPr lvl="5" algn="ctr">
              <a:lnSpc>
                <a:spcPct val="100000"/>
              </a:lnSpc>
              <a:spcBef>
                <a:spcPts val="0"/>
              </a:spcBef>
              <a:spcAft>
                <a:spcPts val="0"/>
              </a:spcAft>
              <a:buClr>
                <a:schemeClr val="lt1"/>
              </a:buClr>
              <a:buSzPts val="2400"/>
              <a:buNone/>
              <a:defRPr sz="2400">
                <a:solidFill>
                  <a:schemeClr val="lt1"/>
                </a:solidFill>
              </a:defRPr>
            </a:lvl6pPr>
            <a:lvl7pPr lvl="6" algn="ctr">
              <a:lnSpc>
                <a:spcPct val="100000"/>
              </a:lnSpc>
              <a:spcBef>
                <a:spcPts val="0"/>
              </a:spcBef>
              <a:spcAft>
                <a:spcPts val="0"/>
              </a:spcAft>
              <a:buClr>
                <a:schemeClr val="lt1"/>
              </a:buClr>
              <a:buSzPts val="2400"/>
              <a:buNone/>
              <a:defRPr sz="2400">
                <a:solidFill>
                  <a:schemeClr val="lt1"/>
                </a:solidFill>
              </a:defRPr>
            </a:lvl7pPr>
            <a:lvl8pPr lvl="7" algn="ctr">
              <a:lnSpc>
                <a:spcPct val="100000"/>
              </a:lnSpc>
              <a:spcBef>
                <a:spcPts val="0"/>
              </a:spcBef>
              <a:spcAft>
                <a:spcPts val="0"/>
              </a:spcAft>
              <a:buClr>
                <a:schemeClr val="lt1"/>
              </a:buClr>
              <a:buSzPts val="2400"/>
              <a:buNone/>
              <a:defRPr sz="2400">
                <a:solidFill>
                  <a:schemeClr val="lt1"/>
                </a:solidFill>
              </a:defRPr>
            </a:lvl8pPr>
            <a:lvl9pPr lvl="8" algn="ctr">
              <a:lnSpc>
                <a:spcPct val="100000"/>
              </a:lnSpc>
              <a:spcBef>
                <a:spcPts val="0"/>
              </a:spcBef>
              <a:spcAft>
                <a:spcPts val="0"/>
              </a:spcAft>
              <a:buClr>
                <a:schemeClr val="lt1"/>
              </a:buClr>
              <a:buSzPts val="2400"/>
              <a:buNone/>
              <a:defRPr sz="2400">
                <a:solidFill>
                  <a:schemeClr val="lt1"/>
                </a:solidFill>
              </a:defRPr>
            </a:lvl9pPr>
          </a:lstStyle>
          <a:p/>
        </p:txBody>
      </p:sp>
      <p:sp>
        <p:nvSpPr>
          <p:cNvPr id="187" name="Google Shape;187;p25"/>
          <p:cNvSpPr txBox="1"/>
          <p:nvPr>
            <p:ph idx="2" type="ctrTitle"/>
          </p:nvPr>
        </p:nvSpPr>
        <p:spPr>
          <a:xfrm>
            <a:off x="349758" y="3334875"/>
            <a:ext cx="2332500" cy="105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lt1"/>
              </a:buClr>
              <a:buSzPts val="1200"/>
              <a:buNone/>
              <a:defRPr b="0" sz="1200">
                <a:solidFill>
                  <a:schemeClr val="lt1"/>
                </a:solidFill>
              </a:defRPr>
            </a:lvl2pPr>
            <a:lvl3pPr lvl="2" algn="ctr">
              <a:lnSpc>
                <a:spcPct val="100000"/>
              </a:lnSpc>
              <a:spcBef>
                <a:spcPts val="0"/>
              </a:spcBef>
              <a:spcAft>
                <a:spcPts val="0"/>
              </a:spcAft>
              <a:buClr>
                <a:schemeClr val="lt1"/>
              </a:buClr>
              <a:buSzPts val="1200"/>
              <a:buNone/>
              <a:defRPr b="0" sz="1200">
                <a:solidFill>
                  <a:schemeClr val="lt1"/>
                </a:solidFill>
              </a:defRPr>
            </a:lvl3pPr>
            <a:lvl4pPr lvl="3" algn="ctr">
              <a:lnSpc>
                <a:spcPct val="100000"/>
              </a:lnSpc>
              <a:spcBef>
                <a:spcPts val="0"/>
              </a:spcBef>
              <a:spcAft>
                <a:spcPts val="0"/>
              </a:spcAft>
              <a:buClr>
                <a:schemeClr val="lt1"/>
              </a:buClr>
              <a:buSzPts val="1200"/>
              <a:buNone/>
              <a:defRPr b="0" sz="1200">
                <a:solidFill>
                  <a:schemeClr val="lt1"/>
                </a:solidFill>
              </a:defRPr>
            </a:lvl4pPr>
            <a:lvl5pPr lvl="4" algn="ctr">
              <a:lnSpc>
                <a:spcPct val="100000"/>
              </a:lnSpc>
              <a:spcBef>
                <a:spcPts val="0"/>
              </a:spcBef>
              <a:spcAft>
                <a:spcPts val="0"/>
              </a:spcAft>
              <a:buClr>
                <a:schemeClr val="lt1"/>
              </a:buClr>
              <a:buSzPts val="1200"/>
              <a:buNone/>
              <a:defRPr b="0" sz="1200">
                <a:solidFill>
                  <a:schemeClr val="lt1"/>
                </a:solidFill>
              </a:defRPr>
            </a:lvl5pPr>
            <a:lvl6pPr lvl="5" algn="ctr">
              <a:lnSpc>
                <a:spcPct val="100000"/>
              </a:lnSpc>
              <a:spcBef>
                <a:spcPts val="0"/>
              </a:spcBef>
              <a:spcAft>
                <a:spcPts val="0"/>
              </a:spcAft>
              <a:buClr>
                <a:schemeClr val="lt1"/>
              </a:buClr>
              <a:buSzPts val="1200"/>
              <a:buNone/>
              <a:defRPr b="0" sz="1200">
                <a:solidFill>
                  <a:schemeClr val="lt1"/>
                </a:solidFill>
              </a:defRPr>
            </a:lvl6pPr>
            <a:lvl7pPr lvl="6" algn="ctr">
              <a:lnSpc>
                <a:spcPct val="100000"/>
              </a:lnSpc>
              <a:spcBef>
                <a:spcPts val="0"/>
              </a:spcBef>
              <a:spcAft>
                <a:spcPts val="0"/>
              </a:spcAft>
              <a:buClr>
                <a:schemeClr val="lt1"/>
              </a:buClr>
              <a:buSzPts val="1200"/>
              <a:buNone/>
              <a:defRPr b="0" sz="1200">
                <a:solidFill>
                  <a:schemeClr val="lt1"/>
                </a:solidFill>
              </a:defRPr>
            </a:lvl7pPr>
            <a:lvl8pPr lvl="7" algn="ctr">
              <a:lnSpc>
                <a:spcPct val="100000"/>
              </a:lnSpc>
              <a:spcBef>
                <a:spcPts val="0"/>
              </a:spcBef>
              <a:spcAft>
                <a:spcPts val="0"/>
              </a:spcAft>
              <a:buClr>
                <a:schemeClr val="lt1"/>
              </a:buClr>
              <a:buSzPts val="1200"/>
              <a:buNone/>
              <a:defRPr b="0" sz="1200">
                <a:solidFill>
                  <a:schemeClr val="lt1"/>
                </a:solidFill>
              </a:defRPr>
            </a:lvl8pPr>
            <a:lvl9pPr lvl="8" algn="ctr">
              <a:lnSpc>
                <a:spcPct val="100000"/>
              </a:lnSpc>
              <a:spcBef>
                <a:spcPts val="0"/>
              </a:spcBef>
              <a:spcAft>
                <a:spcPts val="0"/>
              </a:spcAft>
              <a:buClr>
                <a:schemeClr val="lt1"/>
              </a:buClr>
              <a:buSzPts val="1200"/>
              <a:buNone/>
              <a:defRPr b="0" sz="1200">
                <a:solidFill>
                  <a:schemeClr val="lt1"/>
                </a:solidFill>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Blue section break 2 - Reassuring">
  <p:cSld name="CUSTOM_6_2">
    <p:spTree>
      <p:nvGrpSpPr>
        <p:cNvPr id="188" name="Shape 188"/>
        <p:cNvGrpSpPr/>
        <p:nvPr/>
      </p:nvGrpSpPr>
      <p:grpSpPr>
        <a:xfrm>
          <a:off x="0" y="0"/>
          <a:ext cx="0" cy="0"/>
          <a:chOff x="0" y="0"/>
          <a:chExt cx="0" cy="0"/>
        </a:xfrm>
      </p:grpSpPr>
      <p:pic>
        <p:nvPicPr>
          <p:cNvPr id="189" name="Google Shape;189;p26" title="GettyImages-1573046745.jpg"/>
          <p:cNvPicPr preferRelativeResize="0"/>
          <p:nvPr/>
        </p:nvPicPr>
        <p:blipFill rotWithShape="1">
          <a:blip r:embed="rId2">
            <a:alphaModFix/>
          </a:blip>
          <a:srcRect b="0" l="10" r="10" t="0"/>
          <a:stretch/>
        </p:blipFill>
        <p:spPr>
          <a:xfrm>
            <a:off x="1428740" y="0"/>
            <a:ext cx="7715261" cy="5143501"/>
          </a:xfrm>
          <a:prstGeom prst="rect">
            <a:avLst/>
          </a:prstGeom>
          <a:noFill/>
          <a:ln>
            <a:noFill/>
          </a:ln>
        </p:spPr>
      </p:pic>
      <p:pic>
        <p:nvPicPr>
          <p:cNvPr id="190" name="Google Shape;190;p26"/>
          <p:cNvPicPr preferRelativeResize="0"/>
          <p:nvPr/>
        </p:nvPicPr>
        <p:blipFill rotWithShape="1">
          <a:blip r:embed="rId3">
            <a:alphaModFix/>
          </a:blip>
          <a:srcRect b="0" l="0" r="0" t="0"/>
          <a:stretch/>
        </p:blipFill>
        <p:spPr>
          <a:xfrm>
            <a:off x="0" y="0"/>
            <a:ext cx="5248275" cy="5143500"/>
          </a:xfrm>
          <a:prstGeom prst="rect">
            <a:avLst/>
          </a:prstGeom>
          <a:noFill/>
          <a:ln>
            <a:noFill/>
          </a:ln>
        </p:spPr>
      </p:pic>
      <p:sp>
        <p:nvSpPr>
          <p:cNvPr id="191" name="Google Shape;191;p26"/>
          <p:cNvSpPr txBox="1"/>
          <p:nvPr>
            <p:ph type="ctrTitle"/>
          </p:nvPr>
        </p:nvSpPr>
        <p:spPr>
          <a:xfrm>
            <a:off x="342900" y="1855838"/>
            <a:ext cx="2087700" cy="13716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lt1"/>
              </a:buClr>
              <a:buSzPts val="2400"/>
              <a:buNone/>
              <a:defRPr sz="2400">
                <a:solidFill>
                  <a:schemeClr val="lt1"/>
                </a:solidFill>
              </a:defRPr>
            </a:lvl2pPr>
            <a:lvl3pPr lvl="2" algn="ctr">
              <a:lnSpc>
                <a:spcPct val="100000"/>
              </a:lnSpc>
              <a:spcBef>
                <a:spcPts val="0"/>
              </a:spcBef>
              <a:spcAft>
                <a:spcPts val="0"/>
              </a:spcAft>
              <a:buClr>
                <a:schemeClr val="lt1"/>
              </a:buClr>
              <a:buSzPts val="2400"/>
              <a:buNone/>
              <a:defRPr sz="2400">
                <a:solidFill>
                  <a:schemeClr val="lt1"/>
                </a:solidFill>
              </a:defRPr>
            </a:lvl3pPr>
            <a:lvl4pPr lvl="3" algn="ctr">
              <a:lnSpc>
                <a:spcPct val="100000"/>
              </a:lnSpc>
              <a:spcBef>
                <a:spcPts val="0"/>
              </a:spcBef>
              <a:spcAft>
                <a:spcPts val="0"/>
              </a:spcAft>
              <a:buClr>
                <a:schemeClr val="lt1"/>
              </a:buClr>
              <a:buSzPts val="2400"/>
              <a:buNone/>
              <a:defRPr sz="2400">
                <a:solidFill>
                  <a:schemeClr val="lt1"/>
                </a:solidFill>
              </a:defRPr>
            </a:lvl4pPr>
            <a:lvl5pPr lvl="4" algn="ctr">
              <a:lnSpc>
                <a:spcPct val="100000"/>
              </a:lnSpc>
              <a:spcBef>
                <a:spcPts val="0"/>
              </a:spcBef>
              <a:spcAft>
                <a:spcPts val="0"/>
              </a:spcAft>
              <a:buClr>
                <a:schemeClr val="lt1"/>
              </a:buClr>
              <a:buSzPts val="2400"/>
              <a:buNone/>
              <a:defRPr sz="2400">
                <a:solidFill>
                  <a:schemeClr val="lt1"/>
                </a:solidFill>
              </a:defRPr>
            </a:lvl5pPr>
            <a:lvl6pPr lvl="5" algn="ctr">
              <a:lnSpc>
                <a:spcPct val="100000"/>
              </a:lnSpc>
              <a:spcBef>
                <a:spcPts val="0"/>
              </a:spcBef>
              <a:spcAft>
                <a:spcPts val="0"/>
              </a:spcAft>
              <a:buClr>
                <a:schemeClr val="lt1"/>
              </a:buClr>
              <a:buSzPts val="2400"/>
              <a:buNone/>
              <a:defRPr sz="2400">
                <a:solidFill>
                  <a:schemeClr val="lt1"/>
                </a:solidFill>
              </a:defRPr>
            </a:lvl6pPr>
            <a:lvl7pPr lvl="6" algn="ctr">
              <a:lnSpc>
                <a:spcPct val="100000"/>
              </a:lnSpc>
              <a:spcBef>
                <a:spcPts val="0"/>
              </a:spcBef>
              <a:spcAft>
                <a:spcPts val="0"/>
              </a:spcAft>
              <a:buClr>
                <a:schemeClr val="lt1"/>
              </a:buClr>
              <a:buSzPts val="2400"/>
              <a:buNone/>
              <a:defRPr sz="2400">
                <a:solidFill>
                  <a:schemeClr val="lt1"/>
                </a:solidFill>
              </a:defRPr>
            </a:lvl7pPr>
            <a:lvl8pPr lvl="7" algn="ctr">
              <a:lnSpc>
                <a:spcPct val="100000"/>
              </a:lnSpc>
              <a:spcBef>
                <a:spcPts val="0"/>
              </a:spcBef>
              <a:spcAft>
                <a:spcPts val="0"/>
              </a:spcAft>
              <a:buClr>
                <a:schemeClr val="lt1"/>
              </a:buClr>
              <a:buSzPts val="2400"/>
              <a:buNone/>
              <a:defRPr sz="2400">
                <a:solidFill>
                  <a:schemeClr val="lt1"/>
                </a:solidFill>
              </a:defRPr>
            </a:lvl8pPr>
            <a:lvl9pPr lvl="8" algn="ctr">
              <a:lnSpc>
                <a:spcPct val="100000"/>
              </a:lnSpc>
              <a:spcBef>
                <a:spcPts val="0"/>
              </a:spcBef>
              <a:spcAft>
                <a:spcPts val="0"/>
              </a:spcAft>
              <a:buClr>
                <a:schemeClr val="lt1"/>
              </a:buClr>
              <a:buSzPts val="2400"/>
              <a:buNone/>
              <a:defRPr sz="2400">
                <a:solidFill>
                  <a:schemeClr val="lt1"/>
                </a:solidFill>
              </a:defRPr>
            </a:lvl9pPr>
          </a:lstStyle>
          <a:p/>
        </p:txBody>
      </p:sp>
      <p:sp>
        <p:nvSpPr>
          <p:cNvPr id="192" name="Google Shape;192;p26"/>
          <p:cNvSpPr txBox="1"/>
          <p:nvPr>
            <p:ph idx="2" type="ctrTitle"/>
          </p:nvPr>
        </p:nvSpPr>
        <p:spPr>
          <a:xfrm>
            <a:off x="349758" y="3334875"/>
            <a:ext cx="2332500" cy="105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lt1"/>
              </a:buClr>
              <a:buSzPts val="1200"/>
              <a:buNone/>
              <a:defRPr b="0" sz="1200">
                <a:solidFill>
                  <a:schemeClr val="lt1"/>
                </a:solidFill>
              </a:defRPr>
            </a:lvl2pPr>
            <a:lvl3pPr lvl="2" algn="ctr">
              <a:lnSpc>
                <a:spcPct val="100000"/>
              </a:lnSpc>
              <a:spcBef>
                <a:spcPts val="0"/>
              </a:spcBef>
              <a:spcAft>
                <a:spcPts val="0"/>
              </a:spcAft>
              <a:buClr>
                <a:schemeClr val="lt1"/>
              </a:buClr>
              <a:buSzPts val="1200"/>
              <a:buNone/>
              <a:defRPr b="0" sz="1200">
                <a:solidFill>
                  <a:schemeClr val="lt1"/>
                </a:solidFill>
              </a:defRPr>
            </a:lvl3pPr>
            <a:lvl4pPr lvl="3" algn="ctr">
              <a:lnSpc>
                <a:spcPct val="100000"/>
              </a:lnSpc>
              <a:spcBef>
                <a:spcPts val="0"/>
              </a:spcBef>
              <a:spcAft>
                <a:spcPts val="0"/>
              </a:spcAft>
              <a:buClr>
                <a:schemeClr val="lt1"/>
              </a:buClr>
              <a:buSzPts val="1200"/>
              <a:buNone/>
              <a:defRPr b="0" sz="1200">
                <a:solidFill>
                  <a:schemeClr val="lt1"/>
                </a:solidFill>
              </a:defRPr>
            </a:lvl4pPr>
            <a:lvl5pPr lvl="4" algn="ctr">
              <a:lnSpc>
                <a:spcPct val="100000"/>
              </a:lnSpc>
              <a:spcBef>
                <a:spcPts val="0"/>
              </a:spcBef>
              <a:spcAft>
                <a:spcPts val="0"/>
              </a:spcAft>
              <a:buClr>
                <a:schemeClr val="lt1"/>
              </a:buClr>
              <a:buSzPts val="1200"/>
              <a:buNone/>
              <a:defRPr b="0" sz="1200">
                <a:solidFill>
                  <a:schemeClr val="lt1"/>
                </a:solidFill>
              </a:defRPr>
            </a:lvl5pPr>
            <a:lvl6pPr lvl="5" algn="ctr">
              <a:lnSpc>
                <a:spcPct val="100000"/>
              </a:lnSpc>
              <a:spcBef>
                <a:spcPts val="0"/>
              </a:spcBef>
              <a:spcAft>
                <a:spcPts val="0"/>
              </a:spcAft>
              <a:buClr>
                <a:schemeClr val="lt1"/>
              </a:buClr>
              <a:buSzPts val="1200"/>
              <a:buNone/>
              <a:defRPr b="0" sz="1200">
                <a:solidFill>
                  <a:schemeClr val="lt1"/>
                </a:solidFill>
              </a:defRPr>
            </a:lvl6pPr>
            <a:lvl7pPr lvl="6" algn="ctr">
              <a:lnSpc>
                <a:spcPct val="100000"/>
              </a:lnSpc>
              <a:spcBef>
                <a:spcPts val="0"/>
              </a:spcBef>
              <a:spcAft>
                <a:spcPts val="0"/>
              </a:spcAft>
              <a:buClr>
                <a:schemeClr val="lt1"/>
              </a:buClr>
              <a:buSzPts val="1200"/>
              <a:buNone/>
              <a:defRPr b="0" sz="1200">
                <a:solidFill>
                  <a:schemeClr val="lt1"/>
                </a:solidFill>
              </a:defRPr>
            </a:lvl7pPr>
            <a:lvl8pPr lvl="7" algn="ctr">
              <a:lnSpc>
                <a:spcPct val="100000"/>
              </a:lnSpc>
              <a:spcBef>
                <a:spcPts val="0"/>
              </a:spcBef>
              <a:spcAft>
                <a:spcPts val="0"/>
              </a:spcAft>
              <a:buClr>
                <a:schemeClr val="lt1"/>
              </a:buClr>
              <a:buSzPts val="1200"/>
              <a:buNone/>
              <a:defRPr b="0" sz="1200">
                <a:solidFill>
                  <a:schemeClr val="lt1"/>
                </a:solidFill>
              </a:defRPr>
            </a:lvl8pPr>
            <a:lvl9pPr lvl="8" algn="ctr">
              <a:lnSpc>
                <a:spcPct val="100000"/>
              </a:lnSpc>
              <a:spcBef>
                <a:spcPts val="0"/>
              </a:spcBef>
              <a:spcAft>
                <a:spcPts val="0"/>
              </a:spcAft>
              <a:buClr>
                <a:schemeClr val="lt1"/>
              </a:buClr>
              <a:buSzPts val="1200"/>
              <a:buNone/>
              <a:defRPr b="0" sz="1200">
                <a:solidFill>
                  <a:schemeClr val="lt1"/>
                </a:solidFill>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Blue section break 3 - Knowledgable">
  <p:cSld name="CUSTOM_6_2_1">
    <p:spTree>
      <p:nvGrpSpPr>
        <p:cNvPr id="193" name="Shape 193"/>
        <p:cNvGrpSpPr/>
        <p:nvPr/>
      </p:nvGrpSpPr>
      <p:grpSpPr>
        <a:xfrm>
          <a:off x="0" y="0"/>
          <a:ext cx="0" cy="0"/>
          <a:chOff x="0" y="0"/>
          <a:chExt cx="0" cy="0"/>
        </a:xfrm>
      </p:grpSpPr>
      <p:pic>
        <p:nvPicPr>
          <p:cNvPr id="194" name="Google Shape;194;p27"/>
          <p:cNvPicPr preferRelativeResize="0"/>
          <p:nvPr/>
        </p:nvPicPr>
        <p:blipFill rotWithShape="1">
          <a:blip r:embed="rId2">
            <a:alphaModFix/>
          </a:blip>
          <a:srcRect b="0" l="0" r="0" t="0"/>
          <a:stretch/>
        </p:blipFill>
        <p:spPr>
          <a:xfrm>
            <a:off x="1428740" y="0"/>
            <a:ext cx="7715261" cy="5143501"/>
          </a:xfrm>
          <a:prstGeom prst="rect">
            <a:avLst/>
          </a:prstGeom>
          <a:noFill/>
          <a:ln>
            <a:noFill/>
          </a:ln>
        </p:spPr>
      </p:pic>
      <p:pic>
        <p:nvPicPr>
          <p:cNvPr id="195" name="Google Shape;195;p27"/>
          <p:cNvPicPr preferRelativeResize="0"/>
          <p:nvPr/>
        </p:nvPicPr>
        <p:blipFill rotWithShape="1">
          <a:blip r:embed="rId3">
            <a:alphaModFix/>
          </a:blip>
          <a:srcRect b="0" l="0" r="0" t="0"/>
          <a:stretch/>
        </p:blipFill>
        <p:spPr>
          <a:xfrm>
            <a:off x="0" y="0"/>
            <a:ext cx="5270549" cy="5143500"/>
          </a:xfrm>
          <a:prstGeom prst="rect">
            <a:avLst/>
          </a:prstGeom>
          <a:noFill/>
          <a:ln>
            <a:noFill/>
          </a:ln>
        </p:spPr>
      </p:pic>
      <p:sp>
        <p:nvSpPr>
          <p:cNvPr id="196" name="Google Shape;196;p27"/>
          <p:cNvSpPr txBox="1"/>
          <p:nvPr>
            <p:ph type="ctrTitle"/>
          </p:nvPr>
        </p:nvSpPr>
        <p:spPr>
          <a:xfrm>
            <a:off x="342900" y="1858369"/>
            <a:ext cx="2087700" cy="13716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lt1"/>
              </a:buClr>
              <a:buSzPts val="2400"/>
              <a:buNone/>
              <a:defRPr sz="2400">
                <a:solidFill>
                  <a:schemeClr val="lt1"/>
                </a:solidFill>
              </a:defRPr>
            </a:lvl2pPr>
            <a:lvl3pPr lvl="2" algn="ctr">
              <a:lnSpc>
                <a:spcPct val="100000"/>
              </a:lnSpc>
              <a:spcBef>
                <a:spcPts val="0"/>
              </a:spcBef>
              <a:spcAft>
                <a:spcPts val="0"/>
              </a:spcAft>
              <a:buClr>
                <a:schemeClr val="lt1"/>
              </a:buClr>
              <a:buSzPts val="2400"/>
              <a:buNone/>
              <a:defRPr sz="2400">
                <a:solidFill>
                  <a:schemeClr val="lt1"/>
                </a:solidFill>
              </a:defRPr>
            </a:lvl3pPr>
            <a:lvl4pPr lvl="3" algn="ctr">
              <a:lnSpc>
                <a:spcPct val="100000"/>
              </a:lnSpc>
              <a:spcBef>
                <a:spcPts val="0"/>
              </a:spcBef>
              <a:spcAft>
                <a:spcPts val="0"/>
              </a:spcAft>
              <a:buClr>
                <a:schemeClr val="lt1"/>
              </a:buClr>
              <a:buSzPts val="2400"/>
              <a:buNone/>
              <a:defRPr sz="2400">
                <a:solidFill>
                  <a:schemeClr val="lt1"/>
                </a:solidFill>
              </a:defRPr>
            </a:lvl4pPr>
            <a:lvl5pPr lvl="4" algn="ctr">
              <a:lnSpc>
                <a:spcPct val="100000"/>
              </a:lnSpc>
              <a:spcBef>
                <a:spcPts val="0"/>
              </a:spcBef>
              <a:spcAft>
                <a:spcPts val="0"/>
              </a:spcAft>
              <a:buClr>
                <a:schemeClr val="lt1"/>
              </a:buClr>
              <a:buSzPts val="2400"/>
              <a:buNone/>
              <a:defRPr sz="2400">
                <a:solidFill>
                  <a:schemeClr val="lt1"/>
                </a:solidFill>
              </a:defRPr>
            </a:lvl5pPr>
            <a:lvl6pPr lvl="5" algn="ctr">
              <a:lnSpc>
                <a:spcPct val="100000"/>
              </a:lnSpc>
              <a:spcBef>
                <a:spcPts val="0"/>
              </a:spcBef>
              <a:spcAft>
                <a:spcPts val="0"/>
              </a:spcAft>
              <a:buClr>
                <a:schemeClr val="lt1"/>
              </a:buClr>
              <a:buSzPts val="2400"/>
              <a:buNone/>
              <a:defRPr sz="2400">
                <a:solidFill>
                  <a:schemeClr val="lt1"/>
                </a:solidFill>
              </a:defRPr>
            </a:lvl6pPr>
            <a:lvl7pPr lvl="6" algn="ctr">
              <a:lnSpc>
                <a:spcPct val="100000"/>
              </a:lnSpc>
              <a:spcBef>
                <a:spcPts val="0"/>
              </a:spcBef>
              <a:spcAft>
                <a:spcPts val="0"/>
              </a:spcAft>
              <a:buClr>
                <a:schemeClr val="lt1"/>
              </a:buClr>
              <a:buSzPts val="2400"/>
              <a:buNone/>
              <a:defRPr sz="2400">
                <a:solidFill>
                  <a:schemeClr val="lt1"/>
                </a:solidFill>
              </a:defRPr>
            </a:lvl7pPr>
            <a:lvl8pPr lvl="7" algn="ctr">
              <a:lnSpc>
                <a:spcPct val="100000"/>
              </a:lnSpc>
              <a:spcBef>
                <a:spcPts val="0"/>
              </a:spcBef>
              <a:spcAft>
                <a:spcPts val="0"/>
              </a:spcAft>
              <a:buClr>
                <a:schemeClr val="lt1"/>
              </a:buClr>
              <a:buSzPts val="2400"/>
              <a:buNone/>
              <a:defRPr sz="2400">
                <a:solidFill>
                  <a:schemeClr val="lt1"/>
                </a:solidFill>
              </a:defRPr>
            </a:lvl8pPr>
            <a:lvl9pPr lvl="8" algn="ctr">
              <a:lnSpc>
                <a:spcPct val="100000"/>
              </a:lnSpc>
              <a:spcBef>
                <a:spcPts val="0"/>
              </a:spcBef>
              <a:spcAft>
                <a:spcPts val="0"/>
              </a:spcAft>
              <a:buClr>
                <a:schemeClr val="lt1"/>
              </a:buClr>
              <a:buSzPts val="2400"/>
              <a:buNone/>
              <a:defRPr sz="2400">
                <a:solidFill>
                  <a:schemeClr val="lt1"/>
                </a:solidFill>
              </a:defRPr>
            </a:lvl9pPr>
          </a:lstStyle>
          <a:p/>
        </p:txBody>
      </p:sp>
      <p:sp>
        <p:nvSpPr>
          <p:cNvPr id="197" name="Google Shape;197;p27"/>
          <p:cNvSpPr txBox="1"/>
          <p:nvPr>
            <p:ph idx="2" type="ctrTitle"/>
          </p:nvPr>
        </p:nvSpPr>
        <p:spPr>
          <a:xfrm>
            <a:off x="349758" y="3334875"/>
            <a:ext cx="2332500" cy="105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lt1"/>
              </a:buClr>
              <a:buSzPts val="1200"/>
              <a:buNone/>
              <a:defRPr b="0" sz="1200">
                <a:solidFill>
                  <a:schemeClr val="lt1"/>
                </a:solidFill>
              </a:defRPr>
            </a:lvl2pPr>
            <a:lvl3pPr lvl="2" algn="ctr">
              <a:lnSpc>
                <a:spcPct val="100000"/>
              </a:lnSpc>
              <a:spcBef>
                <a:spcPts val="0"/>
              </a:spcBef>
              <a:spcAft>
                <a:spcPts val="0"/>
              </a:spcAft>
              <a:buClr>
                <a:schemeClr val="lt1"/>
              </a:buClr>
              <a:buSzPts val="1200"/>
              <a:buNone/>
              <a:defRPr b="0" sz="1200">
                <a:solidFill>
                  <a:schemeClr val="lt1"/>
                </a:solidFill>
              </a:defRPr>
            </a:lvl3pPr>
            <a:lvl4pPr lvl="3" algn="ctr">
              <a:lnSpc>
                <a:spcPct val="100000"/>
              </a:lnSpc>
              <a:spcBef>
                <a:spcPts val="0"/>
              </a:spcBef>
              <a:spcAft>
                <a:spcPts val="0"/>
              </a:spcAft>
              <a:buClr>
                <a:schemeClr val="lt1"/>
              </a:buClr>
              <a:buSzPts val="1200"/>
              <a:buNone/>
              <a:defRPr b="0" sz="1200">
                <a:solidFill>
                  <a:schemeClr val="lt1"/>
                </a:solidFill>
              </a:defRPr>
            </a:lvl4pPr>
            <a:lvl5pPr lvl="4" algn="ctr">
              <a:lnSpc>
                <a:spcPct val="100000"/>
              </a:lnSpc>
              <a:spcBef>
                <a:spcPts val="0"/>
              </a:spcBef>
              <a:spcAft>
                <a:spcPts val="0"/>
              </a:spcAft>
              <a:buClr>
                <a:schemeClr val="lt1"/>
              </a:buClr>
              <a:buSzPts val="1200"/>
              <a:buNone/>
              <a:defRPr b="0" sz="1200">
                <a:solidFill>
                  <a:schemeClr val="lt1"/>
                </a:solidFill>
              </a:defRPr>
            </a:lvl5pPr>
            <a:lvl6pPr lvl="5" algn="ctr">
              <a:lnSpc>
                <a:spcPct val="100000"/>
              </a:lnSpc>
              <a:spcBef>
                <a:spcPts val="0"/>
              </a:spcBef>
              <a:spcAft>
                <a:spcPts val="0"/>
              </a:spcAft>
              <a:buClr>
                <a:schemeClr val="lt1"/>
              </a:buClr>
              <a:buSzPts val="1200"/>
              <a:buNone/>
              <a:defRPr b="0" sz="1200">
                <a:solidFill>
                  <a:schemeClr val="lt1"/>
                </a:solidFill>
              </a:defRPr>
            </a:lvl6pPr>
            <a:lvl7pPr lvl="6" algn="ctr">
              <a:lnSpc>
                <a:spcPct val="100000"/>
              </a:lnSpc>
              <a:spcBef>
                <a:spcPts val="0"/>
              </a:spcBef>
              <a:spcAft>
                <a:spcPts val="0"/>
              </a:spcAft>
              <a:buClr>
                <a:schemeClr val="lt1"/>
              </a:buClr>
              <a:buSzPts val="1200"/>
              <a:buNone/>
              <a:defRPr b="0" sz="1200">
                <a:solidFill>
                  <a:schemeClr val="lt1"/>
                </a:solidFill>
              </a:defRPr>
            </a:lvl7pPr>
            <a:lvl8pPr lvl="7" algn="ctr">
              <a:lnSpc>
                <a:spcPct val="100000"/>
              </a:lnSpc>
              <a:spcBef>
                <a:spcPts val="0"/>
              </a:spcBef>
              <a:spcAft>
                <a:spcPts val="0"/>
              </a:spcAft>
              <a:buClr>
                <a:schemeClr val="lt1"/>
              </a:buClr>
              <a:buSzPts val="1200"/>
              <a:buNone/>
              <a:defRPr b="0" sz="1200">
                <a:solidFill>
                  <a:schemeClr val="lt1"/>
                </a:solidFill>
              </a:defRPr>
            </a:lvl8pPr>
            <a:lvl9pPr lvl="8" algn="ctr">
              <a:lnSpc>
                <a:spcPct val="100000"/>
              </a:lnSpc>
              <a:spcBef>
                <a:spcPts val="0"/>
              </a:spcBef>
              <a:spcAft>
                <a:spcPts val="0"/>
              </a:spcAft>
              <a:buClr>
                <a:schemeClr val="lt1"/>
              </a:buClr>
              <a:buSzPts val="1200"/>
              <a:buNone/>
              <a:defRPr b="0" sz="1200">
                <a:solidFill>
                  <a:schemeClr val="lt1"/>
                </a:solidFill>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Green section break 1 - Inspiring">
  <p:cSld name="CUSTOM_6_1">
    <p:spTree>
      <p:nvGrpSpPr>
        <p:cNvPr id="198" name="Shape 198"/>
        <p:cNvGrpSpPr/>
        <p:nvPr/>
      </p:nvGrpSpPr>
      <p:grpSpPr>
        <a:xfrm>
          <a:off x="0" y="0"/>
          <a:ext cx="0" cy="0"/>
          <a:chOff x="0" y="0"/>
          <a:chExt cx="0" cy="0"/>
        </a:xfrm>
      </p:grpSpPr>
      <p:pic>
        <p:nvPicPr>
          <p:cNvPr id="199" name="Google Shape;199;p28" title="GettyImages-1086089542.jpg"/>
          <p:cNvPicPr preferRelativeResize="0"/>
          <p:nvPr/>
        </p:nvPicPr>
        <p:blipFill rotWithShape="1">
          <a:blip r:embed="rId2">
            <a:alphaModFix/>
          </a:blip>
          <a:srcRect b="0" l="5697" r="5697" t="0"/>
          <a:stretch/>
        </p:blipFill>
        <p:spPr>
          <a:xfrm>
            <a:off x="2316450" y="0"/>
            <a:ext cx="6827551" cy="5143502"/>
          </a:xfrm>
          <a:prstGeom prst="rect">
            <a:avLst/>
          </a:prstGeom>
          <a:noFill/>
          <a:ln>
            <a:noFill/>
          </a:ln>
        </p:spPr>
      </p:pic>
      <p:pic>
        <p:nvPicPr>
          <p:cNvPr id="200" name="Google Shape;200;p28"/>
          <p:cNvPicPr preferRelativeResize="0"/>
          <p:nvPr/>
        </p:nvPicPr>
        <p:blipFill rotWithShape="1">
          <a:blip r:embed="rId3">
            <a:alphaModFix/>
          </a:blip>
          <a:srcRect b="0" l="0" r="0" t="0"/>
          <a:stretch/>
        </p:blipFill>
        <p:spPr>
          <a:xfrm>
            <a:off x="0" y="0"/>
            <a:ext cx="5257687" cy="5143500"/>
          </a:xfrm>
          <a:prstGeom prst="rect">
            <a:avLst/>
          </a:prstGeom>
          <a:noFill/>
          <a:ln>
            <a:noFill/>
          </a:ln>
        </p:spPr>
      </p:pic>
      <p:sp>
        <p:nvSpPr>
          <p:cNvPr id="201" name="Google Shape;201;p28"/>
          <p:cNvSpPr txBox="1"/>
          <p:nvPr>
            <p:ph type="ctrTitle"/>
          </p:nvPr>
        </p:nvSpPr>
        <p:spPr>
          <a:xfrm>
            <a:off x="342900" y="1855294"/>
            <a:ext cx="2087700" cy="13716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lt1"/>
              </a:buClr>
              <a:buSzPts val="2400"/>
              <a:buNone/>
              <a:defRPr sz="2400">
                <a:solidFill>
                  <a:schemeClr val="lt1"/>
                </a:solidFill>
              </a:defRPr>
            </a:lvl2pPr>
            <a:lvl3pPr lvl="2" algn="ctr">
              <a:lnSpc>
                <a:spcPct val="100000"/>
              </a:lnSpc>
              <a:spcBef>
                <a:spcPts val="0"/>
              </a:spcBef>
              <a:spcAft>
                <a:spcPts val="0"/>
              </a:spcAft>
              <a:buClr>
                <a:schemeClr val="lt1"/>
              </a:buClr>
              <a:buSzPts val="2400"/>
              <a:buNone/>
              <a:defRPr sz="2400">
                <a:solidFill>
                  <a:schemeClr val="lt1"/>
                </a:solidFill>
              </a:defRPr>
            </a:lvl3pPr>
            <a:lvl4pPr lvl="3" algn="ctr">
              <a:lnSpc>
                <a:spcPct val="100000"/>
              </a:lnSpc>
              <a:spcBef>
                <a:spcPts val="0"/>
              </a:spcBef>
              <a:spcAft>
                <a:spcPts val="0"/>
              </a:spcAft>
              <a:buClr>
                <a:schemeClr val="lt1"/>
              </a:buClr>
              <a:buSzPts val="2400"/>
              <a:buNone/>
              <a:defRPr sz="2400">
                <a:solidFill>
                  <a:schemeClr val="lt1"/>
                </a:solidFill>
              </a:defRPr>
            </a:lvl4pPr>
            <a:lvl5pPr lvl="4" algn="ctr">
              <a:lnSpc>
                <a:spcPct val="100000"/>
              </a:lnSpc>
              <a:spcBef>
                <a:spcPts val="0"/>
              </a:spcBef>
              <a:spcAft>
                <a:spcPts val="0"/>
              </a:spcAft>
              <a:buClr>
                <a:schemeClr val="lt1"/>
              </a:buClr>
              <a:buSzPts val="2400"/>
              <a:buNone/>
              <a:defRPr sz="2400">
                <a:solidFill>
                  <a:schemeClr val="lt1"/>
                </a:solidFill>
              </a:defRPr>
            </a:lvl5pPr>
            <a:lvl6pPr lvl="5" algn="ctr">
              <a:lnSpc>
                <a:spcPct val="100000"/>
              </a:lnSpc>
              <a:spcBef>
                <a:spcPts val="0"/>
              </a:spcBef>
              <a:spcAft>
                <a:spcPts val="0"/>
              </a:spcAft>
              <a:buClr>
                <a:schemeClr val="lt1"/>
              </a:buClr>
              <a:buSzPts val="2400"/>
              <a:buNone/>
              <a:defRPr sz="2400">
                <a:solidFill>
                  <a:schemeClr val="lt1"/>
                </a:solidFill>
              </a:defRPr>
            </a:lvl6pPr>
            <a:lvl7pPr lvl="6" algn="ctr">
              <a:lnSpc>
                <a:spcPct val="100000"/>
              </a:lnSpc>
              <a:spcBef>
                <a:spcPts val="0"/>
              </a:spcBef>
              <a:spcAft>
                <a:spcPts val="0"/>
              </a:spcAft>
              <a:buClr>
                <a:schemeClr val="lt1"/>
              </a:buClr>
              <a:buSzPts val="2400"/>
              <a:buNone/>
              <a:defRPr sz="2400">
                <a:solidFill>
                  <a:schemeClr val="lt1"/>
                </a:solidFill>
              </a:defRPr>
            </a:lvl7pPr>
            <a:lvl8pPr lvl="7" algn="ctr">
              <a:lnSpc>
                <a:spcPct val="100000"/>
              </a:lnSpc>
              <a:spcBef>
                <a:spcPts val="0"/>
              </a:spcBef>
              <a:spcAft>
                <a:spcPts val="0"/>
              </a:spcAft>
              <a:buClr>
                <a:schemeClr val="lt1"/>
              </a:buClr>
              <a:buSzPts val="2400"/>
              <a:buNone/>
              <a:defRPr sz="2400">
                <a:solidFill>
                  <a:schemeClr val="lt1"/>
                </a:solidFill>
              </a:defRPr>
            </a:lvl8pPr>
            <a:lvl9pPr lvl="8" algn="ctr">
              <a:lnSpc>
                <a:spcPct val="100000"/>
              </a:lnSpc>
              <a:spcBef>
                <a:spcPts val="0"/>
              </a:spcBef>
              <a:spcAft>
                <a:spcPts val="0"/>
              </a:spcAft>
              <a:buClr>
                <a:schemeClr val="lt1"/>
              </a:buClr>
              <a:buSzPts val="2400"/>
              <a:buNone/>
              <a:defRPr sz="2400">
                <a:solidFill>
                  <a:schemeClr val="lt1"/>
                </a:solidFill>
              </a:defRPr>
            </a:lvl9pPr>
          </a:lstStyle>
          <a:p/>
        </p:txBody>
      </p:sp>
      <p:sp>
        <p:nvSpPr>
          <p:cNvPr id="202" name="Google Shape;202;p28"/>
          <p:cNvSpPr txBox="1"/>
          <p:nvPr>
            <p:ph idx="2" type="ctrTitle"/>
          </p:nvPr>
        </p:nvSpPr>
        <p:spPr>
          <a:xfrm>
            <a:off x="349758" y="3334875"/>
            <a:ext cx="2332500" cy="105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lt1"/>
              </a:buClr>
              <a:buSzPts val="1200"/>
              <a:buNone/>
              <a:defRPr b="0" sz="1200">
                <a:solidFill>
                  <a:schemeClr val="lt1"/>
                </a:solidFill>
              </a:defRPr>
            </a:lvl2pPr>
            <a:lvl3pPr lvl="2" algn="ctr">
              <a:lnSpc>
                <a:spcPct val="100000"/>
              </a:lnSpc>
              <a:spcBef>
                <a:spcPts val="0"/>
              </a:spcBef>
              <a:spcAft>
                <a:spcPts val="0"/>
              </a:spcAft>
              <a:buClr>
                <a:schemeClr val="lt1"/>
              </a:buClr>
              <a:buSzPts val="1200"/>
              <a:buNone/>
              <a:defRPr b="0" sz="1200">
                <a:solidFill>
                  <a:schemeClr val="lt1"/>
                </a:solidFill>
              </a:defRPr>
            </a:lvl3pPr>
            <a:lvl4pPr lvl="3" algn="ctr">
              <a:lnSpc>
                <a:spcPct val="100000"/>
              </a:lnSpc>
              <a:spcBef>
                <a:spcPts val="0"/>
              </a:spcBef>
              <a:spcAft>
                <a:spcPts val="0"/>
              </a:spcAft>
              <a:buClr>
                <a:schemeClr val="lt1"/>
              </a:buClr>
              <a:buSzPts val="1200"/>
              <a:buNone/>
              <a:defRPr b="0" sz="1200">
                <a:solidFill>
                  <a:schemeClr val="lt1"/>
                </a:solidFill>
              </a:defRPr>
            </a:lvl4pPr>
            <a:lvl5pPr lvl="4" algn="ctr">
              <a:lnSpc>
                <a:spcPct val="100000"/>
              </a:lnSpc>
              <a:spcBef>
                <a:spcPts val="0"/>
              </a:spcBef>
              <a:spcAft>
                <a:spcPts val="0"/>
              </a:spcAft>
              <a:buClr>
                <a:schemeClr val="lt1"/>
              </a:buClr>
              <a:buSzPts val="1200"/>
              <a:buNone/>
              <a:defRPr b="0" sz="1200">
                <a:solidFill>
                  <a:schemeClr val="lt1"/>
                </a:solidFill>
              </a:defRPr>
            </a:lvl5pPr>
            <a:lvl6pPr lvl="5" algn="ctr">
              <a:lnSpc>
                <a:spcPct val="100000"/>
              </a:lnSpc>
              <a:spcBef>
                <a:spcPts val="0"/>
              </a:spcBef>
              <a:spcAft>
                <a:spcPts val="0"/>
              </a:spcAft>
              <a:buClr>
                <a:schemeClr val="lt1"/>
              </a:buClr>
              <a:buSzPts val="1200"/>
              <a:buNone/>
              <a:defRPr b="0" sz="1200">
                <a:solidFill>
                  <a:schemeClr val="lt1"/>
                </a:solidFill>
              </a:defRPr>
            </a:lvl6pPr>
            <a:lvl7pPr lvl="6" algn="ctr">
              <a:lnSpc>
                <a:spcPct val="100000"/>
              </a:lnSpc>
              <a:spcBef>
                <a:spcPts val="0"/>
              </a:spcBef>
              <a:spcAft>
                <a:spcPts val="0"/>
              </a:spcAft>
              <a:buClr>
                <a:schemeClr val="lt1"/>
              </a:buClr>
              <a:buSzPts val="1200"/>
              <a:buNone/>
              <a:defRPr b="0" sz="1200">
                <a:solidFill>
                  <a:schemeClr val="lt1"/>
                </a:solidFill>
              </a:defRPr>
            </a:lvl7pPr>
            <a:lvl8pPr lvl="7" algn="ctr">
              <a:lnSpc>
                <a:spcPct val="100000"/>
              </a:lnSpc>
              <a:spcBef>
                <a:spcPts val="0"/>
              </a:spcBef>
              <a:spcAft>
                <a:spcPts val="0"/>
              </a:spcAft>
              <a:buClr>
                <a:schemeClr val="lt1"/>
              </a:buClr>
              <a:buSzPts val="1200"/>
              <a:buNone/>
              <a:defRPr b="0" sz="1200">
                <a:solidFill>
                  <a:schemeClr val="lt1"/>
                </a:solidFill>
              </a:defRPr>
            </a:lvl8pPr>
            <a:lvl9pPr lvl="8" algn="ctr">
              <a:lnSpc>
                <a:spcPct val="100000"/>
              </a:lnSpc>
              <a:spcBef>
                <a:spcPts val="0"/>
              </a:spcBef>
              <a:spcAft>
                <a:spcPts val="0"/>
              </a:spcAft>
              <a:buClr>
                <a:schemeClr val="lt1"/>
              </a:buClr>
              <a:buSzPts val="1200"/>
              <a:buNone/>
              <a:defRPr b="0" sz="1200">
                <a:solidFill>
                  <a:schemeClr val="lt1"/>
                </a:solidFill>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Green section break 2 - Reassuring">
  <p:cSld name="CUSTOM_6_1_1">
    <p:spTree>
      <p:nvGrpSpPr>
        <p:cNvPr id="203" name="Shape 203"/>
        <p:cNvGrpSpPr/>
        <p:nvPr/>
      </p:nvGrpSpPr>
      <p:grpSpPr>
        <a:xfrm>
          <a:off x="0" y="0"/>
          <a:ext cx="0" cy="0"/>
          <a:chOff x="0" y="0"/>
          <a:chExt cx="0" cy="0"/>
        </a:xfrm>
      </p:grpSpPr>
      <p:pic>
        <p:nvPicPr>
          <p:cNvPr id="204" name="Google Shape;204;p29" title="GettyImages-1458977523.jpg"/>
          <p:cNvPicPr preferRelativeResize="0"/>
          <p:nvPr/>
        </p:nvPicPr>
        <p:blipFill rotWithShape="1">
          <a:blip r:embed="rId2">
            <a:alphaModFix/>
          </a:blip>
          <a:srcRect b="0" l="5728" r="5737" t="0"/>
          <a:stretch/>
        </p:blipFill>
        <p:spPr>
          <a:xfrm>
            <a:off x="2316450" y="0"/>
            <a:ext cx="6827551" cy="5143499"/>
          </a:xfrm>
          <a:prstGeom prst="rect">
            <a:avLst/>
          </a:prstGeom>
          <a:noFill/>
          <a:ln>
            <a:noFill/>
          </a:ln>
        </p:spPr>
      </p:pic>
      <p:pic>
        <p:nvPicPr>
          <p:cNvPr id="205" name="Google Shape;205;p29"/>
          <p:cNvPicPr preferRelativeResize="0"/>
          <p:nvPr/>
        </p:nvPicPr>
        <p:blipFill rotWithShape="1">
          <a:blip r:embed="rId3">
            <a:alphaModFix/>
          </a:blip>
          <a:srcRect b="0" l="0" r="0" t="0"/>
          <a:stretch/>
        </p:blipFill>
        <p:spPr>
          <a:xfrm>
            <a:off x="-9" y="0"/>
            <a:ext cx="5259282" cy="5143500"/>
          </a:xfrm>
          <a:prstGeom prst="rect">
            <a:avLst/>
          </a:prstGeom>
          <a:noFill/>
          <a:ln>
            <a:noFill/>
          </a:ln>
        </p:spPr>
      </p:pic>
      <p:sp>
        <p:nvSpPr>
          <p:cNvPr id="206" name="Google Shape;206;p29"/>
          <p:cNvSpPr txBox="1"/>
          <p:nvPr>
            <p:ph type="ctrTitle"/>
          </p:nvPr>
        </p:nvSpPr>
        <p:spPr>
          <a:xfrm>
            <a:off x="342900" y="1855294"/>
            <a:ext cx="2236800" cy="13716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lt1"/>
              </a:buClr>
              <a:buSzPts val="2400"/>
              <a:buNone/>
              <a:defRPr sz="2400">
                <a:solidFill>
                  <a:schemeClr val="lt1"/>
                </a:solidFill>
              </a:defRPr>
            </a:lvl2pPr>
            <a:lvl3pPr lvl="2" algn="ctr">
              <a:lnSpc>
                <a:spcPct val="100000"/>
              </a:lnSpc>
              <a:spcBef>
                <a:spcPts val="0"/>
              </a:spcBef>
              <a:spcAft>
                <a:spcPts val="0"/>
              </a:spcAft>
              <a:buClr>
                <a:schemeClr val="lt1"/>
              </a:buClr>
              <a:buSzPts val="2400"/>
              <a:buNone/>
              <a:defRPr sz="2400">
                <a:solidFill>
                  <a:schemeClr val="lt1"/>
                </a:solidFill>
              </a:defRPr>
            </a:lvl3pPr>
            <a:lvl4pPr lvl="3" algn="ctr">
              <a:lnSpc>
                <a:spcPct val="100000"/>
              </a:lnSpc>
              <a:spcBef>
                <a:spcPts val="0"/>
              </a:spcBef>
              <a:spcAft>
                <a:spcPts val="0"/>
              </a:spcAft>
              <a:buClr>
                <a:schemeClr val="lt1"/>
              </a:buClr>
              <a:buSzPts val="2400"/>
              <a:buNone/>
              <a:defRPr sz="2400">
                <a:solidFill>
                  <a:schemeClr val="lt1"/>
                </a:solidFill>
              </a:defRPr>
            </a:lvl4pPr>
            <a:lvl5pPr lvl="4" algn="ctr">
              <a:lnSpc>
                <a:spcPct val="100000"/>
              </a:lnSpc>
              <a:spcBef>
                <a:spcPts val="0"/>
              </a:spcBef>
              <a:spcAft>
                <a:spcPts val="0"/>
              </a:spcAft>
              <a:buClr>
                <a:schemeClr val="lt1"/>
              </a:buClr>
              <a:buSzPts val="2400"/>
              <a:buNone/>
              <a:defRPr sz="2400">
                <a:solidFill>
                  <a:schemeClr val="lt1"/>
                </a:solidFill>
              </a:defRPr>
            </a:lvl5pPr>
            <a:lvl6pPr lvl="5" algn="ctr">
              <a:lnSpc>
                <a:spcPct val="100000"/>
              </a:lnSpc>
              <a:spcBef>
                <a:spcPts val="0"/>
              </a:spcBef>
              <a:spcAft>
                <a:spcPts val="0"/>
              </a:spcAft>
              <a:buClr>
                <a:schemeClr val="lt1"/>
              </a:buClr>
              <a:buSzPts val="2400"/>
              <a:buNone/>
              <a:defRPr sz="2400">
                <a:solidFill>
                  <a:schemeClr val="lt1"/>
                </a:solidFill>
              </a:defRPr>
            </a:lvl6pPr>
            <a:lvl7pPr lvl="6" algn="ctr">
              <a:lnSpc>
                <a:spcPct val="100000"/>
              </a:lnSpc>
              <a:spcBef>
                <a:spcPts val="0"/>
              </a:spcBef>
              <a:spcAft>
                <a:spcPts val="0"/>
              </a:spcAft>
              <a:buClr>
                <a:schemeClr val="lt1"/>
              </a:buClr>
              <a:buSzPts val="2400"/>
              <a:buNone/>
              <a:defRPr sz="2400">
                <a:solidFill>
                  <a:schemeClr val="lt1"/>
                </a:solidFill>
              </a:defRPr>
            </a:lvl7pPr>
            <a:lvl8pPr lvl="7" algn="ctr">
              <a:lnSpc>
                <a:spcPct val="100000"/>
              </a:lnSpc>
              <a:spcBef>
                <a:spcPts val="0"/>
              </a:spcBef>
              <a:spcAft>
                <a:spcPts val="0"/>
              </a:spcAft>
              <a:buClr>
                <a:schemeClr val="lt1"/>
              </a:buClr>
              <a:buSzPts val="2400"/>
              <a:buNone/>
              <a:defRPr sz="2400">
                <a:solidFill>
                  <a:schemeClr val="lt1"/>
                </a:solidFill>
              </a:defRPr>
            </a:lvl8pPr>
            <a:lvl9pPr lvl="8" algn="ctr">
              <a:lnSpc>
                <a:spcPct val="100000"/>
              </a:lnSpc>
              <a:spcBef>
                <a:spcPts val="0"/>
              </a:spcBef>
              <a:spcAft>
                <a:spcPts val="0"/>
              </a:spcAft>
              <a:buClr>
                <a:schemeClr val="lt1"/>
              </a:buClr>
              <a:buSzPts val="2400"/>
              <a:buNone/>
              <a:defRPr sz="2400">
                <a:solidFill>
                  <a:schemeClr val="lt1"/>
                </a:solidFill>
              </a:defRPr>
            </a:lvl9pPr>
          </a:lstStyle>
          <a:p/>
        </p:txBody>
      </p:sp>
      <p:sp>
        <p:nvSpPr>
          <p:cNvPr id="207" name="Google Shape;207;p29"/>
          <p:cNvSpPr txBox="1"/>
          <p:nvPr>
            <p:ph idx="2" type="ctrTitle"/>
          </p:nvPr>
        </p:nvSpPr>
        <p:spPr>
          <a:xfrm>
            <a:off x="349758" y="3344794"/>
            <a:ext cx="2378700" cy="105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lt1"/>
              </a:buClr>
              <a:buSzPts val="1200"/>
              <a:buNone/>
              <a:defRPr b="0" sz="1200">
                <a:solidFill>
                  <a:schemeClr val="lt1"/>
                </a:solidFill>
              </a:defRPr>
            </a:lvl2pPr>
            <a:lvl3pPr lvl="2" algn="ctr">
              <a:lnSpc>
                <a:spcPct val="100000"/>
              </a:lnSpc>
              <a:spcBef>
                <a:spcPts val="0"/>
              </a:spcBef>
              <a:spcAft>
                <a:spcPts val="0"/>
              </a:spcAft>
              <a:buClr>
                <a:schemeClr val="lt1"/>
              </a:buClr>
              <a:buSzPts val="1200"/>
              <a:buNone/>
              <a:defRPr b="0" sz="1200">
                <a:solidFill>
                  <a:schemeClr val="lt1"/>
                </a:solidFill>
              </a:defRPr>
            </a:lvl3pPr>
            <a:lvl4pPr lvl="3" algn="ctr">
              <a:lnSpc>
                <a:spcPct val="100000"/>
              </a:lnSpc>
              <a:spcBef>
                <a:spcPts val="0"/>
              </a:spcBef>
              <a:spcAft>
                <a:spcPts val="0"/>
              </a:spcAft>
              <a:buClr>
                <a:schemeClr val="lt1"/>
              </a:buClr>
              <a:buSzPts val="1200"/>
              <a:buNone/>
              <a:defRPr b="0" sz="1200">
                <a:solidFill>
                  <a:schemeClr val="lt1"/>
                </a:solidFill>
              </a:defRPr>
            </a:lvl4pPr>
            <a:lvl5pPr lvl="4" algn="ctr">
              <a:lnSpc>
                <a:spcPct val="100000"/>
              </a:lnSpc>
              <a:spcBef>
                <a:spcPts val="0"/>
              </a:spcBef>
              <a:spcAft>
                <a:spcPts val="0"/>
              </a:spcAft>
              <a:buClr>
                <a:schemeClr val="lt1"/>
              </a:buClr>
              <a:buSzPts val="1200"/>
              <a:buNone/>
              <a:defRPr b="0" sz="1200">
                <a:solidFill>
                  <a:schemeClr val="lt1"/>
                </a:solidFill>
              </a:defRPr>
            </a:lvl5pPr>
            <a:lvl6pPr lvl="5" algn="ctr">
              <a:lnSpc>
                <a:spcPct val="100000"/>
              </a:lnSpc>
              <a:spcBef>
                <a:spcPts val="0"/>
              </a:spcBef>
              <a:spcAft>
                <a:spcPts val="0"/>
              </a:spcAft>
              <a:buClr>
                <a:schemeClr val="lt1"/>
              </a:buClr>
              <a:buSzPts val="1200"/>
              <a:buNone/>
              <a:defRPr b="0" sz="1200">
                <a:solidFill>
                  <a:schemeClr val="lt1"/>
                </a:solidFill>
              </a:defRPr>
            </a:lvl6pPr>
            <a:lvl7pPr lvl="6" algn="ctr">
              <a:lnSpc>
                <a:spcPct val="100000"/>
              </a:lnSpc>
              <a:spcBef>
                <a:spcPts val="0"/>
              </a:spcBef>
              <a:spcAft>
                <a:spcPts val="0"/>
              </a:spcAft>
              <a:buClr>
                <a:schemeClr val="lt1"/>
              </a:buClr>
              <a:buSzPts val="1200"/>
              <a:buNone/>
              <a:defRPr b="0" sz="1200">
                <a:solidFill>
                  <a:schemeClr val="lt1"/>
                </a:solidFill>
              </a:defRPr>
            </a:lvl7pPr>
            <a:lvl8pPr lvl="7" algn="ctr">
              <a:lnSpc>
                <a:spcPct val="100000"/>
              </a:lnSpc>
              <a:spcBef>
                <a:spcPts val="0"/>
              </a:spcBef>
              <a:spcAft>
                <a:spcPts val="0"/>
              </a:spcAft>
              <a:buClr>
                <a:schemeClr val="lt1"/>
              </a:buClr>
              <a:buSzPts val="1200"/>
              <a:buNone/>
              <a:defRPr b="0" sz="1200">
                <a:solidFill>
                  <a:schemeClr val="lt1"/>
                </a:solidFill>
              </a:defRPr>
            </a:lvl8pPr>
            <a:lvl9pPr lvl="8" algn="ctr">
              <a:lnSpc>
                <a:spcPct val="100000"/>
              </a:lnSpc>
              <a:spcBef>
                <a:spcPts val="0"/>
              </a:spcBef>
              <a:spcAft>
                <a:spcPts val="0"/>
              </a:spcAft>
              <a:buClr>
                <a:schemeClr val="lt1"/>
              </a:buClr>
              <a:buSzPts val="1200"/>
              <a:buNone/>
              <a:defRPr b="0" sz="1200">
                <a:solidFill>
                  <a:schemeClr val="lt1"/>
                </a:solidFill>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Green section break 3 - Knowledgable">
  <p:cSld name="CUSTOM_6_1_1_1">
    <p:spTree>
      <p:nvGrpSpPr>
        <p:cNvPr id="208" name="Shape 208"/>
        <p:cNvGrpSpPr/>
        <p:nvPr/>
      </p:nvGrpSpPr>
      <p:grpSpPr>
        <a:xfrm>
          <a:off x="0" y="0"/>
          <a:ext cx="0" cy="0"/>
          <a:chOff x="0" y="0"/>
          <a:chExt cx="0" cy="0"/>
        </a:xfrm>
      </p:grpSpPr>
      <p:pic>
        <p:nvPicPr>
          <p:cNvPr id="209" name="Google Shape;209;p30" title="GettyImages-2181356150.jpg"/>
          <p:cNvPicPr preferRelativeResize="0"/>
          <p:nvPr/>
        </p:nvPicPr>
        <p:blipFill rotWithShape="1">
          <a:blip r:embed="rId2">
            <a:alphaModFix/>
          </a:blip>
          <a:srcRect b="0" l="5760" r="5768" t="0"/>
          <a:stretch/>
        </p:blipFill>
        <p:spPr>
          <a:xfrm>
            <a:off x="2316450" y="0"/>
            <a:ext cx="6827551" cy="5143501"/>
          </a:xfrm>
          <a:prstGeom prst="rect">
            <a:avLst/>
          </a:prstGeom>
          <a:noFill/>
          <a:ln>
            <a:noFill/>
          </a:ln>
        </p:spPr>
      </p:pic>
      <p:pic>
        <p:nvPicPr>
          <p:cNvPr id="210" name="Google Shape;210;p30"/>
          <p:cNvPicPr preferRelativeResize="0"/>
          <p:nvPr/>
        </p:nvPicPr>
        <p:blipFill rotWithShape="1">
          <a:blip r:embed="rId3">
            <a:alphaModFix/>
          </a:blip>
          <a:srcRect b="0" l="0" r="0" t="0"/>
          <a:stretch/>
        </p:blipFill>
        <p:spPr>
          <a:xfrm>
            <a:off x="0" y="0"/>
            <a:ext cx="5256599" cy="5143500"/>
          </a:xfrm>
          <a:prstGeom prst="rect">
            <a:avLst/>
          </a:prstGeom>
          <a:noFill/>
          <a:ln>
            <a:noFill/>
          </a:ln>
        </p:spPr>
      </p:pic>
      <p:sp>
        <p:nvSpPr>
          <p:cNvPr id="211" name="Google Shape;211;p30"/>
          <p:cNvSpPr txBox="1"/>
          <p:nvPr>
            <p:ph type="ctrTitle"/>
          </p:nvPr>
        </p:nvSpPr>
        <p:spPr>
          <a:xfrm>
            <a:off x="342900" y="1855294"/>
            <a:ext cx="2236800" cy="13716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lt1"/>
              </a:buClr>
              <a:buSzPts val="2400"/>
              <a:buNone/>
              <a:defRPr sz="2400">
                <a:solidFill>
                  <a:schemeClr val="lt1"/>
                </a:solidFill>
              </a:defRPr>
            </a:lvl2pPr>
            <a:lvl3pPr lvl="2" algn="ctr">
              <a:lnSpc>
                <a:spcPct val="100000"/>
              </a:lnSpc>
              <a:spcBef>
                <a:spcPts val="0"/>
              </a:spcBef>
              <a:spcAft>
                <a:spcPts val="0"/>
              </a:spcAft>
              <a:buClr>
                <a:schemeClr val="lt1"/>
              </a:buClr>
              <a:buSzPts val="2400"/>
              <a:buNone/>
              <a:defRPr sz="2400">
                <a:solidFill>
                  <a:schemeClr val="lt1"/>
                </a:solidFill>
              </a:defRPr>
            </a:lvl3pPr>
            <a:lvl4pPr lvl="3" algn="ctr">
              <a:lnSpc>
                <a:spcPct val="100000"/>
              </a:lnSpc>
              <a:spcBef>
                <a:spcPts val="0"/>
              </a:spcBef>
              <a:spcAft>
                <a:spcPts val="0"/>
              </a:spcAft>
              <a:buClr>
                <a:schemeClr val="lt1"/>
              </a:buClr>
              <a:buSzPts val="2400"/>
              <a:buNone/>
              <a:defRPr sz="2400">
                <a:solidFill>
                  <a:schemeClr val="lt1"/>
                </a:solidFill>
              </a:defRPr>
            </a:lvl4pPr>
            <a:lvl5pPr lvl="4" algn="ctr">
              <a:lnSpc>
                <a:spcPct val="100000"/>
              </a:lnSpc>
              <a:spcBef>
                <a:spcPts val="0"/>
              </a:spcBef>
              <a:spcAft>
                <a:spcPts val="0"/>
              </a:spcAft>
              <a:buClr>
                <a:schemeClr val="lt1"/>
              </a:buClr>
              <a:buSzPts val="2400"/>
              <a:buNone/>
              <a:defRPr sz="2400">
                <a:solidFill>
                  <a:schemeClr val="lt1"/>
                </a:solidFill>
              </a:defRPr>
            </a:lvl5pPr>
            <a:lvl6pPr lvl="5" algn="ctr">
              <a:lnSpc>
                <a:spcPct val="100000"/>
              </a:lnSpc>
              <a:spcBef>
                <a:spcPts val="0"/>
              </a:spcBef>
              <a:spcAft>
                <a:spcPts val="0"/>
              </a:spcAft>
              <a:buClr>
                <a:schemeClr val="lt1"/>
              </a:buClr>
              <a:buSzPts val="2400"/>
              <a:buNone/>
              <a:defRPr sz="2400">
                <a:solidFill>
                  <a:schemeClr val="lt1"/>
                </a:solidFill>
              </a:defRPr>
            </a:lvl6pPr>
            <a:lvl7pPr lvl="6" algn="ctr">
              <a:lnSpc>
                <a:spcPct val="100000"/>
              </a:lnSpc>
              <a:spcBef>
                <a:spcPts val="0"/>
              </a:spcBef>
              <a:spcAft>
                <a:spcPts val="0"/>
              </a:spcAft>
              <a:buClr>
                <a:schemeClr val="lt1"/>
              </a:buClr>
              <a:buSzPts val="2400"/>
              <a:buNone/>
              <a:defRPr sz="2400">
                <a:solidFill>
                  <a:schemeClr val="lt1"/>
                </a:solidFill>
              </a:defRPr>
            </a:lvl7pPr>
            <a:lvl8pPr lvl="7" algn="ctr">
              <a:lnSpc>
                <a:spcPct val="100000"/>
              </a:lnSpc>
              <a:spcBef>
                <a:spcPts val="0"/>
              </a:spcBef>
              <a:spcAft>
                <a:spcPts val="0"/>
              </a:spcAft>
              <a:buClr>
                <a:schemeClr val="lt1"/>
              </a:buClr>
              <a:buSzPts val="2400"/>
              <a:buNone/>
              <a:defRPr sz="2400">
                <a:solidFill>
                  <a:schemeClr val="lt1"/>
                </a:solidFill>
              </a:defRPr>
            </a:lvl8pPr>
            <a:lvl9pPr lvl="8" algn="ctr">
              <a:lnSpc>
                <a:spcPct val="100000"/>
              </a:lnSpc>
              <a:spcBef>
                <a:spcPts val="0"/>
              </a:spcBef>
              <a:spcAft>
                <a:spcPts val="0"/>
              </a:spcAft>
              <a:buClr>
                <a:schemeClr val="lt1"/>
              </a:buClr>
              <a:buSzPts val="2400"/>
              <a:buNone/>
              <a:defRPr sz="2400">
                <a:solidFill>
                  <a:schemeClr val="lt1"/>
                </a:solidFill>
              </a:defRPr>
            </a:lvl9pPr>
          </a:lstStyle>
          <a:p/>
        </p:txBody>
      </p:sp>
      <p:sp>
        <p:nvSpPr>
          <p:cNvPr id="212" name="Google Shape;212;p30"/>
          <p:cNvSpPr txBox="1"/>
          <p:nvPr>
            <p:ph idx="2" type="ctrTitle"/>
          </p:nvPr>
        </p:nvSpPr>
        <p:spPr>
          <a:xfrm>
            <a:off x="349758" y="3334875"/>
            <a:ext cx="2332500" cy="105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lt1"/>
              </a:buClr>
              <a:buSzPts val="1200"/>
              <a:buNone/>
              <a:defRPr b="0" sz="1200">
                <a:solidFill>
                  <a:schemeClr val="lt1"/>
                </a:solidFill>
              </a:defRPr>
            </a:lvl2pPr>
            <a:lvl3pPr lvl="2" algn="ctr">
              <a:lnSpc>
                <a:spcPct val="100000"/>
              </a:lnSpc>
              <a:spcBef>
                <a:spcPts val="0"/>
              </a:spcBef>
              <a:spcAft>
                <a:spcPts val="0"/>
              </a:spcAft>
              <a:buClr>
                <a:schemeClr val="lt1"/>
              </a:buClr>
              <a:buSzPts val="1200"/>
              <a:buNone/>
              <a:defRPr b="0" sz="1200">
                <a:solidFill>
                  <a:schemeClr val="lt1"/>
                </a:solidFill>
              </a:defRPr>
            </a:lvl3pPr>
            <a:lvl4pPr lvl="3" algn="ctr">
              <a:lnSpc>
                <a:spcPct val="100000"/>
              </a:lnSpc>
              <a:spcBef>
                <a:spcPts val="0"/>
              </a:spcBef>
              <a:spcAft>
                <a:spcPts val="0"/>
              </a:spcAft>
              <a:buClr>
                <a:schemeClr val="lt1"/>
              </a:buClr>
              <a:buSzPts val="1200"/>
              <a:buNone/>
              <a:defRPr b="0" sz="1200">
                <a:solidFill>
                  <a:schemeClr val="lt1"/>
                </a:solidFill>
              </a:defRPr>
            </a:lvl4pPr>
            <a:lvl5pPr lvl="4" algn="ctr">
              <a:lnSpc>
                <a:spcPct val="100000"/>
              </a:lnSpc>
              <a:spcBef>
                <a:spcPts val="0"/>
              </a:spcBef>
              <a:spcAft>
                <a:spcPts val="0"/>
              </a:spcAft>
              <a:buClr>
                <a:schemeClr val="lt1"/>
              </a:buClr>
              <a:buSzPts val="1200"/>
              <a:buNone/>
              <a:defRPr b="0" sz="1200">
                <a:solidFill>
                  <a:schemeClr val="lt1"/>
                </a:solidFill>
              </a:defRPr>
            </a:lvl5pPr>
            <a:lvl6pPr lvl="5" algn="ctr">
              <a:lnSpc>
                <a:spcPct val="100000"/>
              </a:lnSpc>
              <a:spcBef>
                <a:spcPts val="0"/>
              </a:spcBef>
              <a:spcAft>
                <a:spcPts val="0"/>
              </a:spcAft>
              <a:buClr>
                <a:schemeClr val="lt1"/>
              </a:buClr>
              <a:buSzPts val="1200"/>
              <a:buNone/>
              <a:defRPr b="0" sz="1200">
                <a:solidFill>
                  <a:schemeClr val="lt1"/>
                </a:solidFill>
              </a:defRPr>
            </a:lvl6pPr>
            <a:lvl7pPr lvl="6" algn="ctr">
              <a:lnSpc>
                <a:spcPct val="100000"/>
              </a:lnSpc>
              <a:spcBef>
                <a:spcPts val="0"/>
              </a:spcBef>
              <a:spcAft>
                <a:spcPts val="0"/>
              </a:spcAft>
              <a:buClr>
                <a:schemeClr val="lt1"/>
              </a:buClr>
              <a:buSzPts val="1200"/>
              <a:buNone/>
              <a:defRPr b="0" sz="1200">
                <a:solidFill>
                  <a:schemeClr val="lt1"/>
                </a:solidFill>
              </a:defRPr>
            </a:lvl7pPr>
            <a:lvl8pPr lvl="7" algn="ctr">
              <a:lnSpc>
                <a:spcPct val="100000"/>
              </a:lnSpc>
              <a:spcBef>
                <a:spcPts val="0"/>
              </a:spcBef>
              <a:spcAft>
                <a:spcPts val="0"/>
              </a:spcAft>
              <a:buClr>
                <a:schemeClr val="lt1"/>
              </a:buClr>
              <a:buSzPts val="1200"/>
              <a:buNone/>
              <a:defRPr b="0" sz="1200">
                <a:solidFill>
                  <a:schemeClr val="lt1"/>
                </a:solidFill>
              </a:defRPr>
            </a:lvl8pPr>
            <a:lvl9pPr lvl="8" algn="ctr">
              <a:lnSpc>
                <a:spcPct val="100000"/>
              </a:lnSpc>
              <a:spcBef>
                <a:spcPts val="0"/>
              </a:spcBef>
              <a:spcAft>
                <a:spcPts val="0"/>
              </a:spcAft>
              <a:buClr>
                <a:schemeClr val="lt1"/>
              </a:buClr>
              <a:buSzPts val="1200"/>
              <a:buNone/>
              <a:defRPr b="0" sz="1200">
                <a:solidFill>
                  <a:schemeClr val="lt1"/>
                </a:solidFil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slide blue reassuring">
  <p:cSld name="TITLE_1">
    <p:spTree>
      <p:nvGrpSpPr>
        <p:cNvPr id="23" name="Shape 23"/>
        <p:cNvGrpSpPr/>
        <p:nvPr/>
      </p:nvGrpSpPr>
      <p:grpSpPr>
        <a:xfrm>
          <a:off x="0" y="0"/>
          <a:ext cx="0" cy="0"/>
          <a:chOff x="0" y="0"/>
          <a:chExt cx="0" cy="0"/>
        </a:xfrm>
      </p:grpSpPr>
      <p:pic>
        <p:nvPicPr>
          <p:cNvPr id="24" name="Google Shape;24;p4" title="GettyImages-1371093382.jpg"/>
          <p:cNvPicPr preferRelativeResize="0"/>
          <p:nvPr/>
        </p:nvPicPr>
        <p:blipFill rotWithShape="1">
          <a:blip r:embed="rId2">
            <a:alphaModFix/>
          </a:blip>
          <a:srcRect b="6514" l="0" r="0" t="6522"/>
          <a:stretch/>
        </p:blipFill>
        <p:spPr>
          <a:xfrm>
            <a:off x="2488519" y="0"/>
            <a:ext cx="6655483" cy="3860326"/>
          </a:xfrm>
          <a:prstGeom prst="rect">
            <a:avLst/>
          </a:prstGeom>
          <a:noFill/>
          <a:ln>
            <a:noFill/>
          </a:ln>
        </p:spPr>
      </p:pic>
      <p:pic>
        <p:nvPicPr>
          <p:cNvPr id="25" name="Google Shape;25;p4"/>
          <p:cNvPicPr preferRelativeResize="0"/>
          <p:nvPr/>
        </p:nvPicPr>
        <p:blipFill rotWithShape="1">
          <a:blip r:embed="rId3">
            <a:alphaModFix/>
          </a:blip>
          <a:srcRect b="0" l="0" r="0" t="0"/>
          <a:stretch/>
        </p:blipFill>
        <p:spPr>
          <a:xfrm>
            <a:off x="0" y="0"/>
            <a:ext cx="9144000" cy="5143500"/>
          </a:xfrm>
          <a:prstGeom prst="rect">
            <a:avLst/>
          </a:prstGeom>
          <a:noFill/>
          <a:ln>
            <a:noFill/>
          </a:ln>
        </p:spPr>
      </p:pic>
      <p:pic>
        <p:nvPicPr>
          <p:cNvPr id="26" name="Google Shape;26;p4" title="Crown Commercial Service(stacked_black).png"/>
          <p:cNvPicPr preferRelativeResize="0"/>
          <p:nvPr/>
        </p:nvPicPr>
        <p:blipFill rotWithShape="1">
          <a:blip r:embed="rId4">
            <a:alphaModFix/>
          </a:blip>
          <a:srcRect b="0" l="0" r="0" t="0"/>
          <a:stretch/>
        </p:blipFill>
        <p:spPr>
          <a:xfrm>
            <a:off x="224363" y="3817631"/>
            <a:ext cx="1334307" cy="1221581"/>
          </a:xfrm>
          <a:prstGeom prst="rect">
            <a:avLst/>
          </a:prstGeom>
          <a:noFill/>
          <a:ln>
            <a:noFill/>
          </a:ln>
        </p:spPr>
      </p:pic>
      <p:pic>
        <p:nvPicPr>
          <p:cNvPr id="27" name="Google Shape;27;p4" title="Asset 1@3x.png"/>
          <p:cNvPicPr preferRelativeResize="0"/>
          <p:nvPr/>
        </p:nvPicPr>
        <p:blipFill rotWithShape="1">
          <a:blip r:embed="rId5">
            <a:alphaModFix/>
          </a:blip>
          <a:srcRect b="0" l="0" r="0" t="0"/>
          <a:stretch/>
        </p:blipFill>
        <p:spPr>
          <a:xfrm>
            <a:off x="2900081" y="4242460"/>
            <a:ext cx="3343838" cy="371925"/>
          </a:xfrm>
          <a:prstGeom prst="rect">
            <a:avLst/>
          </a:prstGeom>
          <a:noFill/>
          <a:ln>
            <a:noFill/>
          </a:ln>
        </p:spPr>
      </p:pic>
      <p:sp>
        <p:nvSpPr>
          <p:cNvPr id="28" name="Google Shape;28;p4"/>
          <p:cNvSpPr txBox="1"/>
          <p:nvPr>
            <p:ph type="ctrTitle"/>
          </p:nvPr>
        </p:nvSpPr>
        <p:spPr>
          <a:xfrm>
            <a:off x="224363" y="898650"/>
            <a:ext cx="2748300" cy="15615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700"/>
              <a:buNone/>
              <a:defRPr sz="2700">
                <a:solidFill>
                  <a:schemeClr val="dk1"/>
                </a:solidFill>
              </a:defRPr>
            </a:lvl1pPr>
            <a:lvl2pPr lvl="1" algn="ctr">
              <a:lnSpc>
                <a:spcPct val="100000"/>
              </a:lnSpc>
              <a:spcBef>
                <a:spcPts val="0"/>
              </a:spcBef>
              <a:spcAft>
                <a:spcPts val="0"/>
              </a:spcAft>
              <a:buClr>
                <a:schemeClr val="dk1"/>
              </a:buClr>
              <a:buSzPts val="2700"/>
              <a:buNone/>
              <a:defRPr sz="2700">
                <a:solidFill>
                  <a:schemeClr val="dk1"/>
                </a:solidFill>
              </a:defRPr>
            </a:lvl2pPr>
            <a:lvl3pPr lvl="2" algn="ctr">
              <a:lnSpc>
                <a:spcPct val="100000"/>
              </a:lnSpc>
              <a:spcBef>
                <a:spcPts val="0"/>
              </a:spcBef>
              <a:spcAft>
                <a:spcPts val="0"/>
              </a:spcAft>
              <a:buClr>
                <a:schemeClr val="dk1"/>
              </a:buClr>
              <a:buSzPts val="2700"/>
              <a:buNone/>
              <a:defRPr sz="2700">
                <a:solidFill>
                  <a:schemeClr val="dk1"/>
                </a:solidFill>
              </a:defRPr>
            </a:lvl3pPr>
            <a:lvl4pPr lvl="3" algn="ctr">
              <a:lnSpc>
                <a:spcPct val="100000"/>
              </a:lnSpc>
              <a:spcBef>
                <a:spcPts val="0"/>
              </a:spcBef>
              <a:spcAft>
                <a:spcPts val="0"/>
              </a:spcAft>
              <a:buClr>
                <a:schemeClr val="dk1"/>
              </a:buClr>
              <a:buSzPts val="2700"/>
              <a:buNone/>
              <a:defRPr sz="2700">
                <a:solidFill>
                  <a:schemeClr val="dk1"/>
                </a:solidFill>
              </a:defRPr>
            </a:lvl4pPr>
            <a:lvl5pPr lvl="4" algn="ctr">
              <a:lnSpc>
                <a:spcPct val="100000"/>
              </a:lnSpc>
              <a:spcBef>
                <a:spcPts val="0"/>
              </a:spcBef>
              <a:spcAft>
                <a:spcPts val="0"/>
              </a:spcAft>
              <a:buClr>
                <a:schemeClr val="dk1"/>
              </a:buClr>
              <a:buSzPts val="2700"/>
              <a:buNone/>
              <a:defRPr sz="2700">
                <a:solidFill>
                  <a:schemeClr val="dk1"/>
                </a:solidFill>
              </a:defRPr>
            </a:lvl5pPr>
            <a:lvl6pPr lvl="5" algn="ctr">
              <a:lnSpc>
                <a:spcPct val="100000"/>
              </a:lnSpc>
              <a:spcBef>
                <a:spcPts val="0"/>
              </a:spcBef>
              <a:spcAft>
                <a:spcPts val="0"/>
              </a:spcAft>
              <a:buClr>
                <a:schemeClr val="dk1"/>
              </a:buClr>
              <a:buSzPts val="2700"/>
              <a:buNone/>
              <a:defRPr sz="2700">
                <a:solidFill>
                  <a:schemeClr val="dk1"/>
                </a:solidFill>
              </a:defRPr>
            </a:lvl6pPr>
            <a:lvl7pPr lvl="6" algn="ctr">
              <a:lnSpc>
                <a:spcPct val="100000"/>
              </a:lnSpc>
              <a:spcBef>
                <a:spcPts val="0"/>
              </a:spcBef>
              <a:spcAft>
                <a:spcPts val="0"/>
              </a:spcAft>
              <a:buClr>
                <a:schemeClr val="dk1"/>
              </a:buClr>
              <a:buSzPts val="2700"/>
              <a:buNone/>
              <a:defRPr sz="2700">
                <a:solidFill>
                  <a:schemeClr val="dk1"/>
                </a:solidFill>
              </a:defRPr>
            </a:lvl7pPr>
            <a:lvl8pPr lvl="7" algn="ctr">
              <a:lnSpc>
                <a:spcPct val="100000"/>
              </a:lnSpc>
              <a:spcBef>
                <a:spcPts val="0"/>
              </a:spcBef>
              <a:spcAft>
                <a:spcPts val="0"/>
              </a:spcAft>
              <a:buClr>
                <a:schemeClr val="dk1"/>
              </a:buClr>
              <a:buSzPts val="2700"/>
              <a:buNone/>
              <a:defRPr sz="2700">
                <a:solidFill>
                  <a:schemeClr val="dk1"/>
                </a:solidFill>
              </a:defRPr>
            </a:lvl8pPr>
            <a:lvl9pPr lvl="8" algn="ctr">
              <a:lnSpc>
                <a:spcPct val="100000"/>
              </a:lnSpc>
              <a:spcBef>
                <a:spcPts val="0"/>
              </a:spcBef>
              <a:spcAft>
                <a:spcPts val="0"/>
              </a:spcAft>
              <a:buClr>
                <a:schemeClr val="dk1"/>
              </a:buClr>
              <a:buSzPts val="2700"/>
              <a:buNone/>
              <a:defRPr sz="2700">
                <a:solidFill>
                  <a:schemeClr val="dk1"/>
                </a:solidFill>
              </a:defRPr>
            </a:lvl9pPr>
          </a:lstStyle>
          <a:p/>
        </p:txBody>
      </p:sp>
      <p:sp>
        <p:nvSpPr>
          <p:cNvPr id="29" name="Google Shape;29;p4"/>
          <p:cNvSpPr txBox="1"/>
          <p:nvPr>
            <p:ph idx="2" type="ctrTitle"/>
          </p:nvPr>
        </p:nvSpPr>
        <p:spPr>
          <a:xfrm>
            <a:off x="224363" y="2526825"/>
            <a:ext cx="2675700" cy="914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400"/>
              <a:buNone/>
              <a:defRPr b="0" sz="1400">
                <a:solidFill>
                  <a:schemeClr val="dk1"/>
                </a:solidFill>
              </a:defRPr>
            </a:lvl1pPr>
            <a:lvl2pPr lvl="1" algn="ctr">
              <a:lnSpc>
                <a:spcPct val="100000"/>
              </a:lnSpc>
              <a:spcBef>
                <a:spcPts val="0"/>
              </a:spcBef>
              <a:spcAft>
                <a:spcPts val="0"/>
              </a:spcAft>
              <a:buClr>
                <a:schemeClr val="dk1"/>
              </a:buClr>
              <a:buSzPts val="1400"/>
              <a:buNone/>
              <a:defRPr b="0" sz="1400">
                <a:solidFill>
                  <a:schemeClr val="dk1"/>
                </a:solidFill>
              </a:defRPr>
            </a:lvl2pPr>
            <a:lvl3pPr lvl="2" algn="ctr">
              <a:lnSpc>
                <a:spcPct val="100000"/>
              </a:lnSpc>
              <a:spcBef>
                <a:spcPts val="0"/>
              </a:spcBef>
              <a:spcAft>
                <a:spcPts val="0"/>
              </a:spcAft>
              <a:buClr>
                <a:schemeClr val="dk1"/>
              </a:buClr>
              <a:buSzPts val="1400"/>
              <a:buNone/>
              <a:defRPr b="0" sz="1400">
                <a:solidFill>
                  <a:schemeClr val="dk1"/>
                </a:solidFill>
              </a:defRPr>
            </a:lvl3pPr>
            <a:lvl4pPr lvl="3" algn="ctr">
              <a:lnSpc>
                <a:spcPct val="100000"/>
              </a:lnSpc>
              <a:spcBef>
                <a:spcPts val="0"/>
              </a:spcBef>
              <a:spcAft>
                <a:spcPts val="0"/>
              </a:spcAft>
              <a:buClr>
                <a:schemeClr val="dk1"/>
              </a:buClr>
              <a:buSzPts val="1400"/>
              <a:buNone/>
              <a:defRPr b="0" sz="1400">
                <a:solidFill>
                  <a:schemeClr val="dk1"/>
                </a:solidFill>
              </a:defRPr>
            </a:lvl4pPr>
            <a:lvl5pPr lvl="4" algn="ctr">
              <a:lnSpc>
                <a:spcPct val="100000"/>
              </a:lnSpc>
              <a:spcBef>
                <a:spcPts val="0"/>
              </a:spcBef>
              <a:spcAft>
                <a:spcPts val="0"/>
              </a:spcAft>
              <a:buClr>
                <a:schemeClr val="dk1"/>
              </a:buClr>
              <a:buSzPts val="1400"/>
              <a:buNone/>
              <a:defRPr b="0" sz="1400">
                <a:solidFill>
                  <a:schemeClr val="dk1"/>
                </a:solidFill>
              </a:defRPr>
            </a:lvl5pPr>
            <a:lvl6pPr lvl="5" algn="ctr">
              <a:lnSpc>
                <a:spcPct val="100000"/>
              </a:lnSpc>
              <a:spcBef>
                <a:spcPts val="0"/>
              </a:spcBef>
              <a:spcAft>
                <a:spcPts val="0"/>
              </a:spcAft>
              <a:buClr>
                <a:schemeClr val="dk1"/>
              </a:buClr>
              <a:buSzPts val="1400"/>
              <a:buNone/>
              <a:defRPr b="0" sz="1400">
                <a:solidFill>
                  <a:schemeClr val="dk1"/>
                </a:solidFill>
              </a:defRPr>
            </a:lvl6pPr>
            <a:lvl7pPr lvl="6" algn="ctr">
              <a:lnSpc>
                <a:spcPct val="100000"/>
              </a:lnSpc>
              <a:spcBef>
                <a:spcPts val="0"/>
              </a:spcBef>
              <a:spcAft>
                <a:spcPts val="0"/>
              </a:spcAft>
              <a:buClr>
                <a:schemeClr val="dk1"/>
              </a:buClr>
              <a:buSzPts val="1400"/>
              <a:buNone/>
              <a:defRPr b="0" sz="1400">
                <a:solidFill>
                  <a:schemeClr val="dk1"/>
                </a:solidFill>
              </a:defRPr>
            </a:lvl7pPr>
            <a:lvl8pPr lvl="7" algn="ctr">
              <a:lnSpc>
                <a:spcPct val="100000"/>
              </a:lnSpc>
              <a:spcBef>
                <a:spcPts val="0"/>
              </a:spcBef>
              <a:spcAft>
                <a:spcPts val="0"/>
              </a:spcAft>
              <a:buClr>
                <a:schemeClr val="dk1"/>
              </a:buClr>
              <a:buSzPts val="1400"/>
              <a:buNone/>
              <a:defRPr b="0" sz="1400">
                <a:solidFill>
                  <a:schemeClr val="dk1"/>
                </a:solidFill>
              </a:defRPr>
            </a:lvl8pPr>
            <a:lvl9pPr lvl="8" algn="ctr">
              <a:lnSpc>
                <a:spcPct val="100000"/>
              </a:lnSpc>
              <a:spcBef>
                <a:spcPts val="0"/>
              </a:spcBef>
              <a:spcAft>
                <a:spcPts val="0"/>
              </a:spcAft>
              <a:buClr>
                <a:schemeClr val="dk1"/>
              </a:buClr>
              <a:buSzPts val="1400"/>
              <a:buNone/>
              <a:defRPr b="0" sz="1400">
                <a:solidFill>
                  <a:schemeClr val="dk1"/>
                </a:solidFill>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Blue picture text 1 - Inspiring">
  <p:cSld name="CUSTOM_7">
    <p:spTree>
      <p:nvGrpSpPr>
        <p:cNvPr id="213" name="Shape 213"/>
        <p:cNvGrpSpPr/>
        <p:nvPr/>
      </p:nvGrpSpPr>
      <p:grpSpPr>
        <a:xfrm>
          <a:off x="0" y="0"/>
          <a:ext cx="0" cy="0"/>
          <a:chOff x="0" y="0"/>
          <a:chExt cx="0" cy="0"/>
        </a:xfrm>
      </p:grpSpPr>
      <p:pic>
        <p:nvPicPr>
          <p:cNvPr id="214" name="Google Shape;214;p31" title="GettyImages-2174924311.jpg"/>
          <p:cNvPicPr preferRelativeResize="0"/>
          <p:nvPr/>
        </p:nvPicPr>
        <p:blipFill rotWithShape="1">
          <a:blip r:embed="rId2">
            <a:alphaModFix/>
          </a:blip>
          <a:srcRect b="0" l="-19950" r="19950" t="0"/>
          <a:stretch/>
        </p:blipFill>
        <p:spPr>
          <a:xfrm>
            <a:off x="1421227" y="0"/>
            <a:ext cx="7722772" cy="5143501"/>
          </a:xfrm>
          <a:prstGeom prst="rect">
            <a:avLst/>
          </a:prstGeom>
          <a:noFill/>
          <a:ln>
            <a:noFill/>
          </a:ln>
        </p:spPr>
      </p:pic>
      <p:pic>
        <p:nvPicPr>
          <p:cNvPr id="215" name="Google Shape;215;p31"/>
          <p:cNvPicPr preferRelativeResize="0"/>
          <p:nvPr/>
        </p:nvPicPr>
        <p:blipFill rotWithShape="1">
          <a:blip r:embed="rId3">
            <a:alphaModFix/>
          </a:blip>
          <a:srcRect b="0" l="0" r="0" t="0"/>
          <a:stretch/>
        </p:blipFill>
        <p:spPr>
          <a:xfrm>
            <a:off x="0" y="0"/>
            <a:ext cx="8522494" cy="5143500"/>
          </a:xfrm>
          <a:prstGeom prst="rect">
            <a:avLst/>
          </a:prstGeom>
          <a:noFill/>
          <a:ln>
            <a:noFill/>
          </a:ln>
        </p:spPr>
      </p:pic>
      <p:sp>
        <p:nvSpPr>
          <p:cNvPr id="216" name="Google Shape;216;p31"/>
          <p:cNvSpPr txBox="1"/>
          <p:nvPr>
            <p:ph type="ctrTitle"/>
          </p:nvPr>
        </p:nvSpPr>
        <p:spPr>
          <a:xfrm>
            <a:off x="349758" y="2206650"/>
            <a:ext cx="4634700" cy="2356800"/>
          </a:xfrm>
          <a:prstGeom prst="rect">
            <a:avLst/>
          </a:prstGeom>
          <a:noFill/>
          <a:ln>
            <a:noFill/>
          </a:ln>
        </p:spPr>
        <p:txBody>
          <a:bodyPr anchorCtr="0" anchor="t" bIns="0" lIns="0" spcFirstLastPara="1" rIns="0" wrap="square" tIns="0">
            <a:noAutofit/>
          </a:bodyPr>
          <a:lstStyle>
            <a:lvl1pPr lvl="0" algn="l">
              <a:lnSpc>
                <a:spcPct val="100000"/>
              </a:lnSpc>
              <a:spcBef>
                <a:spcPts val="800"/>
              </a:spcBef>
              <a:spcAft>
                <a:spcPts val="0"/>
              </a:spcAft>
              <a:buClr>
                <a:schemeClr val="dk1"/>
              </a:buClr>
              <a:buSzPts val="1200"/>
              <a:buNone/>
              <a:defRPr sz="1200">
                <a:solidFill>
                  <a:schemeClr val="dk1"/>
                </a:solidFill>
              </a:defRPr>
            </a:lvl1pPr>
            <a:lvl2pPr lvl="1" algn="l">
              <a:lnSpc>
                <a:spcPct val="100000"/>
              </a:lnSpc>
              <a:spcBef>
                <a:spcPts val="0"/>
              </a:spcBef>
              <a:spcAft>
                <a:spcPts val="0"/>
              </a:spcAft>
              <a:buClr>
                <a:schemeClr val="dk1"/>
              </a:buClr>
              <a:buSzPts val="1200"/>
              <a:buNone/>
              <a:defRPr b="0" sz="1200">
                <a:solidFill>
                  <a:schemeClr val="dk1"/>
                </a:solidFill>
              </a:defRPr>
            </a:lvl2pPr>
            <a:lvl3pPr lvl="2" algn="l">
              <a:lnSpc>
                <a:spcPct val="100000"/>
              </a:lnSpc>
              <a:spcBef>
                <a:spcPts val="0"/>
              </a:spcBef>
              <a:spcAft>
                <a:spcPts val="0"/>
              </a:spcAft>
              <a:buClr>
                <a:schemeClr val="dk1"/>
              </a:buClr>
              <a:buSzPts val="1200"/>
              <a:buNone/>
              <a:defRPr b="0" sz="1200">
                <a:solidFill>
                  <a:schemeClr val="dk1"/>
                </a:solidFill>
              </a:defRPr>
            </a:lvl3pPr>
            <a:lvl4pPr lvl="3" algn="l">
              <a:lnSpc>
                <a:spcPct val="100000"/>
              </a:lnSpc>
              <a:spcBef>
                <a:spcPts val="0"/>
              </a:spcBef>
              <a:spcAft>
                <a:spcPts val="0"/>
              </a:spcAft>
              <a:buClr>
                <a:schemeClr val="dk1"/>
              </a:buClr>
              <a:buSzPts val="1200"/>
              <a:buNone/>
              <a:defRPr b="0" sz="1200">
                <a:solidFill>
                  <a:schemeClr val="dk1"/>
                </a:solidFill>
              </a:defRPr>
            </a:lvl4pPr>
            <a:lvl5pPr lvl="4" algn="l">
              <a:lnSpc>
                <a:spcPct val="100000"/>
              </a:lnSpc>
              <a:spcBef>
                <a:spcPts val="0"/>
              </a:spcBef>
              <a:spcAft>
                <a:spcPts val="0"/>
              </a:spcAft>
              <a:buClr>
                <a:schemeClr val="dk1"/>
              </a:buClr>
              <a:buSzPts val="1200"/>
              <a:buNone/>
              <a:defRPr b="0" sz="1200">
                <a:solidFill>
                  <a:schemeClr val="dk1"/>
                </a:solidFill>
              </a:defRPr>
            </a:lvl5pPr>
            <a:lvl6pPr lvl="5" algn="l">
              <a:lnSpc>
                <a:spcPct val="100000"/>
              </a:lnSpc>
              <a:spcBef>
                <a:spcPts val="0"/>
              </a:spcBef>
              <a:spcAft>
                <a:spcPts val="0"/>
              </a:spcAft>
              <a:buClr>
                <a:schemeClr val="dk1"/>
              </a:buClr>
              <a:buSzPts val="1200"/>
              <a:buNone/>
              <a:defRPr b="0" sz="1200">
                <a:solidFill>
                  <a:schemeClr val="dk1"/>
                </a:solidFill>
              </a:defRPr>
            </a:lvl6pPr>
            <a:lvl7pPr lvl="6" algn="l">
              <a:lnSpc>
                <a:spcPct val="100000"/>
              </a:lnSpc>
              <a:spcBef>
                <a:spcPts val="0"/>
              </a:spcBef>
              <a:spcAft>
                <a:spcPts val="0"/>
              </a:spcAft>
              <a:buClr>
                <a:schemeClr val="dk1"/>
              </a:buClr>
              <a:buSzPts val="1200"/>
              <a:buNone/>
              <a:defRPr b="0" sz="1200">
                <a:solidFill>
                  <a:schemeClr val="dk1"/>
                </a:solidFill>
              </a:defRPr>
            </a:lvl7pPr>
            <a:lvl8pPr lvl="7" algn="l">
              <a:lnSpc>
                <a:spcPct val="100000"/>
              </a:lnSpc>
              <a:spcBef>
                <a:spcPts val="0"/>
              </a:spcBef>
              <a:spcAft>
                <a:spcPts val="0"/>
              </a:spcAft>
              <a:buClr>
                <a:schemeClr val="dk1"/>
              </a:buClr>
              <a:buSzPts val="1200"/>
              <a:buNone/>
              <a:defRPr b="0" sz="1200">
                <a:solidFill>
                  <a:schemeClr val="dk1"/>
                </a:solidFill>
              </a:defRPr>
            </a:lvl8pPr>
            <a:lvl9pPr lvl="8" algn="l">
              <a:lnSpc>
                <a:spcPct val="100000"/>
              </a:lnSpc>
              <a:spcBef>
                <a:spcPts val="0"/>
              </a:spcBef>
              <a:spcAft>
                <a:spcPts val="0"/>
              </a:spcAft>
              <a:buClr>
                <a:schemeClr val="dk1"/>
              </a:buClr>
              <a:buSzPts val="1200"/>
              <a:buNone/>
              <a:defRPr b="0" sz="1200">
                <a:solidFill>
                  <a:schemeClr val="dk1"/>
                </a:solidFill>
              </a:defRPr>
            </a:lvl9pPr>
          </a:lstStyle>
          <a:p/>
        </p:txBody>
      </p:sp>
      <p:sp>
        <p:nvSpPr>
          <p:cNvPr id="217" name="Google Shape;217;p31"/>
          <p:cNvSpPr txBox="1"/>
          <p:nvPr>
            <p:ph idx="2" type="ctrTitle"/>
          </p:nvPr>
        </p:nvSpPr>
        <p:spPr>
          <a:xfrm>
            <a:off x="342900" y="428625"/>
            <a:ext cx="2903100" cy="632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dk1"/>
              </a:buClr>
              <a:buSzPts val="2400"/>
              <a:buNone/>
              <a:defRPr sz="2400">
                <a:solidFill>
                  <a:schemeClr val="dk1"/>
                </a:solidFill>
              </a:defRPr>
            </a:lvl2pPr>
            <a:lvl3pPr lvl="2" algn="ctr">
              <a:lnSpc>
                <a:spcPct val="100000"/>
              </a:lnSpc>
              <a:spcBef>
                <a:spcPts val="0"/>
              </a:spcBef>
              <a:spcAft>
                <a:spcPts val="0"/>
              </a:spcAft>
              <a:buClr>
                <a:schemeClr val="dk1"/>
              </a:buClr>
              <a:buSzPts val="2400"/>
              <a:buNone/>
              <a:defRPr sz="2400">
                <a:solidFill>
                  <a:schemeClr val="dk1"/>
                </a:solidFill>
              </a:defRPr>
            </a:lvl3pPr>
            <a:lvl4pPr lvl="3" algn="ctr">
              <a:lnSpc>
                <a:spcPct val="100000"/>
              </a:lnSpc>
              <a:spcBef>
                <a:spcPts val="0"/>
              </a:spcBef>
              <a:spcAft>
                <a:spcPts val="0"/>
              </a:spcAft>
              <a:buClr>
                <a:schemeClr val="dk1"/>
              </a:buClr>
              <a:buSzPts val="2400"/>
              <a:buNone/>
              <a:defRPr sz="2400">
                <a:solidFill>
                  <a:schemeClr val="dk1"/>
                </a:solidFill>
              </a:defRPr>
            </a:lvl4pPr>
            <a:lvl5pPr lvl="4" algn="ctr">
              <a:lnSpc>
                <a:spcPct val="100000"/>
              </a:lnSpc>
              <a:spcBef>
                <a:spcPts val="0"/>
              </a:spcBef>
              <a:spcAft>
                <a:spcPts val="0"/>
              </a:spcAft>
              <a:buClr>
                <a:schemeClr val="dk1"/>
              </a:buClr>
              <a:buSzPts val="2400"/>
              <a:buNone/>
              <a:defRPr sz="2400">
                <a:solidFill>
                  <a:schemeClr val="dk1"/>
                </a:solidFill>
              </a:defRPr>
            </a:lvl5pPr>
            <a:lvl6pPr lvl="5" algn="ctr">
              <a:lnSpc>
                <a:spcPct val="100000"/>
              </a:lnSpc>
              <a:spcBef>
                <a:spcPts val="0"/>
              </a:spcBef>
              <a:spcAft>
                <a:spcPts val="0"/>
              </a:spcAft>
              <a:buClr>
                <a:schemeClr val="dk1"/>
              </a:buClr>
              <a:buSzPts val="2400"/>
              <a:buNone/>
              <a:defRPr sz="2400">
                <a:solidFill>
                  <a:schemeClr val="dk1"/>
                </a:solidFill>
              </a:defRPr>
            </a:lvl6pPr>
            <a:lvl7pPr lvl="6" algn="ctr">
              <a:lnSpc>
                <a:spcPct val="100000"/>
              </a:lnSpc>
              <a:spcBef>
                <a:spcPts val="0"/>
              </a:spcBef>
              <a:spcAft>
                <a:spcPts val="0"/>
              </a:spcAft>
              <a:buClr>
                <a:schemeClr val="dk1"/>
              </a:buClr>
              <a:buSzPts val="2400"/>
              <a:buNone/>
              <a:defRPr sz="2400">
                <a:solidFill>
                  <a:schemeClr val="dk1"/>
                </a:solidFill>
              </a:defRPr>
            </a:lvl7pPr>
            <a:lvl8pPr lvl="7" algn="ctr">
              <a:lnSpc>
                <a:spcPct val="100000"/>
              </a:lnSpc>
              <a:spcBef>
                <a:spcPts val="0"/>
              </a:spcBef>
              <a:spcAft>
                <a:spcPts val="0"/>
              </a:spcAft>
              <a:buClr>
                <a:schemeClr val="dk1"/>
              </a:buClr>
              <a:buSzPts val="2400"/>
              <a:buNone/>
              <a:defRPr sz="2400">
                <a:solidFill>
                  <a:schemeClr val="dk1"/>
                </a:solidFill>
              </a:defRPr>
            </a:lvl8pPr>
            <a:lvl9pPr lvl="8" algn="ctr">
              <a:lnSpc>
                <a:spcPct val="100000"/>
              </a:lnSpc>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Blue picture text 2 - Reassuring">
  <p:cSld name="CUSTOM_7_2">
    <p:spTree>
      <p:nvGrpSpPr>
        <p:cNvPr id="218" name="Shape 218"/>
        <p:cNvGrpSpPr/>
        <p:nvPr/>
      </p:nvGrpSpPr>
      <p:grpSpPr>
        <a:xfrm>
          <a:off x="0" y="0"/>
          <a:ext cx="0" cy="0"/>
          <a:chOff x="0" y="0"/>
          <a:chExt cx="0" cy="0"/>
        </a:xfrm>
      </p:grpSpPr>
      <p:pic>
        <p:nvPicPr>
          <p:cNvPr id="219" name="Google Shape;219;p32"/>
          <p:cNvPicPr preferRelativeResize="0"/>
          <p:nvPr/>
        </p:nvPicPr>
        <p:blipFill rotWithShape="1">
          <a:blip r:embed="rId2">
            <a:alphaModFix/>
          </a:blip>
          <a:srcRect b="0" l="23096" r="28393" t="0"/>
          <a:stretch/>
        </p:blipFill>
        <p:spPr>
          <a:xfrm>
            <a:off x="5401369" y="0"/>
            <a:ext cx="3742633" cy="5143500"/>
          </a:xfrm>
          <a:prstGeom prst="rect">
            <a:avLst/>
          </a:prstGeom>
          <a:noFill/>
          <a:ln>
            <a:noFill/>
          </a:ln>
        </p:spPr>
      </p:pic>
      <p:pic>
        <p:nvPicPr>
          <p:cNvPr id="220" name="Google Shape;220;p32"/>
          <p:cNvPicPr preferRelativeResize="0"/>
          <p:nvPr/>
        </p:nvPicPr>
        <p:blipFill rotWithShape="1">
          <a:blip r:embed="rId3">
            <a:alphaModFix/>
          </a:blip>
          <a:srcRect b="0" l="0" r="0" t="0"/>
          <a:stretch/>
        </p:blipFill>
        <p:spPr>
          <a:xfrm>
            <a:off x="0" y="0"/>
            <a:ext cx="8522494" cy="5143500"/>
          </a:xfrm>
          <a:prstGeom prst="rect">
            <a:avLst/>
          </a:prstGeom>
          <a:noFill/>
          <a:ln>
            <a:noFill/>
          </a:ln>
        </p:spPr>
      </p:pic>
      <p:sp>
        <p:nvSpPr>
          <p:cNvPr id="221" name="Google Shape;221;p32"/>
          <p:cNvSpPr txBox="1"/>
          <p:nvPr>
            <p:ph type="ctrTitle"/>
          </p:nvPr>
        </p:nvSpPr>
        <p:spPr>
          <a:xfrm>
            <a:off x="349758" y="2206650"/>
            <a:ext cx="4634700" cy="2356800"/>
          </a:xfrm>
          <a:prstGeom prst="rect">
            <a:avLst/>
          </a:prstGeom>
          <a:noFill/>
          <a:ln>
            <a:noFill/>
          </a:ln>
        </p:spPr>
        <p:txBody>
          <a:bodyPr anchorCtr="0" anchor="t" bIns="0" lIns="0" spcFirstLastPara="1" rIns="0" wrap="square" tIns="0">
            <a:noAutofit/>
          </a:bodyPr>
          <a:lstStyle>
            <a:lvl1pPr lvl="0" algn="l">
              <a:lnSpc>
                <a:spcPct val="100000"/>
              </a:lnSpc>
              <a:spcBef>
                <a:spcPts val="800"/>
              </a:spcBef>
              <a:spcAft>
                <a:spcPts val="0"/>
              </a:spcAft>
              <a:buClr>
                <a:schemeClr val="dk1"/>
              </a:buClr>
              <a:buSzPts val="1200"/>
              <a:buNone/>
              <a:defRPr sz="1200">
                <a:solidFill>
                  <a:schemeClr val="dk1"/>
                </a:solidFill>
              </a:defRPr>
            </a:lvl1pPr>
            <a:lvl2pPr lvl="1" algn="l">
              <a:lnSpc>
                <a:spcPct val="100000"/>
              </a:lnSpc>
              <a:spcBef>
                <a:spcPts val="0"/>
              </a:spcBef>
              <a:spcAft>
                <a:spcPts val="0"/>
              </a:spcAft>
              <a:buClr>
                <a:schemeClr val="dk1"/>
              </a:buClr>
              <a:buSzPts val="1200"/>
              <a:buNone/>
              <a:defRPr b="0" sz="1200">
                <a:solidFill>
                  <a:schemeClr val="dk1"/>
                </a:solidFill>
              </a:defRPr>
            </a:lvl2pPr>
            <a:lvl3pPr lvl="2" algn="l">
              <a:lnSpc>
                <a:spcPct val="100000"/>
              </a:lnSpc>
              <a:spcBef>
                <a:spcPts val="0"/>
              </a:spcBef>
              <a:spcAft>
                <a:spcPts val="0"/>
              </a:spcAft>
              <a:buClr>
                <a:schemeClr val="dk1"/>
              </a:buClr>
              <a:buSzPts val="1200"/>
              <a:buNone/>
              <a:defRPr b="0" sz="1200">
                <a:solidFill>
                  <a:schemeClr val="dk1"/>
                </a:solidFill>
              </a:defRPr>
            </a:lvl3pPr>
            <a:lvl4pPr lvl="3" algn="l">
              <a:lnSpc>
                <a:spcPct val="100000"/>
              </a:lnSpc>
              <a:spcBef>
                <a:spcPts val="0"/>
              </a:spcBef>
              <a:spcAft>
                <a:spcPts val="0"/>
              </a:spcAft>
              <a:buClr>
                <a:schemeClr val="dk1"/>
              </a:buClr>
              <a:buSzPts val="1200"/>
              <a:buNone/>
              <a:defRPr b="0" sz="1200">
                <a:solidFill>
                  <a:schemeClr val="dk1"/>
                </a:solidFill>
              </a:defRPr>
            </a:lvl4pPr>
            <a:lvl5pPr lvl="4" algn="l">
              <a:lnSpc>
                <a:spcPct val="100000"/>
              </a:lnSpc>
              <a:spcBef>
                <a:spcPts val="0"/>
              </a:spcBef>
              <a:spcAft>
                <a:spcPts val="0"/>
              </a:spcAft>
              <a:buClr>
                <a:schemeClr val="dk1"/>
              </a:buClr>
              <a:buSzPts val="1200"/>
              <a:buNone/>
              <a:defRPr b="0" sz="1200">
                <a:solidFill>
                  <a:schemeClr val="dk1"/>
                </a:solidFill>
              </a:defRPr>
            </a:lvl5pPr>
            <a:lvl6pPr lvl="5" algn="l">
              <a:lnSpc>
                <a:spcPct val="100000"/>
              </a:lnSpc>
              <a:spcBef>
                <a:spcPts val="0"/>
              </a:spcBef>
              <a:spcAft>
                <a:spcPts val="0"/>
              </a:spcAft>
              <a:buClr>
                <a:schemeClr val="dk1"/>
              </a:buClr>
              <a:buSzPts val="1200"/>
              <a:buNone/>
              <a:defRPr b="0" sz="1200">
                <a:solidFill>
                  <a:schemeClr val="dk1"/>
                </a:solidFill>
              </a:defRPr>
            </a:lvl6pPr>
            <a:lvl7pPr lvl="6" algn="l">
              <a:lnSpc>
                <a:spcPct val="100000"/>
              </a:lnSpc>
              <a:spcBef>
                <a:spcPts val="0"/>
              </a:spcBef>
              <a:spcAft>
                <a:spcPts val="0"/>
              </a:spcAft>
              <a:buClr>
                <a:schemeClr val="dk1"/>
              </a:buClr>
              <a:buSzPts val="1200"/>
              <a:buNone/>
              <a:defRPr b="0" sz="1200">
                <a:solidFill>
                  <a:schemeClr val="dk1"/>
                </a:solidFill>
              </a:defRPr>
            </a:lvl7pPr>
            <a:lvl8pPr lvl="7" algn="l">
              <a:lnSpc>
                <a:spcPct val="100000"/>
              </a:lnSpc>
              <a:spcBef>
                <a:spcPts val="0"/>
              </a:spcBef>
              <a:spcAft>
                <a:spcPts val="0"/>
              </a:spcAft>
              <a:buClr>
                <a:schemeClr val="dk1"/>
              </a:buClr>
              <a:buSzPts val="1200"/>
              <a:buNone/>
              <a:defRPr b="0" sz="1200">
                <a:solidFill>
                  <a:schemeClr val="dk1"/>
                </a:solidFill>
              </a:defRPr>
            </a:lvl8pPr>
            <a:lvl9pPr lvl="8" algn="l">
              <a:lnSpc>
                <a:spcPct val="100000"/>
              </a:lnSpc>
              <a:spcBef>
                <a:spcPts val="0"/>
              </a:spcBef>
              <a:spcAft>
                <a:spcPts val="0"/>
              </a:spcAft>
              <a:buClr>
                <a:schemeClr val="dk1"/>
              </a:buClr>
              <a:buSzPts val="1200"/>
              <a:buNone/>
              <a:defRPr b="0" sz="1200">
                <a:solidFill>
                  <a:schemeClr val="dk1"/>
                </a:solidFill>
              </a:defRPr>
            </a:lvl9pPr>
          </a:lstStyle>
          <a:p/>
        </p:txBody>
      </p:sp>
      <p:sp>
        <p:nvSpPr>
          <p:cNvPr id="222" name="Google Shape;222;p32"/>
          <p:cNvSpPr txBox="1"/>
          <p:nvPr>
            <p:ph idx="2" type="ctrTitle"/>
          </p:nvPr>
        </p:nvSpPr>
        <p:spPr>
          <a:xfrm>
            <a:off x="342900" y="428625"/>
            <a:ext cx="2903100" cy="632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dk1"/>
              </a:buClr>
              <a:buSzPts val="2400"/>
              <a:buNone/>
              <a:defRPr sz="2400">
                <a:solidFill>
                  <a:schemeClr val="dk1"/>
                </a:solidFill>
              </a:defRPr>
            </a:lvl2pPr>
            <a:lvl3pPr lvl="2" algn="ctr">
              <a:lnSpc>
                <a:spcPct val="100000"/>
              </a:lnSpc>
              <a:spcBef>
                <a:spcPts val="0"/>
              </a:spcBef>
              <a:spcAft>
                <a:spcPts val="0"/>
              </a:spcAft>
              <a:buClr>
                <a:schemeClr val="dk1"/>
              </a:buClr>
              <a:buSzPts val="2400"/>
              <a:buNone/>
              <a:defRPr sz="2400">
                <a:solidFill>
                  <a:schemeClr val="dk1"/>
                </a:solidFill>
              </a:defRPr>
            </a:lvl3pPr>
            <a:lvl4pPr lvl="3" algn="ctr">
              <a:lnSpc>
                <a:spcPct val="100000"/>
              </a:lnSpc>
              <a:spcBef>
                <a:spcPts val="0"/>
              </a:spcBef>
              <a:spcAft>
                <a:spcPts val="0"/>
              </a:spcAft>
              <a:buClr>
                <a:schemeClr val="dk1"/>
              </a:buClr>
              <a:buSzPts val="2400"/>
              <a:buNone/>
              <a:defRPr sz="2400">
                <a:solidFill>
                  <a:schemeClr val="dk1"/>
                </a:solidFill>
              </a:defRPr>
            </a:lvl4pPr>
            <a:lvl5pPr lvl="4" algn="ctr">
              <a:lnSpc>
                <a:spcPct val="100000"/>
              </a:lnSpc>
              <a:spcBef>
                <a:spcPts val="0"/>
              </a:spcBef>
              <a:spcAft>
                <a:spcPts val="0"/>
              </a:spcAft>
              <a:buClr>
                <a:schemeClr val="dk1"/>
              </a:buClr>
              <a:buSzPts val="2400"/>
              <a:buNone/>
              <a:defRPr sz="2400">
                <a:solidFill>
                  <a:schemeClr val="dk1"/>
                </a:solidFill>
              </a:defRPr>
            </a:lvl5pPr>
            <a:lvl6pPr lvl="5" algn="ctr">
              <a:lnSpc>
                <a:spcPct val="100000"/>
              </a:lnSpc>
              <a:spcBef>
                <a:spcPts val="0"/>
              </a:spcBef>
              <a:spcAft>
                <a:spcPts val="0"/>
              </a:spcAft>
              <a:buClr>
                <a:schemeClr val="dk1"/>
              </a:buClr>
              <a:buSzPts val="2400"/>
              <a:buNone/>
              <a:defRPr sz="2400">
                <a:solidFill>
                  <a:schemeClr val="dk1"/>
                </a:solidFill>
              </a:defRPr>
            </a:lvl6pPr>
            <a:lvl7pPr lvl="6" algn="ctr">
              <a:lnSpc>
                <a:spcPct val="100000"/>
              </a:lnSpc>
              <a:spcBef>
                <a:spcPts val="0"/>
              </a:spcBef>
              <a:spcAft>
                <a:spcPts val="0"/>
              </a:spcAft>
              <a:buClr>
                <a:schemeClr val="dk1"/>
              </a:buClr>
              <a:buSzPts val="2400"/>
              <a:buNone/>
              <a:defRPr sz="2400">
                <a:solidFill>
                  <a:schemeClr val="dk1"/>
                </a:solidFill>
              </a:defRPr>
            </a:lvl7pPr>
            <a:lvl8pPr lvl="7" algn="ctr">
              <a:lnSpc>
                <a:spcPct val="100000"/>
              </a:lnSpc>
              <a:spcBef>
                <a:spcPts val="0"/>
              </a:spcBef>
              <a:spcAft>
                <a:spcPts val="0"/>
              </a:spcAft>
              <a:buClr>
                <a:schemeClr val="dk1"/>
              </a:buClr>
              <a:buSzPts val="2400"/>
              <a:buNone/>
              <a:defRPr sz="2400">
                <a:solidFill>
                  <a:schemeClr val="dk1"/>
                </a:solidFill>
              </a:defRPr>
            </a:lvl8pPr>
            <a:lvl9pPr lvl="8" algn="ctr">
              <a:lnSpc>
                <a:spcPct val="100000"/>
              </a:lnSpc>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Blue picture text 3 - Knowledgable">
  <p:cSld name="CUSTOM_7_2_1">
    <p:spTree>
      <p:nvGrpSpPr>
        <p:cNvPr id="223" name="Shape 223"/>
        <p:cNvGrpSpPr/>
        <p:nvPr/>
      </p:nvGrpSpPr>
      <p:grpSpPr>
        <a:xfrm>
          <a:off x="0" y="0"/>
          <a:ext cx="0" cy="0"/>
          <a:chOff x="0" y="0"/>
          <a:chExt cx="0" cy="0"/>
        </a:xfrm>
      </p:grpSpPr>
      <p:pic>
        <p:nvPicPr>
          <p:cNvPr id="224" name="Google Shape;224;p33" title="GettyImages-2159067590.jpg"/>
          <p:cNvPicPr preferRelativeResize="0"/>
          <p:nvPr/>
        </p:nvPicPr>
        <p:blipFill rotWithShape="1">
          <a:blip r:embed="rId2">
            <a:alphaModFix/>
          </a:blip>
          <a:srcRect b="0" l="-27620" r="27620" t="0"/>
          <a:stretch/>
        </p:blipFill>
        <p:spPr>
          <a:xfrm>
            <a:off x="1426861" y="0"/>
            <a:ext cx="7717151" cy="5143501"/>
          </a:xfrm>
          <a:prstGeom prst="rect">
            <a:avLst/>
          </a:prstGeom>
          <a:noFill/>
          <a:ln>
            <a:noFill/>
          </a:ln>
        </p:spPr>
      </p:pic>
      <p:pic>
        <p:nvPicPr>
          <p:cNvPr id="225" name="Google Shape;225;p33"/>
          <p:cNvPicPr preferRelativeResize="0"/>
          <p:nvPr/>
        </p:nvPicPr>
        <p:blipFill rotWithShape="1">
          <a:blip r:embed="rId3">
            <a:alphaModFix/>
          </a:blip>
          <a:srcRect b="0" l="0" r="0" t="0"/>
          <a:stretch/>
        </p:blipFill>
        <p:spPr>
          <a:xfrm>
            <a:off x="0" y="0"/>
            <a:ext cx="8522494" cy="5143500"/>
          </a:xfrm>
          <a:prstGeom prst="rect">
            <a:avLst/>
          </a:prstGeom>
          <a:noFill/>
          <a:ln>
            <a:noFill/>
          </a:ln>
        </p:spPr>
      </p:pic>
      <p:sp>
        <p:nvSpPr>
          <p:cNvPr id="226" name="Google Shape;226;p33"/>
          <p:cNvSpPr txBox="1"/>
          <p:nvPr>
            <p:ph type="ctrTitle"/>
          </p:nvPr>
        </p:nvSpPr>
        <p:spPr>
          <a:xfrm>
            <a:off x="349758" y="2195663"/>
            <a:ext cx="4634700" cy="2356800"/>
          </a:xfrm>
          <a:prstGeom prst="rect">
            <a:avLst/>
          </a:prstGeom>
          <a:noFill/>
          <a:ln>
            <a:noFill/>
          </a:ln>
        </p:spPr>
        <p:txBody>
          <a:bodyPr anchorCtr="0" anchor="t" bIns="0" lIns="0" spcFirstLastPara="1" rIns="0" wrap="square" tIns="0">
            <a:noAutofit/>
          </a:bodyPr>
          <a:lstStyle>
            <a:lvl1pPr lvl="0" algn="l">
              <a:lnSpc>
                <a:spcPct val="100000"/>
              </a:lnSpc>
              <a:spcBef>
                <a:spcPts val="800"/>
              </a:spcBef>
              <a:spcAft>
                <a:spcPts val="0"/>
              </a:spcAft>
              <a:buClr>
                <a:schemeClr val="dk1"/>
              </a:buClr>
              <a:buSzPts val="1200"/>
              <a:buNone/>
              <a:defRPr sz="1200">
                <a:solidFill>
                  <a:schemeClr val="dk1"/>
                </a:solidFill>
              </a:defRPr>
            </a:lvl1pPr>
            <a:lvl2pPr lvl="1" algn="l">
              <a:lnSpc>
                <a:spcPct val="100000"/>
              </a:lnSpc>
              <a:spcBef>
                <a:spcPts val="0"/>
              </a:spcBef>
              <a:spcAft>
                <a:spcPts val="0"/>
              </a:spcAft>
              <a:buClr>
                <a:schemeClr val="dk1"/>
              </a:buClr>
              <a:buSzPts val="1200"/>
              <a:buNone/>
              <a:defRPr b="0" sz="1200">
                <a:solidFill>
                  <a:schemeClr val="dk1"/>
                </a:solidFill>
              </a:defRPr>
            </a:lvl2pPr>
            <a:lvl3pPr lvl="2" algn="l">
              <a:lnSpc>
                <a:spcPct val="100000"/>
              </a:lnSpc>
              <a:spcBef>
                <a:spcPts val="0"/>
              </a:spcBef>
              <a:spcAft>
                <a:spcPts val="0"/>
              </a:spcAft>
              <a:buClr>
                <a:schemeClr val="dk1"/>
              </a:buClr>
              <a:buSzPts val="1200"/>
              <a:buNone/>
              <a:defRPr b="0" sz="1200">
                <a:solidFill>
                  <a:schemeClr val="dk1"/>
                </a:solidFill>
              </a:defRPr>
            </a:lvl3pPr>
            <a:lvl4pPr lvl="3" algn="l">
              <a:lnSpc>
                <a:spcPct val="100000"/>
              </a:lnSpc>
              <a:spcBef>
                <a:spcPts val="0"/>
              </a:spcBef>
              <a:spcAft>
                <a:spcPts val="0"/>
              </a:spcAft>
              <a:buClr>
                <a:schemeClr val="dk1"/>
              </a:buClr>
              <a:buSzPts val="1200"/>
              <a:buNone/>
              <a:defRPr b="0" sz="1200">
                <a:solidFill>
                  <a:schemeClr val="dk1"/>
                </a:solidFill>
              </a:defRPr>
            </a:lvl4pPr>
            <a:lvl5pPr lvl="4" algn="l">
              <a:lnSpc>
                <a:spcPct val="100000"/>
              </a:lnSpc>
              <a:spcBef>
                <a:spcPts val="0"/>
              </a:spcBef>
              <a:spcAft>
                <a:spcPts val="0"/>
              </a:spcAft>
              <a:buClr>
                <a:schemeClr val="dk1"/>
              </a:buClr>
              <a:buSzPts val="1200"/>
              <a:buNone/>
              <a:defRPr b="0" sz="1200">
                <a:solidFill>
                  <a:schemeClr val="dk1"/>
                </a:solidFill>
              </a:defRPr>
            </a:lvl5pPr>
            <a:lvl6pPr lvl="5" algn="l">
              <a:lnSpc>
                <a:spcPct val="100000"/>
              </a:lnSpc>
              <a:spcBef>
                <a:spcPts val="0"/>
              </a:spcBef>
              <a:spcAft>
                <a:spcPts val="0"/>
              </a:spcAft>
              <a:buClr>
                <a:schemeClr val="dk1"/>
              </a:buClr>
              <a:buSzPts val="1200"/>
              <a:buNone/>
              <a:defRPr b="0" sz="1200">
                <a:solidFill>
                  <a:schemeClr val="dk1"/>
                </a:solidFill>
              </a:defRPr>
            </a:lvl6pPr>
            <a:lvl7pPr lvl="6" algn="l">
              <a:lnSpc>
                <a:spcPct val="100000"/>
              </a:lnSpc>
              <a:spcBef>
                <a:spcPts val="0"/>
              </a:spcBef>
              <a:spcAft>
                <a:spcPts val="0"/>
              </a:spcAft>
              <a:buClr>
                <a:schemeClr val="dk1"/>
              </a:buClr>
              <a:buSzPts val="1200"/>
              <a:buNone/>
              <a:defRPr b="0" sz="1200">
                <a:solidFill>
                  <a:schemeClr val="dk1"/>
                </a:solidFill>
              </a:defRPr>
            </a:lvl7pPr>
            <a:lvl8pPr lvl="7" algn="l">
              <a:lnSpc>
                <a:spcPct val="100000"/>
              </a:lnSpc>
              <a:spcBef>
                <a:spcPts val="0"/>
              </a:spcBef>
              <a:spcAft>
                <a:spcPts val="0"/>
              </a:spcAft>
              <a:buClr>
                <a:schemeClr val="dk1"/>
              </a:buClr>
              <a:buSzPts val="1200"/>
              <a:buNone/>
              <a:defRPr b="0" sz="1200">
                <a:solidFill>
                  <a:schemeClr val="dk1"/>
                </a:solidFill>
              </a:defRPr>
            </a:lvl8pPr>
            <a:lvl9pPr lvl="8" algn="l">
              <a:lnSpc>
                <a:spcPct val="100000"/>
              </a:lnSpc>
              <a:spcBef>
                <a:spcPts val="0"/>
              </a:spcBef>
              <a:spcAft>
                <a:spcPts val="0"/>
              </a:spcAft>
              <a:buClr>
                <a:schemeClr val="dk1"/>
              </a:buClr>
              <a:buSzPts val="1200"/>
              <a:buNone/>
              <a:defRPr b="0" sz="1200">
                <a:solidFill>
                  <a:schemeClr val="dk1"/>
                </a:solidFill>
              </a:defRPr>
            </a:lvl9pPr>
          </a:lstStyle>
          <a:p/>
        </p:txBody>
      </p:sp>
      <p:sp>
        <p:nvSpPr>
          <p:cNvPr id="227" name="Google Shape;227;p33"/>
          <p:cNvSpPr txBox="1"/>
          <p:nvPr>
            <p:ph idx="2" type="ctrTitle"/>
          </p:nvPr>
        </p:nvSpPr>
        <p:spPr>
          <a:xfrm>
            <a:off x="342900" y="428625"/>
            <a:ext cx="2903100" cy="632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dk1"/>
              </a:buClr>
              <a:buSzPts val="2400"/>
              <a:buNone/>
              <a:defRPr sz="2400">
                <a:solidFill>
                  <a:schemeClr val="dk1"/>
                </a:solidFill>
              </a:defRPr>
            </a:lvl2pPr>
            <a:lvl3pPr lvl="2" algn="ctr">
              <a:lnSpc>
                <a:spcPct val="100000"/>
              </a:lnSpc>
              <a:spcBef>
                <a:spcPts val="0"/>
              </a:spcBef>
              <a:spcAft>
                <a:spcPts val="0"/>
              </a:spcAft>
              <a:buClr>
                <a:schemeClr val="dk1"/>
              </a:buClr>
              <a:buSzPts val="2400"/>
              <a:buNone/>
              <a:defRPr sz="2400">
                <a:solidFill>
                  <a:schemeClr val="dk1"/>
                </a:solidFill>
              </a:defRPr>
            </a:lvl3pPr>
            <a:lvl4pPr lvl="3" algn="ctr">
              <a:lnSpc>
                <a:spcPct val="100000"/>
              </a:lnSpc>
              <a:spcBef>
                <a:spcPts val="0"/>
              </a:spcBef>
              <a:spcAft>
                <a:spcPts val="0"/>
              </a:spcAft>
              <a:buClr>
                <a:schemeClr val="dk1"/>
              </a:buClr>
              <a:buSzPts val="2400"/>
              <a:buNone/>
              <a:defRPr sz="2400">
                <a:solidFill>
                  <a:schemeClr val="dk1"/>
                </a:solidFill>
              </a:defRPr>
            </a:lvl4pPr>
            <a:lvl5pPr lvl="4" algn="ctr">
              <a:lnSpc>
                <a:spcPct val="100000"/>
              </a:lnSpc>
              <a:spcBef>
                <a:spcPts val="0"/>
              </a:spcBef>
              <a:spcAft>
                <a:spcPts val="0"/>
              </a:spcAft>
              <a:buClr>
                <a:schemeClr val="dk1"/>
              </a:buClr>
              <a:buSzPts val="2400"/>
              <a:buNone/>
              <a:defRPr sz="2400">
                <a:solidFill>
                  <a:schemeClr val="dk1"/>
                </a:solidFill>
              </a:defRPr>
            </a:lvl5pPr>
            <a:lvl6pPr lvl="5" algn="ctr">
              <a:lnSpc>
                <a:spcPct val="100000"/>
              </a:lnSpc>
              <a:spcBef>
                <a:spcPts val="0"/>
              </a:spcBef>
              <a:spcAft>
                <a:spcPts val="0"/>
              </a:spcAft>
              <a:buClr>
                <a:schemeClr val="dk1"/>
              </a:buClr>
              <a:buSzPts val="2400"/>
              <a:buNone/>
              <a:defRPr sz="2400">
                <a:solidFill>
                  <a:schemeClr val="dk1"/>
                </a:solidFill>
              </a:defRPr>
            </a:lvl6pPr>
            <a:lvl7pPr lvl="6" algn="ctr">
              <a:lnSpc>
                <a:spcPct val="100000"/>
              </a:lnSpc>
              <a:spcBef>
                <a:spcPts val="0"/>
              </a:spcBef>
              <a:spcAft>
                <a:spcPts val="0"/>
              </a:spcAft>
              <a:buClr>
                <a:schemeClr val="dk1"/>
              </a:buClr>
              <a:buSzPts val="2400"/>
              <a:buNone/>
              <a:defRPr sz="2400">
                <a:solidFill>
                  <a:schemeClr val="dk1"/>
                </a:solidFill>
              </a:defRPr>
            </a:lvl7pPr>
            <a:lvl8pPr lvl="7" algn="ctr">
              <a:lnSpc>
                <a:spcPct val="100000"/>
              </a:lnSpc>
              <a:spcBef>
                <a:spcPts val="0"/>
              </a:spcBef>
              <a:spcAft>
                <a:spcPts val="0"/>
              </a:spcAft>
              <a:buClr>
                <a:schemeClr val="dk1"/>
              </a:buClr>
              <a:buSzPts val="2400"/>
              <a:buNone/>
              <a:defRPr sz="2400">
                <a:solidFill>
                  <a:schemeClr val="dk1"/>
                </a:solidFill>
              </a:defRPr>
            </a:lvl8pPr>
            <a:lvl9pPr lvl="8" algn="ctr">
              <a:lnSpc>
                <a:spcPct val="100000"/>
              </a:lnSpc>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Green picture text 3 - Knowledgable">
  <p:cSld name="CUSTOM_7_1_1_1">
    <p:spTree>
      <p:nvGrpSpPr>
        <p:cNvPr id="228" name="Shape 228"/>
        <p:cNvGrpSpPr/>
        <p:nvPr/>
      </p:nvGrpSpPr>
      <p:grpSpPr>
        <a:xfrm>
          <a:off x="0" y="0"/>
          <a:ext cx="0" cy="0"/>
          <a:chOff x="0" y="0"/>
          <a:chExt cx="0" cy="0"/>
        </a:xfrm>
      </p:grpSpPr>
      <p:pic>
        <p:nvPicPr>
          <p:cNvPr id="229" name="Google Shape;229;p34" title="GettyImages-1443500308.jpg"/>
          <p:cNvPicPr preferRelativeResize="0"/>
          <p:nvPr/>
        </p:nvPicPr>
        <p:blipFill rotWithShape="1">
          <a:blip r:embed="rId2">
            <a:alphaModFix/>
          </a:blip>
          <a:srcRect b="0" l="3113" r="18683" t="0"/>
          <a:stretch/>
        </p:blipFill>
        <p:spPr>
          <a:xfrm>
            <a:off x="3113496" y="0"/>
            <a:ext cx="6030505" cy="5143499"/>
          </a:xfrm>
          <a:prstGeom prst="rect">
            <a:avLst/>
          </a:prstGeom>
          <a:noFill/>
          <a:ln>
            <a:noFill/>
          </a:ln>
        </p:spPr>
      </p:pic>
      <p:pic>
        <p:nvPicPr>
          <p:cNvPr id="230" name="Google Shape;230;p34"/>
          <p:cNvPicPr preferRelativeResize="0"/>
          <p:nvPr/>
        </p:nvPicPr>
        <p:blipFill rotWithShape="1">
          <a:blip r:embed="rId3">
            <a:alphaModFix/>
          </a:blip>
          <a:srcRect b="0" l="0" r="0" t="0"/>
          <a:stretch/>
        </p:blipFill>
        <p:spPr>
          <a:xfrm>
            <a:off x="0" y="0"/>
            <a:ext cx="8522494" cy="5143500"/>
          </a:xfrm>
          <a:prstGeom prst="rect">
            <a:avLst/>
          </a:prstGeom>
          <a:noFill/>
          <a:ln>
            <a:noFill/>
          </a:ln>
        </p:spPr>
      </p:pic>
      <p:sp>
        <p:nvSpPr>
          <p:cNvPr id="231" name="Google Shape;231;p34"/>
          <p:cNvSpPr txBox="1"/>
          <p:nvPr>
            <p:ph type="ctrTitle"/>
          </p:nvPr>
        </p:nvSpPr>
        <p:spPr>
          <a:xfrm>
            <a:off x="349758" y="2206650"/>
            <a:ext cx="4634700" cy="2356800"/>
          </a:xfrm>
          <a:prstGeom prst="rect">
            <a:avLst/>
          </a:prstGeom>
          <a:noFill/>
          <a:ln>
            <a:noFill/>
          </a:ln>
        </p:spPr>
        <p:txBody>
          <a:bodyPr anchorCtr="0" anchor="t" bIns="0" lIns="0" spcFirstLastPara="1" rIns="0" wrap="square" tIns="0">
            <a:noAutofit/>
          </a:bodyPr>
          <a:lstStyle>
            <a:lvl1pPr lvl="0" algn="l">
              <a:lnSpc>
                <a:spcPct val="100000"/>
              </a:lnSpc>
              <a:spcBef>
                <a:spcPts val="800"/>
              </a:spcBef>
              <a:spcAft>
                <a:spcPts val="0"/>
              </a:spcAft>
              <a:buClr>
                <a:schemeClr val="dk1"/>
              </a:buClr>
              <a:buSzPts val="1200"/>
              <a:buNone/>
              <a:defRPr sz="1200">
                <a:solidFill>
                  <a:schemeClr val="dk1"/>
                </a:solidFill>
              </a:defRPr>
            </a:lvl1pPr>
            <a:lvl2pPr lvl="1" algn="l">
              <a:lnSpc>
                <a:spcPct val="100000"/>
              </a:lnSpc>
              <a:spcBef>
                <a:spcPts val="0"/>
              </a:spcBef>
              <a:spcAft>
                <a:spcPts val="0"/>
              </a:spcAft>
              <a:buClr>
                <a:schemeClr val="dk1"/>
              </a:buClr>
              <a:buSzPts val="1200"/>
              <a:buNone/>
              <a:defRPr b="0" sz="1200">
                <a:solidFill>
                  <a:schemeClr val="dk1"/>
                </a:solidFill>
              </a:defRPr>
            </a:lvl2pPr>
            <a:lvl3pPr lvl="2" algn="l">
              <a:lnSpc>
                <a:spcPct val="100000"/>
              </a:lnSpc>
              <a:spcBef>
                <a:spcPts val="0"/>
              </a:spcBef>
              <a:spcAft>
                <a:spcPts val="0"/>
              </a:spcAft>
              <a:buClr>
                <a:schemeClr val="dk1"/>
              </a:buClr>
              <a:buSzPts val="1200"/>
              <a:buNone/>
              <a:defRPr b="0" sz="1200">
                <a:solidFill>
                  <a:schemeClr val="dk1"/>
                </a:solidFill>
              </a:defRPr>
            </a:lvl3pPr>
            <a:lvl4pPr lvl="3" algn="l">
              <a:lnSpc>
                <a:spcPct val="100000"/>
              </a:lnSpc>
              <a:spcBef>
                <a:spcPts val="0"/>
              </a:spcBef>
              <a:spcAft>
                <a:spcPts val="0"/>
              </a:spcAft>
              <a:buClr>
                <a:schemeClr val="dk1"/>
              </a:buClr>
              <a:buSzPts val="1200"/>
              <a:buNone/>
              <a:defRPr b="0" sz="1200">
                <a:solidFill>
                  <a:schemeClr val="dk1"/>
                </a:solidFill>
              </a:defRPr>
            </a:lvl4pPr>
            <a:lvl5pPr lvl="4" algn="l">
              <a:lnSpc>
                <a:spcPct val="100000"/>
              </a:lnSpc>
              <a:spcBef>
                <a:spcPts val="0"/>
              </a:spcBef>
              <a:spcAft>
                <a:spcPts val="0"/>
              </a:spcAft>
              <a:buClr>
                <a:schemeClr val="dk1"/>
              </a:buClr>
              <a:buSzPts val="1200"/>
              <a:buNone/>
              <a:defRPr b="0" sz="1200">
                <a:solidFill>
                  <a:schemeClr val="dk1"/>
                </a:solidFill>
              </a:defRPr>
            </a:lvl5pPr>
            <a:lvl6pPr lvl="5" algn="l">
              <a:lnSpc>
                <a:spcPct val="100000"/>
              </a:lnSpc>
              <a:spcBef>
                <a:spcPts val="0"/>
              </a:spcBef>
              <a:spcAft>
                <a:spcPts val="0"/>
              </a:spcAft>
              <a:buClr>
                <a:schemeClr val="dk1"/>
              </a:buClr>
              <a:buSzPts val="1200"/>
              <a:buNone/>
              <a:defRPr b="0" sz="1200">
                <a:solidFill>
                  <a:schemeClr val="dk1"/>
                </a:solidFill>
              </a:defRPr>
            </a:lvl6pPr>
            <a:lvl7pPr lvl="6" algn="l">
              <a:lnSpc>
                <a:spcPct val="100000"/>
              </a:lnSpc>
              <a:spcBef>
                <a:spcPts val="0"/>
              </a:spcBef>
              <a:spcAft>
                <a:spcPts val="0"/>
              </a:spcAft>
              <a:buClr>
                <a:schemeClr val="dk1"/>
              </a:buClr>
              <a:buSzPts val="1200"/>
              <a:buNone/>
              <a:defRPr b="0" sz="1200">
                <a:solidFill>
                  <a:schemeClr val="dk1"/>
                </a:solidFill>
              </a:defRPr>
            </a:lvl7pPr>
            <a:lvl8pPr lvl="7" algn="l">
              <a:lnSpc>
                <a:spcPct val="100000"/>
              </a:lnSpc>
              <a:spcBef>
                <a:spcPts val="0"/>
              </a:spcBef>
              <a:spcAft>
                <a:spcPts val="0"/>
              </a:spcAft>
              <a:buClr>
                <a:schemeClr val="dk1"/>
              </a:buClr>
              <a:buSzPts val="1200"/>
              <a:buNone/>
              <a:defRPr b="0" sz="1200">
                <a:solidFill>
                  <a:schemeClr val="dk1"/>
                </a:solidFill>
              </a:defRPr>
            </a:lvl8pPr>
            <a:lvl9pPr lvl="8" algn="l">
              <a:lnSpc>
                <a:spcPct val="100000"/>
              </a:lnSpc>
              <a:spcBef>
                <a:spcPts val="0"/>
              </a:spcBef>
              <a:spcAft>
                <a:spcPts val="0"/>
              </a:spcAft>
              <a:buClr>
                <a:schemeClr val="dk1"/>
              </a:buClr>
              <a:buSzPts val="1200"/>
              <a:buNone/>
              <a:defRPr b="0" sz="1200">
                <a:solidFill>
                  <a:schemeClr val="dk1"/>
                </a:solidFill>
              </a:defRPr>
            </a:lvl9pPr>
          </a:lstStyle>
          <a:p/>
        </p:txBody>
      </p:sp>
      <p:sp>
        <p:nvSpPr>
          <p:cNvPr id="232" name="Google Shape;232;p34"/>
          <p:cNvSpPr txBox="1"/>
          <p:nvPr>
            <p:ph idx="2" type="ctrTitle"/>
          </p:nvPr>
        </p:nvSpPr>
        <p:spPr>
          <a:xfrm>
            <a:off x="342900" y="428625"/>
            <a:ext cx="2903100" cy="632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dk1"/>
              </a:buClr>
              <a:buSzPts val="2400"/>
              <a:buNone/>
              <a:defRPr sz="2400">
                <a:solidFill>
                  <a:schemeClr val="dk1"/>
                </a:solidFill>
              </a:defRPr>
            </a:lvl2pPr>
            <a:lvl3pPr lvl="2" algn="ctr">
              <a:lnSpc>
                <a:spcPct val="100000"/>
              </a:lnSpc>
              <a:spcBef>
                <a:spcPts val="0"/>
              </a:spcBef>
              <a:spcAft>
                <a:spcPts val="0"/>
              </a:spcAft>
              <a:buClr>
                <a:schemeClr val="dk1"/>
              </a:buClr>
              <a:buSzPts val="2400"/>
              <a:buNone/>
              <a:defRPr sz="2400">
                <a:solidFill>
                  <a:schemeClr val="dk1"/>
                </a:solidFill>
              </a:defRPr>
            </a:lvl3pPr>
            <a:lvl4pPr lvl="3" algn="ctr">
              <a:lnSpc>
                <a:spcPct val="100000"/>
              </a:lnSpc>
              <a:spcBef>
                <a:spcPts val="0"/>
              </a:spcBef>
              <a:spcAft>
                <a:spcPts val="0"/>
              </a:spcAft>
              <a:buClr>
                <a:schemeClr val="dk1"/>
              </a:buClr>
              <a:buSzPts val="2400"/>
              <a:buNone/>
              <a:defRPr sz="2400">
                <a:solidFill>
                  <a:schemeClr val="dk1"/>
                </a:solidFill>
              </a:defRPr>
            </a:lvl4pPr>
            <a:lvl5pPr lvl="4" algn="ctr">
              <a:lnSpc>
                <a:spcPct val="100000"/>
              </a:lnSpc>
              <a:spcBef>
                <a:spcPts val="0"/>
              </a:spcBef>
              <a:spcAft>
                <a:spcPts val="0"/>
              </a:spcAft>
              <a:buClr>
                <a:schemeClr val="dk1"/>
              </a:buClr>
              <a:buSzPts val="2400"/>
              <a:buNone/>
              <a:defRPr sz="2400">
                <a:solidFill>
                  <a:schemeClr val="dk1"/>
                </a:solidFill>
              </a:defRPr>
            </a:lvl5pPr>
            <a:lvl6pPr lvl="5" algn="ctr">
              <a:lnSpc>
                <a:spcPct val="100000"/>
              </a:lnSpc>
              <a:spcBef>
                <a:spcPts val="0"/>
              </a:spcBef>
              <a:spcAft>
                <a:spcPts val="0"/>
              </a:spcAft>
              <a:buClr>
                <a:schemeClr val="dk1"/>
              </a:buClr>
              <a:buSzPts val="2400"/>
              <a:buNone/>
              <a:defRPr sz="2400">
                <a:solidFill>
                  <a:schemeClr val="dk1"/>
                </a:solidFill>
              </a:defRPr>
            </a:lvl6pPr>
            <a:lvl7pPr lvl="6" algn="ctr">
              <a:lnSpc>
                <a:spcPct val="100000"/>
              </a:lnSpc>
              <a:spcBef>
                <a:spcPts val="0"/>
              </a:spcBef>
              <a:spcAft>
                <a:spcPts val="0"/>
              </a:spcAft>
              <a:buClr>
                <a:schemeClr val="dk1"/>
              </a:buClr>
              <a:buSzPts val="2400"/>
              <a:buNone/>
              <a:defRPr sz="2400">
                <a:solidFill>
                  <a:schemeClr val="dk1"/>
                </a:solidFill>
              </a:defRPr>
            </a:lvl7pPr>
            <a:lvl8pPr lvl="7" algn="ctr">
              <a:lnSpc>
                <a:spcPct val="100000"/>
              </a:lnSpc>
              <a:spcBef>
                <a:spcPts val="0"/>
              </a:spcBef>
              <a:spcAft>
                <a:spcPts val="0"/>
              </a:spcAft>
              <a:buClr>
                <a:schemeClr val="dk1"/>
              </a:buClr>
              <a:buSzPts val="2400"/>
              <a:buNone/>
              <a:defRPr sz="2400">
                <a:solidFill>
                  <a:schemeClr val="dk1"/>
                </a:solidFill>
              </a:defRPr>
            </a:lvl8pPr>
            <a:lvl9pPr lvl="8" algn="ctr">
              <a:lnSpc>
                <a:spcPct val="100000"/>
              </a:lnSpc>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Green picture text 1 - Inspiring">
  <p:cSld name="CUSTOM_7_1">
    <p:spTree>
      <p:nvGrpSpPr>
        <p:cNvPr id="233" name="Shape 233"/>
        <p:cNvGrpSpPr/>
        <p:nvPr/>
      </p:nvGrpSpPr>
      <p:grpSpPr>
        <a:xfrm>
          <a:off x="0" y="0"/>
          <a:ext cx="0" cy="0"/>
          <a:chOff x="0" y="0"/>
          <a:chExt cx="0" cy="0"/>
        </a:xfrm>
      </p:grpSpPr>
      <p:pic>
        <p:nvPicPr>
          <p:cNvPr id="234" name="Google Shape;234;p35"/>
          <p:cNvPicPr preferRelativeResize="0"/>
          <p:nvPr/>
        </p:nvPicPr>
        <p:blipFill rotWithShape="1">
          <a:blip r:embed="rId2">
            <a:alphaModFix/>
          </a:blip>
          <a:srcRect b="0" l="0" r="37931" t="0"/>
          <a:stretch/>
        </p:blipFill>
        <p:spPr>
          <a:xfrm>
            <a:off x="4399950" y="0"/>
            <a:ext cx="4788655" cy="5143501"/>
          </a:xfrm>
          <a:prstGeom prst="rect">
            <a:avLst/>
          </a:prstGeom>
          <a:noFill/>
          <a:ln>
            <a:noFill/>
          </a:ln>
        </p:spPr>
      </p:pic>
      <p:pic>
        <p:nvPicPr>
          <p:cNvPr id="235" name="Google Shape;235;p35"/>
          <p:cNvPicPr preferRelativeResize="0"/>
          <p:nvPr/>
        </p:nvPicPr>
        <p:blipFill rotWithShape="1">
          <a:blip r:embed="rId3">
            <a:alphaModFix/>
          </a:blip>
          <a:srcRect b="0" l="0" r="0" t="0"/>
          <a:stretch/>
        </p:blipFill>
        <p:spPr>
          <a:xfrm>
            <a:off x="0" y="0"/>
            <a:ext cx="8522494" cy="5143500"/>
          </a:xfrm>
          <a:prstGeom prst="rect">
            <a:avLst/>
          </a:prstGeom>
          <a:noFill/>
          <a:ln>
            <a:noFill/>
          </a:ln>
        </p:spPr>
      </p:pic>
      <p:sp>
        <p:nvSpPr>
          <p:cNvPr id="236" name="Google Shape;236;p35"/>
          <p:cNvSpPr txBox="1"/>
          <p:nvPr>
            <p:ph type="ctrTitle"/>
          </p:nvPr>
        </p:nvSpPr>
        <p:spPr>
          <a:xfrm>
            <a:off x="349758" y="2206650"/>
            <a:ext cx="4634700" cy="2356800"/>
          </a:xfrm>
          <a:prstGeom prst="rect">
            <a:avLst/>
          </a:prstGeom>
          <a:noFill/>
          <a:ln>
            <a:noFill/>
          </a:ln>
        </p:spPr>
        <p:txBody>
          <a:bodyPr anchorCtr="0" anchor="t" bIns="0" lIns="0" spcFirstLastPara="1" rIns="0" wrap="square" tIns="0">
            <a:noAutofit/>
          </a:bodyPr>
          <a:lstStyle>
            <a:lvl1pPr lvl="0" algn="l">
              <a:lnSpc>
                <a:spcPct val="100000"/>
              </a:lnSpc>
              <a:spcBef>
                <a:spcPts val="800"/>
              </a:spcBef>
              <a:spcAft>
                <a:spcPts val="0"/>
              </a:spcAft>
              <a:buClr>
                <a:schemeClr val="dk1"/>
              </a:buClr>
              <a:buSzPts val="1200"/>
              <a:buNone/>
              <a:defRPr sz="1200">
                <a:solidFill>
                  <a:schemeClr val="dk1"/>
                </a:solidFill>
              </a:defRPr>
            </a:lvl1pPr>
            <a:lvl2pPr lvl="1" algn="l">
              <a:lnSpc>
                <a:spcPct val="100000"/>
              </a:lnSpc>
              <a:spcBef>
                <a:spcPts val="0"/>
              </a:spcBef>
              <a:spcAft>
                <a:spcPts val="0"/>
              </a:spcAft>
              <a:buClr>
                <a:schemeClr val="dk1"/>
              </a:buClr>
              <a:buSzPts val="1200"/>
              <a:buNone/>
              <a:defRPr b="0" sz="1200">
                <a:solidFill>
                  <a:schemeClr val="dk1"/>
                </a:solidFill>
              </a:defRPr>
            </a:lvl2pPr>
            <a:lvl3pPr lvl="2" algn="l">
              <a:lnSpc>
                <a:spcPct val="100000"/>
              </a:lnSpc>
              <a:spcBef>
                <a:spcPts val="0"/>
              </a:spcBef>
              <a:spcAft>
                <a:spcPts val="0"/>
              </a:spcAft>
              <a:buClr>
                <a:schemeClr val="dk1"/>
              </a:buClr>
              <a:buSzPts val="1200"/>
              <a:buNone/>
              <a:defRPr b="0" sz="1200">
                <a:solidFill>
                  <a:schemeClr val="dk1"/>
                </a:solidFill>
              </a:defRPr>
            </a:lvl3pPr>
            <a:lvl4pPr lvl="3" algn="l">
              <a:lnSpc>
                <a:spcPct val="100000"/>
              </a:lnSpc>
              <a:spcBef>
                <a:spcPts val="0"/>
              </a:spcBef>
              <a:spcAft>
                <a:spcPts val="0"/>
              </a:spcAft>
              <a:buClr>
                <a:schemeClr val="dk1"/>
              </a:buClr>
              <a:buSzPts val="1200"/>
              <a:buNone/>
              <a:defRPr b="0" sz="1200">
                <a:solidFill>
                  <a:schemeClr val="dk1"/>
                </a:solidFill>
              </a:defRPr>
            </a:lvl4pPr>
            <a:lvl5pPr lvl="4" algn="l">
              <a:lnSpc>
                <a:spcPct val="100000"/>
              </a:lnSpc>
              <a:spcBef>
                <a:spcPts val="0"/>
              </a:spcBef>
              <a:spcAft>
                <a:spcPts val="0"/>
              </a:spcAft>
              <a:buClr>
                <a:schemeClr val="dk1"/>
              </a:buClr>
              <a:buSzPts val="1200"/>
              <a:buNone/>
              <a:defRPr b="0" sz="1200">
                <a:solidFill>
                  <a:schemeClr val="dk1"/>
                </a:solidFill>
              </a:defRPr>
            </a:lvl5pPr>
            <a:lvl6pPr lvl="5" algn="l">
              <a:lnSpc>
                <a:spcPct val="100000"/>
              </a:lnSpc>
              <a:spcBef>
                <a:spcPts val="0"/>
              </a:spcBef>
              <a:spcAft>
                <a:spcPts val="0"/>
              </a:spcAft>
              <a:buClr>
                <a:schemeClr val="dk1"/>
              </a:buClr>
              <a:buSzPts val="1200"/>
              <a:buNone/>
              <a:defRPr b="0" sz="1200">
                <a:solidFill>
                  <a:schemeClr val="dk1"/>
                </a:solidFill>
              </a:defRPr>
            </a:lvl6pPr>
            <a:lvl7pPr lvl="6" algn="l">
              <a:lnSpc>
                <a:spcPct val="100000"/>
              </a:lnSpc>
              <a:spcBef>
                <a:spcPts val="0"/>
              </a:spcBef>
              <a:spcAft>
                <a:spcPts val="0"/>
              </a:spcAft>
              <a:buClr>
                <a:schemeClr val="dk1"/>
              </a:buClr>
              <a:buSzPts val="1200"/>
              <a:buNone/>
              <a:defRPr b="0" sz="1200">
                <a:solidFill>
                  <a:schemeClr val="dk1"/>
                </a:solidFill>
              </a:defRPr>
            </a:lvl7pPr>
            <a:lvl8pPr lvl="7" algn="l">
              <a:lnSpc>
                <a:spcPct val="100000"/>
              </a:lnSpc>
              <a:spcBef>
                <a:spcPts val="0"/>
              </a:spcBef>
              <a:spcAft>
                <a:spcPts val="0"/>
              </a:spcAft>
              <a:buClr>
                <a:schemeClr val="dk1"/>
              </a:buClr>
              <a:buSzPts val="1200"/>
              <a:buNone/>
              <a:defRPr b="0" sz="1200">
                <a:solidFill>
                  <a:schemeClr val="dk1"/>
                </a:solidFill>
              </a:defRPr>
            </a:lvl8pPr>
            <a:lvl9pPr lvl="8" algn="l">
              <a:lnSpc>
                <a:spcPct val="100000"/>
              </a:lnSpc>
              <a:spcBef>
                <a:spcPts val="0"/>
              </a:spcBef>
              <a:spcAft>
                <a:spcPts val="0"/>
              </a:spcAft>
              <a:buClr>
                <a:schemeClr val="dk1"/>
              </a:buClr>
              <a:buSzPts val="1200"/>
              <a:buNone/>
              <a:defRPr b="0" sz="1200">
                <a:solidFill>
                  <a:schemeClr val="dk1"/>
                </a:solidFill>
              </a:defRPr>
            </a:lvl9pPr>
          </a:lstStyle>
          <a:p/>
        </p:txBody>
      </p:sp>
      <p:sp>
        <p:nvSpPr>
          <p:cNvPr id="237" name="Google Shape;237;p35"/>
          <p:cNvSpPr txBox="1"/>
          <p:nvPr>
            <p:ph idx="2" type="ctrTitle"/>
          </p:nvPr>
        </p:nvSpPr>
        <p:spPr>
          <a:xfrm>
            <a:off x="342900" y="428625"/>
            <a:ext cx="2903100" cy="632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dk1"/>
              </a:buClr>
              <a:buSzPts val="2400"/>
              <a:buNone/>
              <a:defRPr sz="2400">
                <a:solidFill>
                  <a:schemeClr val="dk1"/>
                </a:solidFill>
              </a:defRPr>
            </a:lvl2pPr>
            <a:lvl3pPr lvl="2" algn="ctr">
              <a:lnSpc>
                <a:spcPct val="100000"/>
              </a:lnSpc>
              <a:spcBef>
                <a:spcPts val="0"/>
              </a:spcBef>
              <a:spcAft>
                <a:spcPts val="0"/>
              </a:spcAft>
              <a:buClr>
                <a:schemeClr val="dk1"/>
              </a:buClr>
              <a:buSzPts val="2400"/>
              <a:buNone/>
              <a:defRPr sz="2400">
                <a:solidFill>
                  <a:schemeClr val="dk1"/>
                </a:solidFill>
              </a:defRPr>
            </a:lvl3pPr>
            <a:lvl4pPr lvl="3" algn="ctr">
              <a:lnSpc>
                <a:spcPct val="100000"/>
              </a:lnSpc>
              <a:spcBef>
                <a:spcPts val="0"/>
              </a:spcBef>
              <a:spcAft>
                <a:spcPts val="0"/>
              </a:spcAft>
              <a:buClr>
                <a:schemeClr val="dk1"/>
              </a:buClr>
              <a:buSzPts val="2400"/>
              <a:buNone/>
              <a:defRPr sz="2400">
                <a:solidFill>
                  <a:schemeClr val="dk1"/>
                </a:solidFill>
              </a:defRPr>
            </a:lvl4pPr>
            <a:lvl5pPr lvl="4" algn="ctr">
              <a:lnSpc>
                <a:spcPct val="100000"/>
              </a:lnSpc>
              <a:spcBef>
                <a:spcPts val="0"/>
              </a:spcBef>
              <a:spcAft>
                <a:spcPts val="0"/>
              </a:spcAft>
              <a:buClr>
                <a:schemeClr val="dk1"/>
              </a:buClr>
              <a:buSzPts val="2400"/>
              <a:buNone/>
              <a:defRPr sz="2400">
                <a:solidFill>
                  <a:schemeClr val="dk1"/>
                </a:solidFill>
              </a:defRPr>
            </a:lvl5pPr>
            <a:lvl6pPr lvl="5" algn="ctr">
              <a:lnSpc>
                <a:spcPct val="100000"/>
              </a:lnSpc>
              <a:spcBef>
                <a:spcPts val="0"/>
              </a:spcBef>
              <a:spcAft>
                <a:spcPts val="0"/>
              </a:spcAft>
              <a:buClr>
                <a:schemeClr val="dk1"/>
              </a:buClr>
              <a:buSzPts val="2400"/>
              <a:buNone/>
              <a:defRPr sz="2400">
                <a:solidFill>
                  <a:schemeClr val="dk1"/>
                </a:solidFill>
              </a:defRPr>
            </a:lvl6pPr>
            <a:lvl7pPr lvl="6" algn="ctr">
              <a:lnSpc>
                <a:spcPct val="100000"/>
              </a:lnSpc>
              <a:spcBef>
                <a:spcPts val="0"/>
              </a:spcBef>
              <a:spcAft>
                <a:spcPts val="0"/>
              </a:spcAft>
              <a:buClr>
                <a:schemeClr val="dk1"/>
              </a:buClr>
              <a:buSzPts val="2400"/>
              <a:buNone/>
              <a:defRPr sz="2400">
                <a:solidFill>
                  <a:schemeClr val="dk1"/>
                </a:solidFill>
              </a:defRPr>
            </a:lvl7pPr>
            <a:lvl8pPr lvl="7" algn="ctr">
              <a:lnSpc>
                <a:spcPct val="100000"/>
              </a:lnSpc>
              <a:spcBef>
                <a:spcPts val="0"/>
              </a:spcBef>
              <a:spcAft>
                <a:spcPts val="0"/>
              </a:spcAft>
              <a:buClr>
                <a:schemeClr val="dk1"/>
              </a:buClr>
              <a:buSzPts val="2400"/>
              <a:buNone/>
              <a:defRPr sz="2400">
                <a:solidFill>
                  <a:schemeClr val="dk1"/>
                </a:solidFill>
              </a:defRPr>
            </a:lvl8pPr>
            <a:lvl9pPr lvl="8" algn="ctr">
              <a:lnSpc>
                <a:spcPct val="100000"/>
              </a:lnSpc>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Green picture text 2 - Reassuring">
  <p:cSld name="CUSTOM_7_1_1">
    <p:spTree>
      <p:nvGrpSpPr>
        <p:cNvPr id="238" name="Shape 238"/>
        <p:cNvGrpSpPr/>
        <p:nvPr/>
      </p:nvGrpSpPr>
      <p:grpSpPr>
        <a:xfrm>
          <a:off x="0" y="0"/>
          <a:ext cx="0" cy="0"/>
          <a:chOff x="0" y="0"/>
          <a:chExt cx="0" cy="0"/>
        </a:xfrm>
      </p:grpSpPr>
      <p:pic>
        <p:nvPicPr>
          <p:cNvPr id="239" name="Google Shape;239;p36" title="GettyImages-1273332067.jpg"/>
          <p:cNvPicPr preferRelativeResize="0"/>
          <p:nvPr/>
        </p:nvPicPr>
        <p:blipFill rotWithShape="1">
          <a:blip r:embed="rId2">
            <a:alphaModFix/>
          </a:blip>
          <a:srcRect b="0" l="-48520" r="48520" t="0"/>
          <a:stretch/>
        </p:blipFill>
        <p:spPr>
          <a:xfrm>
            <a:off x="1432510" y="0"/>
            <a:ext cx="7711488" cy="5143499"/>
          </a:xfrm>
          <a:prstGeom prst="rect">
            <a:avLst/>
          </a:prstGeom>
          <a:noFill/>
          <a:ln>
            <a:noFill/>
          </a:ln>
        </p:spPr>
      </p:pic>
      <p:pic>
        <p:nvPicPr>
          <p:cNvPr id="240" name="Google Shape;240;p36"/>
          <p:cNvPicPr preferRelativeResize="0"/>
          <p:nvPr/>
        </p:nvPicPr>
        <p:blipFill rotWithShape="1">
          <a:blip r:embed="rId3">
            <a:alphaModFix/>
          </a:blip>
          <a:srcRect b="0" l="0" r="0" t="0"/>
          <a:stretch/>
        </p:blipFill>
        <p:spPr>
          <a:xfrm>
            <a:off x="0" y="0"/>
            <a:ext cx="8522494" cy="5143500"/>
          </a:xfrm>
          <a:prstGeom prst="rect">
            <a:avLst/>
          </a:prstGeom>
          <a:noFill/>
          <a:ln>
            <a:noFill/>
          </a:ln>
        </p:spPr>
      </p:pic>
      <p:sp>
        <p:nvSpPr>
          <p:cNvPr id="241" name="Google Shape;241;p36"/>
          <p:cNvSpPr txBox="1"/>
          <p:nvPr>
            <p:ph type="ctrTitle"/>
          </p:nvPr>
        </p:nvSpPr>
        <p:spPr>
          <a:xfrm>
            <a:off x="349758" y="2206650"/>
            <a:ext cx="4634700" cy="2356800"/>
          </a:xfrm>
          <a:prstGeom prst="rect">
            <a:avLst/>
          </a:prstGeom>
          <a:noFill/>
          <a:ln>
            <a:noFill/>
          </a:ln>
        </p:spPr>
        <p:txBody>
          <a:bodyPr anchorCtr="0" anchor="t" bIns="0" lIns="0" spcFirstLastPara="1" rIns="0" wrap="square" tIns="0">
            <a:noAutofit/>
          </a:bodyPr>
          <a:lstStyle>
            <a:lvl1pPr lvl="0" algn="l">
              <a:lnSpc>
                <a:spcPct val="100000"/>
              </a:lnSpc>
              <a:spcBef>
                <a:spcPts val="800"/>
              </a:spcBef>
              <a:spcAft>
                <a:spcPts val="0"/>
              </a:spcAft>
              <a:buClr>
                <a:schemeClr val="dk1"/>
              </a:buClr>
              <a:buSzPts val="1200"/>
              <a:buNone/>
              <a:defRPr sz="1200">
                <a:solidFill>
                  <a:schemeClr val="dk1"/>
                </a:solidFill>
              </a:defRPr>
            </a:lvl1pPr>
            <a:lvl2pPr lvl="1" algn="l">
              <a:lnSpc>
                <a:spcPct val="100000"/>
              </a:lnSpc>
              <a:spcBef>
                <a:spcPts val="0"/>
              </a:spcBef>
              <a:spcAft>
                <a:spcPts val="0"/>
              </a:spcAft>
              <a:buClr>
                <a:schemeClr val="dk1"/>
              </a:buClr>
              <a:buSzPts val="1200"/>
              <a:buNone/>
              <a:defRPr b="0" sz="1200">
                <a:solidFill>
                  <a:schemeClr val="dk1"/>
                </a:solidFill>
              </a:defRPr>
            </a:lvl2pPr>
            <a:lvl3pPr lvl="2" algn="l">
              <a:lnSpc>
                <a:spcPct val="100000"/>
              </a:lnSpc>
              <a:spcBef>
                <a:spcPts val="0"/>
              </a:spcBef>
              <a:spcAft>
                <a:spcPts val="0"/>
              </a:spcAft>
              <a:buClr>
                <a:schemeClr val="dk1"/>
              </a:buClr>
              <a:buSzPts val="1200"/>
              <a:buNone/>
              <a:defRPr b="0" sz="1200">
                <a:solidFill>
                  <a:schemeClr val="dk1"/>
                </a:solidFill>
              </a:defRPr>
            </a:lvl3pPr>
            <a:lvl4pPr lvl="3" algn="l">
              <a:lnSpc>
                <a:spcPct val="100000"/>
              </a:lnSpc>
              <a:spcBef>
                <a:spcPts val="0"/>
              </a:spcBef>
              <a:spcAft>
                <a:spcPts val="0"/>
              </a:spcAft>
              <a:buClr>
                <a:schemeClr val="dk1"/>
              </a:buClr>
              <a:buSzPts val="1200"/>
              <a:buNone/>
              <a:defRPr b="0" sz="1200">
                <a:solidFill>
                  <a:schemeClr val="dk1"/>
                </a:solidFill>
              </a:defRPr>
            </a:lvl4pPr>
            <a:lvl5pPr lvl="4" algn="l">
              <a:lnSpc>
                <a:spcPct val="100000"/>
              </a:lnSpc>
              <a:spcBef>
                <a:spcPts val="0"/>
              </a:spcBef>
              <a:spcAft>
                <a:spcPts val="0"/>
              </a:spcAft>
              <a:buClr>
                <a:schemeClr val="dk1"/>
              </a:buClr>
              <a:buSzPts val="1200"/>
              <a:buNone/>
              <a:defRPr b="0" sz="1200">
                <a:solidFill>
                  <a:schemeClr val="dk1"/>
                </a:solidFill>
              </a:defRPr>
            </a:lvl5pPr>
            <a:lvl6pPr lvl="5" algn="l">
              <a:lnSpc>
                <a:spcPct val="100000"/>
              </a:lnSpc>
              <a:spcBef>
                <a:spcPts val="0"/>
              </a:spcBef>
              <a:spcAft>
                <a:spcPts val="0"/>
              </a:spcAft>
              <a:buClr>
                <a:schemeClr val="dk1"/>
              </a:buClr>
              <a:buSzPts val="1200"/>
              <a:buNone/>
              <a:defRPr b="0" sz="1200">
                <a:solidFill>
                  <a:schemeClr val="dk1"/>
                </a:solidFill>
              </a:defRPr>
            </a:lvl6pPr>
            <a:lvl7pPr lvl="6" algn="l">
              <a:lnSpc>
                <a:spcPct val="100000"/>
              </a:lnSpc>
              <a:spcBef>
                <a:spcPts val="0"/>
              </a:spcBef>
              <a:spcAft>
                <a:spcPts val="0"/>
              </a:spcAft>
              <a:buClr>
                <a:schemeClr val="dk1"/>
              </a:buClr>
              <a:buSzPts val="1200"/>
              <a:buNone/>
              <a:defRPr b="0" sz="1200">
                <a:solidFill>
                  <a:schemeClr val="dk1"/>
                </a:solidFill>
              </a:defRPr>
            </a:lvl7pPr>
            <a:lvl8pPr lvl="7" algn="l">
              <a:lnSpc>
                <a:spcPct val="100000"/>
              </a:lnSpc>
              <a:spcBef>
                <a:spcPts val="0"/>
              </a:spcBef>
              <a:spcAft>
                <a:spcPts val="0"/>
              </a:spcAft>
              <a:buClr>
                <a:schemeClr val="dk1"/>
              </a:buClr>
              <a:buSzPts val="1200"/>
              <a:buNone/>
              <a:defRPr b="0" sz="1200">
                <a:solidFill>
                  <a:schemeClr val="dk1"/>
                </a:solidFill>
              </a:defRPr>
            </a:lvl8pPr>
            <a:lvl9pPr lvl="8" algn="l">
              <a:lnSpc>
                <a:spcPct val="100000"/>
              </a:lnSpc>
              <a:spcBef>
                <a:spcPts val="0"/>
              </a:spcBef>
              <a:spcAft>
                <a:spcPts val="0"/>
              </a:spcAft>
              <a:buClr>
                <a:schemeClr val="dk1"/>
              </a:buClr>
              <a:buSzPts val="1200"/>
              <a:buNone/>
              <a:defRPr b="0" sz="1200">
                <a:solidFill>
                  <a:schemeClr val="dk1"/>
                </a:solidFill>
              </a:defRPr>
            </a:lvl9pPr>
          </a:lstStyle>
          <a:p/>
        </p:txBody>
      </p:sp>
      <p:sp>
        <p:nvSpPr>
          <p:cNvPr id="242" name="Google Shape;242;p36"/>
          <p:cNvSpPr txBox="1"/>
          <p:nvPr>
            <p:ph idx="2" type="ctrTitle"/>
          </p:nvPr>
        </p:nvSpPr>
        <p:spPr>
          <a:xfrm>
            <a:off x="342900" y="428625"/>
            <a:ext cx="2903100" cy="632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dk1"/>
              </a:buClr>
              <a:buSzPts val="2400"/>
              <a:buNone/>
              <a:defRPr sz="2400">
                <a:solidFill>
                  <a:schemeClr val="dk1"/>
                </a:solidFill>
              </a:defRPr>
            </a:lvl2pPr>
            <a:lvl3pPr lvl="2" algn="ctr">
              <a:lnSpc>
                <a:spcPct val="100000"/>
              </a:lnSpc>
              <a:spcBef>
                <a:spcPts val="0"/>
              </a:spcBef>
              <a:spcAft>
                <a:spcPts val="0"/>
              </a:spcAft>
              <a:buClr>
                <a:schemeClr val="dk1"/>
              </a:buClr>
              <a:buSzPts val="2400"/>
              <a:buNone/>
              <a:defRPr sz="2400">
                <a:solidFill>
                  <a:schemeClr val="dk1"/>
                </a:solidFill>
              </a:defRPr>
            </a:lvl3pPr>
            <a:lvl4pPr lvl="3" algn="ctr">
              <a:lnSpc>
                <a:spcPct val="100000"/>
              </a:lnSpc>
              <a:spcBef>
                <a:spcPts val="0"/>
              </a:spcBef>
              <a:spcAft>
                <a:spcPts val="0"/>
              </a:spcAft>
              <a:buClr>
                <a:schemeClr val="dk1"/>
              </a:buClr>
              <a:buSzPts val="2400"/>
              <a:buNone/>
              <a:defRPr sz="2400">
                <a:solidFill>
                  <a:schemeClr val="dk1"/>
                </a:solidFill>
              </a:defRPr>
            </a:lvl4pPr>
            <a:lvl5pPr lvl="4" algn="ctr">
              <a:lnSpc>
                <a:spcPct val="100000"/>
              </a:lnSpc>
              <a:spcBef>
                <a:spcPts val="0"/>
              </a:spcBef>
              <a:spcAft>
                <a:spcPts val="0"/>
              </a:spcAft>
              <a:buClr>
                <a:schemeClr val="dk1"/>
              </a:buClr>
              <a:buSzPts val="2400"/>
              <a:buNone/>
              <a:defRPr sz="2400">
                <a:solidFill>
                  <a:schemeClr val="dk1"/>
                </a:solidFill>
              </a:defRPr>
            </a:lvl5pPr>
            <a:lvl6pPr lvl="5" algn="ctr">
              <a:lnSpc>
                <a:spcPct val="100000"/>
              </a:lnSpc>
              <a:spcBef>
                <a:spcPts val="0"/>
              </a:spcBef>
              <a:spcAft>
                <a:spcPts val="0"/>
              </a:spcAft>
              <a:buClr>
                <a:schemeClr val="dk1"/>
              </a:buClr>
              <a:buSzPts val="2400"/>
              <a:buNone/>
              <a:defRPr sz="2400">
                <a:solidFill>
                  <a:schemeClr val="dk1"/>
                </a:solidFill>
              </a:defRPr>
            </a:lvl6pPr>
            <a:lvl7pPr lvl="6" algn="ctr">
              <a:lnSpc>
                <a:spcPct val="100000"/>
              </a:lnSpc>
              <a:spcBef>
                <a:spcPts val="0"/>
              </a:spcBef>
              <a:spcAft>
                <a:spcPts val="0"/>
              </a:spcAft>
              <a:buClr>
                <a:schemeClr val="dk1"/>
              </a:buClr>
              <a:buSzPts val="2400"/>
              <a:buNone/>
              <a:defRPr sz="2400">
                <a:solidFill>
                  <a:schemeClr val="dk1"/>
                </a:solidFill>
              </a:defRPr>
            </a:lvl7pPr>
            <a:lvl8pPr lvl="7" algn="ctr">
              <a:lnSpc>
                <a:spcPct val="100000"/>
              </a:lnSpc>
              <a:spcBef>
                <a:spcPts val="0"/>
              </a:spcBef>
              <a:spcAft>
                <a:spcPts val="0"/>
              </a:spcAft>
              <a:buClr>
                <a:schemeClr val="dk1"/>
              </a:buClr>
              <a:buSzPts val="2400"/>
              <a:buNone/>
              <a:defRPr sz="2400">
                <a:solidFill>
                  <a:schemeClr val="dk1"/>
                </a:solidFill>
              </a:defRPr>
            </a:lvl8pPr>
            <a:lvl9pPr lvl="8" algn="ctr">
              <a:lnSpc>
                <a:spcPct val="100000"/>
              </a:lnSpc>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 Green end slide 1">
  <p:cSld name="CUSTOM_8_1">
    <p:spTree>
      <p:nvGrpSpPr>
        <p:cNvPr id="243" name="Shape 243"/>
        <p:cNvGrpSpPr/>
        <p:nvPr/>
      </p:nvGrpSpPr>
      <p:grpSpPr>
        <a:xfrm>
          <a:off x="0" y="0"/>
          <a:ext cx="0" cy="0"/>
          <a:chOff x="0" y="0"/>
          <a:chExt cx="0" cy="0"/>
        </a:xfrm>
      </p:grpSpPr>
      <p:pic>
        <p:nvPicPr>
          <p:cNvPr id="244" name="Google Shape;244;p37"/>
          <p:cNvPicPr preferRelativeResize="0"/>
          <p:nvPr/>
        </p:nvPicPr>
        <p:blipFill rotWithShape="1">
          <a:blip r:embed="rId2">
            <a:alphaModFix/>
          </a:blip>
          <a:srcRect b="0" l="0" r="0" t="0"/>
          <a:stretch/>
        </p:blipFill>
        <p:spPr>
          <a:xfrm>
            <a:off x="0" y="0"/>
            <a:ext cx="9144000" cy="3693318"/>
          </a:xfrm>
          <a:prstGeom prst="rect">
            <a:avLst/>
          </a:prstGeom>
          <a:noFill/>
          <a:ln>
            <a:noFill/>
          </a:ln>
        </p:spPr>
      </p:pic>
      <p:pic>
        <p:nvPicPr>
          <p:cNvPr id="245" name="Google Shape;245;p37" title="Crown Commercial Service(stacked_black).png"/>
          <p:cNvPicPr preferRelativeResize="0"/>
          <p:nvPr/>
        </p:nvPicPr>
        <p:blipFill rotWithShape="1">
          <a:blip r:embed="rId3">
            <a:alphaModFix/>
          </a:blip>
          <a:srcRect b="0" l="0" r="0" t="0"/>
          <a:stretch/>
        </p:blipFill>
        <p:spPr>
          <a:xfrm>
            <a:off x="224363" y="3817631"/>
            <a:ext cx="1334307" cy="1221581"/>
          </a:xfrm>
          <a:prstGeom prst="rect">
            <a:avLst/>
          </a:prstGeom>
          <a:noFill/>
          <a:ln>
            <a:noFill/>
          </a:ln>
        </p:spPr>
      </p:pic>
      <p:pic>
        <p:nvPicPr>
          <p:cNvPr id="246" name="Google Shape;246;p37" title="Asset 1@3x.png"/>
          <p:cNvPicPr preferRelativeResize="0"/>
          <p:nvPr/>
        </p:nvPicPr>
        <p:blipFill rotWithShape="1">
          <a:blip r:embed="rId4">
            <a:alphaModFix/>
          </a:blip>
          <a:srcRect b="0" l="0" r="0" t="0"/>
          <a:stretch/>
        </p:blipFill>
        <p:spPr>
          <a:xfrm>
            <a:off x="2900081" y="4242460"/>
            <a:ext cx="3343838" cy="371925"/>
          </a:xfrm>
          <a:prstGeom prst="rect">
            <a:avLst/>
          </a:prstGeom>
          <a:noFill/>
          <a:ln>
            <a:noFill/>
          </a:ln>
        </p:spPr>
      </p:pic>
      <p:sp>
        <p:nvSpPr>
          <p:cNvPr id="247" name="Google Shape;247;p37"/>
          <p:cNvSpPr txBox="1"/>
          <p:nvPr>
            <p:ph type="ctrTitle"/>
          </p:nvPr>
        </p:nvSpPr>
        <p:spPr>
          <a:xfrm>
            <a:off x="688688" y="539588"/>
            <a:ext cx="2361000" cy="632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dk1"/>
              </a:buClr>
              <a:buSzPts val="2400"/>
              <a:buNone/>
              <a:defRPr sz="2400">
                <a:solidFill>
                  <a:schemeClr val="dk1"/>
                </a:solidFill>
              </a:defRPr>
            </a:lvl2pPr>
            <a:lvl3pPr lvl="2" algn="ctr">
              <a:lnSpc>
                <a:spcPct val="100000"/>
              </a:lnSpc>
              <a:spcBef>
                <a:spcPts val="0"/>
              </a:spcBef>
              <a:spcAft>
                <a:spcPts val="0"/>
              </a:spcAft>
              <a:buClr>
                <a:schemeClr val="dk1"/>
              </a:buClr>
              <a:buSzPts val="2400"/>
              <a:buNone/>
              <a:defRPr sz="2400">
                <a:solidFill>
                  <a:schemeClr val="dk1"/>
                </a:solidFill>
              </a:defRPr>
            </a:lvl3pPr>
            <a:lvl4pPr lvl="3" algn="ctr">
              <a:lnSpc>
                <a:spcPct val="100000"/>
              </a:lnSpc>
              <a:spcBef>
                <a:spcPts val="0"/>
              </a:spcBef>
              <a:spcAft>
                <a:spcPts val="0"/>
              </a:spcAft>
              <a:buClr>
                <a:schemeClr val="dk1"/>
              </a:buClr>
              <a:buSzPts val="2400"/>
              <a:buNone/>
              <a:defRPr sz="2400">
                <a:solidFill>
                  <a:schemeClr val="dk1"/>
                </a:solidFill>
              </a:defRPr>
            </a:lvl4pPr>
            <a:lvl5pPr lvl="4" algn="ctr">
              <a:lnSpc>
                <a:spcPct val="100000"/>
              </a:lnSpc>
              <a:spcBef>
                <a:spcPts val="0"/>
              </a:spcBef>
              <a:spcAft>
                <a:spcPts val="0"/>
              </a:spcAft>
              <a:buClr>
                <a:schemeClr val="dk1"/>
              </a:buClr>
              <a:buSzPts val="2400"/>
              <a:buNone/>
              <a:defRPr sz="2400">
                <a:solidFill>
                  <a:schemeClr val="dk1"/>
                </a:solidFill>
              </a:defRPr>
            </a:lvl5pPr>
            <a:lvl6pPr lvl="5" algn="ctr">
              <a:lnSpc>
                <a:spcPct val="100000"/>
              </a:lnSpc>
              <a:spcBef>
                <a:spcPts val="0"/>
              </a:spcBef>
              <a:spcAft>
                <a:spcPts val="0"/>
              </a:spcAft>
              <a:buClr>
                <a:schemeClr val="dk1"/>
              </a:buClr>
              <a:buSzPts val="2400"/>
              <a:buNone/>
              <a:defRPr sz="2400">
                <a:solidFill>
                  <a:schemeClr val="dk1"/>
                </a:solidFill>
              </a:defRPr>
            </a:lvl6pPr>
            <a:lvl7pPr lvl="6" algn="ctr">
              <a:lnSpc>
                <a:spcPct val="100000"/>
              </a:lnSpc>
              <a:spcBef>
                <a:spcPts val="0"/>
              </a:spcBef>
              <a:spcAft>
                <a:spcPts val="0"/>
              </a:spcAft>
              <a:buClr>
                <a:schemeClr val="dk1"/>
              </a:buClr>
              <a:buSzPts val="2400"/>
              <a:buNone/>
              <a:defRPr sz="2400">
                <a:solidFill>
                  <a:schemeClr val="dk1"/>
                </a:solidFill>
              </a:defRPr>
            </a:lvl7pPr>
            <a:lvl8pPr lvl="7" algn="ctr">
              <a:lnSpc>
                <a:spcPct val="100000"/>
              </a:lnSpc>
              <a:spcBef>
                <a:spcPts val="0"/>
              </a:spcBef>
              <a:spcAft>
                <a:spcPts val="0"/>
              </a:spcAft>
              <a:buClr>
                <a:schemeClr val="dk1"/>
              </a:buClr>
              <a:buSzPts val="2400"/>
              <a:buNone/>
              <a:defRPr sz="2400">
                <a:solidFill>
                  <a:schemeClr val="dk1"/>
                </a:solidFill>
              </a:defRPr>
            </a:lvl8pPr>
            <a:lvl9pPr lvl="8" algn="ctr">
              <a:lnSpc>
                <a:spcPct val="100000"/>
              </a:lnSpc>
              <a:spcBef>
                <a:spcPts val="0"/>
              </a:spcBef>
              <a:spcAft>
                <a:spcPts val="0"/>
              </a:spcAft>
              <a:buClr>
                <a:schemeClr val="dk1"/>
              </a:buClr>
              <a:buSzPts val="2400"/>
              <a:buNone/>
              <a:defRPr sz="2400">
                <a:solidFill>
                  <a:schemeClr val="dk1"/>
                </a:solidFill>
              </a:defRPr>
            </a:lvl9pPr>
          </a:lstStyle>
          <a:p/>
        </p:txBody>
      </p:sp>
      <p:sp>
        <p:nvSpPr>
          <p:cNvPr id="248" name="Google Shape;248;p37"/>
          <p:cNvSpPr txBox="1"/>
          <p:nvPr>
            <p:ph idx="2" type="ctrTitle"/>
          </p:nvPr>
        </p:nvSpPr>
        <p:spPr>
          <a:xfrm>
            <a:off x="1088738" y="2155200"/>
            <a:ext cx="2361000" cy="632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1200"/>
              <a:buNone/>
              <a:defRPr b="0" sz="1200">
                <a:solidFill>
                  <a:schemeClr val="dk1"/>
                </a:solidFill>
              </a:defRPr>
            </a:lvl2pPr>
            <a:lvl3pPr lvl="2" algn="ctr">
              <a:lnSpc>
                <a:spcPct val="100000"/>
              </a:lnSpc>
              <a:spcBef>
                <a:spcPts val="0"/>
              </a:spcBef>
              <a:spcAft>
                <a:spcPts val="0"/>
              </a:spcAft>
              <a:buClr>
                <a:schemeClr val="dk1"/>
              </a:buClr>
              <a:buSzPts val="1200"/>
              <a:buNone/>
              <a:defRPr b="0" sz="1200">
                <a:solidFill>
                  <a:schemeClr val="dk1"/>
                </a:solidFill>
              </a:defRPr>
            </a:lvl3pPr>
            <a:lvl4pPr lvl="3" algn="ctr">
              <a:lnSpc>
                <a:spcPct val="100000"/>
              </a:lnSpc>
              <a:spcBef>
                <a:spcPts val="0"/>
              </a:spcBef>
              <a:spcAft>
                <a:spcPts val="0"/>
              </a:spcAft>
              <a:buClr>
                <a:schemeClr val="dk1"/>
              </a:buClr>
              <a:buSzPts val="1200"/>
              <a:buNone/>
              <a:defRPr b="0" sz="1200">
                <a:solidFill>
                  <a:schemeClr val="dk1"/>
                </a:solidFill>
              </a:defRPr>
            </a:lvl4pPr>
            <a:lvl5pPr lvl="4" algn="ctr">
              <a:lnSpc>
                <a:spcPct val="100000"/>
              </a:lnSpc>
              <a:spcBef>
                <a:spcPts val="0"/>
              </a:spcBef>
              <a:spcAft>
                <a:spcPts val="0"/>
              </a:spcAft>
              <a:buClr>
                <a:schemeClr val="dk1"/>
              </a:buClr>
              <a:buSzPts val="1200"/>
              <a:buNone/>
              <a:defRPr b="0" sz="1200">
                <a:solidFill>
                  <a:schemeClr val="dk1"/>
                </a:solidFill>
              </a:defRPr>
            </a:lvl5pPr>
            <a:lvl6pPr lvl="5" algn="ctr">
              <a:lnSpc>
                <a:spcPct val="100000"/>
              </a:lnSpc>
              <a:spcBef>
                <a:spcPts val="0"/>
              </a:spcBef>
              <a:spcAft>
                <a:spcPts val="0"/>
              </a:spcAft>
              <a:buClr>
                <a:schemeClr val="dk1"/>
              </a:buClr>
              <a:buSzPts val="1200"/>
              <a:buNone/>
              <a:defRPr b="0" sz="1200">
                <a:solidFill>
                  <a:schemeClr val="dk1"/>
                </a:solidFill>
              </a:defRPr>
            </a:lvl6pPr>
            <a:lvl7pPr lvl="6" algn="ctr">
              <a:lnSpc>
                <a:spcPct val="100000"/>
              </a:lnSpc>
              <a:spcBef>
                <a:spcPts val="0"/>
              </a:spcBef>
              <a:spcAft>
                <a:spcPts val="0"/>
              </a:spcAft>
              <a:buClr>
                <a:schemeClr val="dk1"/>
              </a:buClr>
              <a:buSzPts val="1200"/>
              <a:buNone/>
              <a:defRPr b="0" sz="1200">
                <a:solidFill>
                  <a:schemeClr val="dk1"/>
                </a:solidFill>
              </a:defRPr>
            </a:lvl7pPr>
            <a:lvl8pPr lvl="7" algn="ctr">
              <a:lnSpc>
                <a:spcPct val="100000"/>
              </a:lnSpc>
              <a:spcBef>
                <a:spcPts val="0"/>
              </a:spcBef>
              <a:spcAft>
                <a:spcPts val="0"/>
              </a:spcAft>
              <a:buClr>
                <a:schemeClr val="dk1"/>
              </a:buClr>
              <a:buSzPts val="1200"/>
              <a:buNone/>
              <a:defRPr b="0" sz="1200">
                <a:solidFill>
                  <a:schemeClr val="dk1"/>
                </a:solidFill>
              </a:defRPr>
            </a:lvl8pPr>
            <a:lvl9pPr lvl="8" algn="ctr">
              <a:lnSpc>
                <a:spcPct val="100000"/>
              </a:lnSpc>
              <a:spcBef>
                <a:spcPts val="0"/>
              </a:spcBef>
              <a:spcAft>
                <a:spcPts val="0"/>
              </a:spcAft>
              <a:buClr>
                <a:schemeClr val="dk1"/>
              </a:buClr>
              <a:buSzPts val="1200"/>
              <a:buNone/>
              <a:defRPr b="0" sz="1200">
                <a:solidFill>
                  <a:schemeClr val="dk1"/>
                </a:solidFill>
              </a:defRPr>
            </a:lvl9pPr>
          </a:lstStyle>
          <a:p/>
        </p:txBody>
      </p:sp>
      <p:sp>
        <p:nvSpPr>
          <p:cNvPr id="249" name="Google Shape;249;p37"/>
          <p:cNvSpPr txBox="1"/>
          <p:nvPr/>
        </p:nvSpPr>
        <p:spPr>
          <a:xfrm>
            <a:off x="1339744" y="3142903"/>
            <a:ext cx="2030400" cy="205200"/>
          </a:xfrm>
          <a:prstGeom prst="rect">
            <a:avLst/>
          </a:prstGeom>
          <a:noFill/>
          <a:ln>
            <a:noFill/>
          </a:ln>
        </p:spPr>
        <p:txBody>
          <a:bodyPr anchorCtr="0" anchor="t" bIns="0" lIns="0" spcFirstLastPara="1" rIns="0" wrap="square" tIns="0">
            <a:noAutofit/>
          </a:bodyPr>
          <a:lstStyle/>
          <a:p>
            <a:pPr indent="12700" lvl="0" marL="0" marR="0" rtl="0" algn="l">
              <a:lnSpc>
                <a:spcPct val="100000"/>
              </a:lnSpc>
              <a:spcBef>
                <a:spcPts val="0"/>
              </a:spcBef>
              <a:spcAft>
                <a:spcPts val="0"/>
              </a:spcAft>
              <a:buClr>
                <a:srgbClr val="FFFFFF"/>
              </a:buClr>
              <a:buSzPts val="800"/>
              <a:buFont typeface="Arial"/>
              <a:buNone/>
            </a:pPr>
            <a:r>
              <a:rPr b="0" i="0" lang="en-GB" sz="1200" u="none" cap="none" strike="noStrike">
                <a:solidFill>
                  <a:schemeClr val="dk1"/>
                </a:solidFill>
                <a:latin typeface="Arial"/>
                <a:ea typeface="Arial"/>
                <a:cs typeface="Arial"/>
                <a:sym typeface="Arial"/>
              </a:rPr>
              <a:t>Crown Commercial Service</a:t>
            </a:r>
            <a:endParaRPr b="0" i="0" sz="1200" u="none" cap="none" strike="noStrike">
              <a:solidFill>
                <a:schemeClr val="dk1"/>
              </a:solidFill>
              <a:latin typeface="Arial"/>
              <a:ea typeface="Arial"/>
              <a:cs typeface="Arial"/>
              <a:sym typeface="Arial"/>
            </a:endParaRPr>
          </a:p>
        </p:txBody>
      </p:sp>
      <p:pic>
        <p:nvPicPr>
          <p:cNvPr id="250" name="Google Shape;250;p37"/>
          <p:cNvPicPr preferRelativeResize="0"/>
          <p:nvPr/>
        </p:nvPicPr>
        <p:blipFill rotWithShape="1">
          <a:blip r:embed="rId5">
            <a:alphaModFix/>
          </a:blip>
          <a:srcRect b="0" l="0" r="0" t="0"/>
          <a:stretch/>
        </p:blipFill>
        <p:spPr>
          <a:xfrm>
            <a:off x="1107225" y="3169875"/>
            <a:ext cx="151271" cy="151256"/>
          </a:xfrm>
          <a:prstGeom prst="rect">
            <a:avLst/>
          </a:prstGeom>
          <a:noFill/>
          <a:ln>
            <a:noFill/>
          </a:ln>
        </p:spPr>
      </p:pic>
      <p:pic>
        <p:nvPicPr>
          <p:cNvPr id="251" name="Google Shape;251;p37"/>
          <p:cNvPicPr preferRelativeResize="0"/>
          <p:nvPr/>
        </p:nvPicPr>
        <p:blipFill rotWithShape="1">
          <a:blip r:embed="rId6">
            <a:alphaModFix/>
          </a:blip>
          <a:srcRect b="0" l="0" r="0" t="0"/>
          <a:stretch/>
        </p:blipFill>
        <p:spPr>
          <a:xfrm>
            <a:off x="688688" y="1679925"/>
            <a:ext cx="333469" cy="333469"/>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 Blue end slide">
  <p:cSld name="CUSTOM_8">
    <p:spTree>
      <p:nvGrpSpPr>
        <p:cNvPr id="252" name="Shape 252"/>
        <p:cNvGrpSpPr/>
        <p:nvPr/>
      </p:nvGrpSpPr>
      <p:grpSpPr>
        <a:xfrm>
          <a:off x="0" y="0"/>
          <a:ext cx="0" cy="0"/>
          <a:chOff x="0" y="0"/>
          <a:chExt cx="0" cy="0"/>
        </a:xfrm>
      </p:grpSpPr>
      <p:pic>
        <p:nvPicPr>
          <p:cNvPr id="253" name="Google Shape;253;p38"/>
          <p:cNvPicPr preferRelativeResize="0"/>
          <p:nvPr/>
        </p:nvPicPr>
        <p:blipFill rotWithShape="1">
          <a:blip r:embed="rId2">
            <a:alphaModFix/>
          </a:blip>
          <a:srcRect b="0" l="0" r="0" t="0"/>
          <a:stretch/>
        </p:blipFill>
        <p:spPr>
          <a:xfrm>
            <a:off x="0" y="0"/>
            <a:ext cx="9144000" cy="3693318"/>
          </a:xfrm>
          <a:prstGeom prst="rect">
            <a:avLst/>
          </a:prstGeom>
          <a:noFill/>
          <a:ln>
            <a:noFill/>
          </a:ln>
        </p:spPr>
      </p:pic>
      <p:pic>
        <p:nvPicPr>
          <p:cNvPr id="254" name="Google Shape;254;p38" title="Crown Commercial Service(stacked_black).png"/>
          <p:cNvPicPr preferRelativeResize="0"/>
          <p:nvPr/>
        </p:nvPicPr>
        <p:blipFill rotWithShape="1">
          <a:blip r:embed="rId3">
            <a:alphaModFix/>
          </a:blip>
          <a:srcRect b="0" l="0" r="0" t="0"/>
          <a:stretch/>
        </p:blipFill>
        <p:spPr>
          <a:xfrm>
            <a:off x="224363" y="3817631"/>
            <a:ext cx="1334307" cy="1221581"/>
          </a:xfrm>
          <a:prstGeom prst="rect">
            <a:avLst/>
          </a:prstGeom>
          <a:noFill/>
          <a:ln>
            <a:noFill/>
          </a:ln>
        </p:spPr>
      </p:pic>
      <p:pic>
        <p:nvPicPr>
          <p:cNvPr id="255" name="Google Shape;255;p38" title="Asset 1@3x.png"/>
          <p:cNvPicPr preferRelativeResize="0"/>
          <p:nvPr/>
        </p:nvPicPr>
        <p:blipFill rotWithShape="1">
          <a:blip r:embed="rId4">
            <a:alphaModFix/>
          </a:blip>
          <a:srcRect b="0" l="0" r="0" t="0"/>
          <a:stretch/>
        </p:blipFill>
        <p:spPr>
          <a:xfrm>
            <a:off x="2900081" y="4242460"/>
            <a:ext cx="3343838" cy="371925"/>
          </a:xfrm>
          <a:prstGeom prst="rect">
            <a:avLst/>
          </a:prstGeom>
          <a:noFill/>
          <a:ln>
            <a:noFill/>
          </a:ln>
        </p:spPr>
      </p:pic>
      <p:sp>
        <p:nvSpPr>
          <p:cNvPr id="256" name="Google Shape;256;p38"/>
          <p:cNvSpPr txBox="1"/>
          <p:nvPr>
            <p:ph type="ctrTitle"/>
          </p:nvPr>
        </p:nvSpPr>
        <p:spPr>
          <a:xfrm>
            <a:off x="688688" y="539588"/>
            <a:ext cx="2361000" cy="632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dk1"/>
              </a:buClr>
              <a:buSzPts val="2400"/>
              <a:buNone/>
              <a:defRPr sz="2400">
                <a:solidFill>
                  <a:schemeClr val="dk1"/>
                </a:solidFill>
              </a:defRPr>
            </a:lvl2pPr>
            <a:lvl3pPr lvl="2" algn="ctr">
              <a:lnSpc>
                <a:spcPct val="100000"/>
              </a:lnSpc>
              <a:spcBef>
                <a:spcPts val="0"/>
              </a:spcBef>
              <a:spcAft>
                <a:spcPts val="0"/>
              </a:spcAft>
              <a:buClr>
                <a:schemeClr val="dk1"/>
              </a:buClr>
              <a:buSzPts val="2400"/>
              <a:buNone/>
              <a:defRPr sz="2400">
                <a:solidFill>
                  <a:schemeClr val="dk1"/>
                </a:solidFill>
              </a:defRPr>
            </a:lvl3pPr>
            <a:lvl4pPr lvl="3" algn="ctr">
              <a:lnSpc>
                <a:spcPct val="100000"/>
              </a:lnSpc>
              <a:spcBef>
                <a:spcPts val="0"/>
              </a:spcBef>
              <a:spcAft>
                <a:spcPts val="0"/>
              </a:spcAft>
              <a:buClr>
                <a:schemeClr val="dk1"/>
              </a:buClr>
              <a:buSzPts val="2400"/>
              <a:buNone/>
              <a:defRPr sz="2400">
                <a:solidFill>
                  <a:schemeClr val="dk1"/>
                </a:solidFill>
              </a:defRPr>
            </a:lvl4pPr>
            <a:lvl5pPr lvl="4" algn="ctr">
              <a:lnSpc>
                <a:spcPct val="100000"/>
              </a:lnSpc>
              <a:spcBef>
                <a:spcPts val="0"/>
              </a:spcBef>
              <a:spcAft>
                <a:spcPts val="0"/>
              </a:spcAft>
              <a:buClr>
                <a:schemeClr val="dk1"/>
              </a:buClr>
              <a:buSzPts val="2400"/>
              <a:buNone/>
              <a:defRPr sz="2400">
                <a:solidFill>
                  <a:schemeClr val="dk1"/>
                </a:solidFill>
              </a:defRPr>
            </a:lvl5pPr>
            <a:lvl6pPr lvl="5" algn="ctr">
              <a:lnSpc>
                <a:spcPct val="100000"/>
              </a:lnSpc>
              <a:spcBef>
                <a:spcPts val="0"/>
              </a:spcBef>
              <a:spcAft>
                <a:spcPts val="0"/>
              </a:spcAft>
              <a:buClr>
                <a:schemeClr val="dk1"/>
              </a:buClr>
              <a:buSzPts val="2400"/>
              <a:buNone/>
              <a:defRPr sz="2400">
                <a:solidFill>
                  <a:schemeClr val="dk1"/>
                </a:solidFill>
              </a:defRPr>
            </a:lvl6pPr>
            <a:lvl7pPr lvl="6" algn="ctr">
              <a:lnSpc>
                <a:spcPct val="100000"/>
              </a:lnSpc>
              <a:spcBef>
                <a:spcPts val="0"/>
              </a:spcBef>
              <a:spcAft>
                <a:spcPts val="0"/>
              </a:spcAft>
              <a:buClr>
                <a:schemeClr val="dk1"/>
              </a:buClr>
              <a:buSzPts val="2400"/>
              <a:buNone/>
              <a:defRPr sz="2400">
                <a:solidFill>
                  <a:schemeClr val="dk1"/>
                </a:solidFill>
              </a:defRPr>
            </a:lvl7pPr>
            <a:lvl8pPr lvl="7" algn="ctr">
              <a:lnSpc>
                <a:spcPct val="100000"/>
              </a:lnSpc>
              <a:spcBef>
                <a:spcPts val="0"/>
              </a:spcBef>
              <a:spcAft>
                <a:spcPts val="0"/>
              </a:spcAft>
              <a:buClr>
                <a:schemeClr val="dk1"/>
              </a:buClr>
              <a:buSzPts val="2400"/>
              <a:buNone/>
              <a:defRPr sz="2400">
                <a:solidFill>
                  <a:schemeClr val="dk1"/>
                </a:solidFill>
              </a:defRPr>
            </a:lvl8pPr>
            <a:lvl9pPr lvl="8" algn="ctr">
              <a:lnSpc>
                <a:spcPct val="100000"/>
              </a:lnSpc>
              <a:spcBef>
                <a:spcPts val="0"/>
              </a:spcBef>
              <a:spcAft>
                <a:spcPts val="0"/>
              </a:spcAft>
              <a:buClr>
                <a:schemeClr val="dk1"/>
              </a:buClr>
              <a:buSzPts val="2400"/>
              <a:buNone/>
              <a:defRPr sz="2400">
                <a:solidFill>
                  <a:schemeClr val="dk1"/>
                </a:solidFill>
              </a:defRPr>
            </a:lvl9pPr>
          </a:lstStyle>
          <a:p/>
        </p:txBody>
      </p:sp>
      <p:sp>
        <p:nvSpPr>
          <p:cNvPr id="257" name="Google Shape;257;p38"/>
          <p:cNvSpPr txBox="1"/>
          <p:nvPr>
            <p:ph idx="2" type="ctrTitle"/>
          </p:nvPr>
        </p:nvSpPr>
        <p:spPr>
          <a:xfrm>
            <a:off x="1088738" y="2155200"/>
            <a:ext cx="2361000" cy="632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1200"/>
              <a:buNone/>
              <a:defRPr b="0" sz="1200">
                <a:solidFill>
                  <a:schemeClr val="dk1"/>
                </a:solidFill>
              </a:defRPr>
            </a:lvl2pPr>
            <a:lvl3pPr lvl="2" algn="ctr">
              <a:lnSpc>
                <a:spcPct val="100000"/>
              </a:lnSpc>
              <a:spcBef>
                <a:spcPts val="0"/>
              </a:spcBef>
              <a:spcAft>
                <a:spcPts val="0"/>
              </a:spcAft>
              <a:buClr>
                <a:schemeClr val="dk1"/>
              </a:buClr>
              <a:buSzPts val="1200"/>
              <a:buNone/>
              <a:defRPr b="0" sz="1200">
                <a:solidFill>
                  <a:schemeClr val="dk1"/>
                </a:solidFill>
              </a:defRPr>
            </a:lvl3pPr>
            <a:lvl4pPr lvl="3" algn="ctr">
              <a:lnSpc>
                <a:spcPct val="100000"/>
              </a:lnSpc>
              <a:spcBef>
                <a:spcPts val="0"/>
              </a:spcBef>
              <a:spcAft>
                <a:spcPts val="0"/>
              </a:spcAft>
              <a:buClr>
                <a:schemeClr val="dk1"/>
              </a:buClr>
              <a:buSzPts val="1200"/>
              <a:buNone/>
              <a:defRPr b="0" sz="1200">
                <a:solidFill>
                  <a:schemeClr val="dk1"/>
                </a:solidFill>
              </a:defRPr>
            </a:lvl4pPr>
            <a:lvl5pPr lvl="4" algn="ctr">
              <a:lnSpc>
                <a:spcPct val="100000"/>
              </a:lnSpc>
              <a:spcBef>
                <a:spcPts val="0"/>
              </a:spcBef>
              <a:spcAft>
                <a:spcPts val="0"/>
              </a:spcAft>
              <a:buClr>
                <a:schemeClr val="dk1"/>
              </a:buClr>
              <a:buSzPts val="1200"/>
              <a:buNone/>
              <a:defRPr b="0" sz="1200">
                <a:solidFill>
                  <a:schemeClr val="dk1"/>
                </a:solidFill>
              </a:defRPr>
            </a:lvl5pPr>
            <a:lvl6pPr lvl="5" algn="ctr">
              <a:lnSpc>
                <a:spcPct val="100000"/>
              </a:lnSpc>
              <a:spcBef>
                <a:spcPts val="0"/>
              </a:spcBef>
              <a:spcAft>
                <a:spcPts val="0"/>
              </a:spcAft>
              <a:buClr>
                <a:schemeClr val="dk1"/>
              </a:buClr>
              <a:buSzPts val="1200"/>
              <a:buNone/>
              <a:defRPr b="0" sz="1200">
                <a:solidFill>
                  <a:schemeClr val="dk1"/>
                </a:solidFill>
              </a:defRPr>
            </a:lvl6pPr>
            <a:lvl7pPr lvl="6" algn="ctr">
              <a:lnSpc>
                <a:spcPct val="100000"/>
              </a:lnSpc>
              <a:spcBef>
                <a:spcPts val="0"/>
              </a:spcBef>
              <a:spcAft>
                <a:spcPts val="0"/>
              </a:spcAft>
              <a:buClr>
                <a:schemeClr val="dk1"/>
              </a:buClr>
              <a:buSzPts val="1200"/>
              <a:buNone/>
              <a:defRPr b="0" sz="1200">
                <a:solidFill>
                  <a:schemeClr val="dk1"/>
                </a:solidFill>
              </a:defRPr>
            </a:lvl7pPr>
            <a:lvl8pPr lvl="7" algn="ctr">
              <a:lnSpc>
                <a:spcPct val="100000"/>
              </a:lnSpc>
              <a:spcBef>
                <a:spcPts val="0"/>
              </a:spcBef>
              <a:spcAft>
                <a:spcPts val="0"/>
              </a:spcAft>
              <a:buClr>
                <a:schemeClr val="dk1"/>
              </a:buClr>
              <a:buSzPts val="1200"/>
              <a:buNone/>
              <a:defRPr b="0" sz="1200">
                <a:solidFill>
                  <a:schemeClr val="dk1"/>
                </a:solidFill>
              </a:defRPr>
            </a:lvl8pPr>
            <a:lvl9pPr lvl="8" algn="ctr">
              <a:lnSpc>
                <a:spcPct val="100000"/>
              </a:lnSpc>
              <a:spcBef>
                <a:spcPts val="0"/>
              </a:spcBef>
              <a:spcAft>
                <a:spcPts val="0"/>
              </a:spcAft>
              <a:buClr>
                <a:schemeClr val="dk1"/>
              </a:buClr>
              <a:buSzPts val="1200"/>
              <a:buNone/>
              <a:defRPr b="0" sz="1200">
                <a:solidFill>
                  <a:schemeClr val="dk1"/>
                </a:solidFill>
              </a:defRPr>
            </a:lvl9pPr>
          </a:lstStyle>
          <a:p/>
        </p:txBody>
      </p:sp>
      <p:sp>
        <p:nvSpPr>
          <p:cNvPr id="258" name="Google Shape;258;p38"/>
          <p:cNvSpPr txBox="1"/>
          <p:nvPr/>
        </p:nvSpPr>
        <p:spPr>
          <a:xfrm>
            <a:off x="1339744" y="3142903"/>
            <a:ext cx="2030400" cy="205200"/>
          </a:xfrm>
          <a:prstGeom prst="rect">
            <a:avLst/>
          </a:prstGeom>
          <a:noFill/>
          <a:ln>
            <a:noFill/>
          </a:ln>
        </p:spPr>
        <p:txBody>
          <a:bodyPr anchorCtr="0" anchor="t" bIns="0" lIns="0" spcFirstLastPara="1" rIns="0" wrap="square" tIns="0">
            <a:noAutofit/>
          </a:bodyPr>
          <a:lstStyle/>
          <a:p>
            <a:pPr indent="12700" lvl="0" marL="0" marR="0" rtl="0" algn="l">
              <a:lnSpc>
                <a:spcPct val="100000"/>
              </a:lnSpc>
              <a:spcBef>
                <a:spcPts val="0"/>
              </a:spcBef>
              <a:spcAft>
                <a:spcPts val="0"/>
              </a:spcAft>
              <a:buClr>
                <a:srgbClr val="FFFFFF"/>
              </a:buClr>
              <a:buSzPts val="800"/>
              <a:buFont typeface="Arial"/>
              <a:buNone/>
            </a:pPr>
            <a:r>
              <a:rPr b="0" i="0" lang="en-GB" sz="1200" u="none" cap="none" strike="noStrike">
                <a:solidFill>
                  <a:schemeClr val="dk1"/>
                </a:solidFill>
                <a:latin typeface="Arial"/>
                <a:ea typeface="Arial"/>
                <a:cs typeface="Arial"/>
                <a:sym typeface="Arial"/>
              </a:rPr>
              <a:t>Crown Commercial Service</a:t>
            </a:r>
            <a:endParaRPr b="0" i="0" sz="1200" u="none" cap="none" strike="noStrike">
              <a:solidFill>
                <a:schemeClr val="dk1"/>
              </a:solidFill>
              <a:latin typeface="Arial"/>
              <a:ea typeface="Arial"/>
              <a:cs typeface="Arial"/>
              <a:sym typeface="Arial"/>
            </a:endParaRPr>
          </a:p>
        </p:txBody>
      </p:sp>
      <p:pic>
        <p:nvPicPr>
          <p:cNvPr id="259" name="Google Shape;259;p38"/>
          <p:cNvPicPr preferRelativeResize="0"/>
          <p:nvPr/>
        </p:nvPicPr>
        <p:blipFill rotWithShape="1">
          <a:blip r:embed="rId5">
            <a:alphaModFix/>
          </a:blip>
          <a:srcRect b="0" l="0" r="0" t="0"/>
          <a:stretch/>
        </p:blipFill>
        <p:spPr>
          <a:xfrm>
            <a:off x="1107225" y="3169875"/>
            <a:ext cx="151271" cy="151256"/>
          </a:xfrm>
          <a:prstGeom prst="rect">
            <a:avLst/>
          </a:prstGeom>
          <a:noFill/>
          <a:ln>
            <a:noFill/>
          </a:ln>
        </p:spPr>
      </p:pic>
      <p:pic>
        <p:nvPicPr>
          <p:cNvPr id="260" name="Google Shape;260;p38"/>
          <p:cNvPicPr preferRelativeResize="0"/>
          <p:nvPr/>
        </p:nvPicPr>
        <p:blipFill rotWithShape="1">
          <a:blip r:embed="rId6">
            <a:alphaModFix/>
          </a:blip>
          <a:srcRect b="0" l="0" r="0" t="0"/>
          <a:stretch/>
        </p:blipFill>
        <p:spPr>
          <a:xfrm>
            <a:off x="688688" y="1679925"/>
            <a:ext cx="333469" cy="333469"/>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Graphic shapes 4 ">
  <p:cSld name="CUSTOM_9_1_1_1">
    <p:spTree>
      <p:nvGrpSpPr>
        <p:cNvPr id="261" name="Shape 261"/>
        <p:cNvGrpSpPr/>
        <p:nvPr/>
      </p:nvGrpSpPr>
      <p:grpSpPr>
        <a:xfrm>
          <a:off x="0" y="0"/>
          <a:ext cx="0" cy="0"/>
          <a:chOff x="0" y="0"/>
          <a:chExt cx="0" cy="0"/>
        </a:xfrm>
      </p:grpSpPr>
      <p:sp>
        <p:nvSpPr>
          <p:cNvPr id="262" name="Google Shape;262;p39"/>
          <p:cNvSpPr txBox="1"/>
          <p:nvPr>
            <p:ph type="ctrTitle"/>
          </p:nvPr>
        </p:nvSpPr>
        <p:spPr>
          <a:xfrm>
            <a:off x="356616" y="1028700"/>
            <a:ext cx="4940400" cy="3936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263" name="Google Shape;263;p39"/>
          <p:cNvSpPr txBox="1"/>
          <p:nvPr>
            <p:ph idx="2" type="ctrTitle"/>
          </p:nvPr>
        </p:nvSpPr>
        <p:spPr>
          <a:xfrm>
            <a:off x="342900" y="428625"/>
            <a:ext cx="7572300" cy="6147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dk1"/>
              </a:buClr>
              <a:buSzPts val="2400"/>
              <a:buNone/>
              <a:defRPr sz="2400">
                <a:solidFill>
                  <a:schemeClr val="dk1"/>
                </a:solidFill>
              </a:defRPr>
            </a:lvl2pPr>
            <a:lvl3pPr lvl="2" algn="ctr">
              <a:lnSpc>
                <a:spcPct val="100000"/>
              </a:lnSpc>
              <a:spcBef>
                <a:spcPts val="0"/>
              </a:spcBef>
              <a:spcAft>
                <a:spcPts val="0"/>
              </a:spcAft>
              <a:buClr>
                <a:schemeClr val="dk1"/>
              </a:buClr>
              <a:buSzPts val="2400"/>
              <a:buNone/>
              <a:defRPr sz="2400">
                <a:solidFill>
                  <a:schemeClr val="dk1"/>
                </a:solidFill>
              </a:defRPr>
            </a:lvl3pPr>
            <a:lvl4pPr lvl="3" algn="ctr">
              <a:lnSpc>
                <a:spcPct val="100000"/>
              </a:lnSpc>
              <a:spcBef>
                <a:spcPts val="0"/>
              </a:spcBef>
              <a:spcAft>
                <a:spcPts val="0"/>
              </a:spcAft>
              <a:buClr>
                <a:schemeClr val="dk1"/>
              </a:buClr>
              <a:buSzPts val="2400"/>
              <a:buNone/>
              <a:defRPr sz="2400">
                <a:solidFill>
                  <a:schemeClr val="dk1"/>
                </a:solidFill>
              </a:defRPr>
            </a:lvl4pPr>
            <a:lvl5pPr lvl="4" algn="ctr">
              <a:lnSpc>
                <a:spcPct val="100000"/>
              </a:lnSpc>
              <a:spcBef>
                <a:spcPts val="0"/>
              </a:spcBef>
              <a:spcAft>
                <a:spcPts val="0"/>
              </a:spcAft>
              <a:buClr>
                <a:schemeClr val="dk1"/>
              </a:buClr>
              <a:buSzPts val="2400"/>
              <a:buNone/>
              <a:defRPr sz="2400">
                <a:solidFill>
                  <a:schemeClr val="dk1"/>
                </a:solidFill>
              </a:defRPr>
            </a:lvl5pPr>
            <a:lvl6pPr lvl="5" algn="ctr">
              <a:lnSpc>
                <a:spcPct val="100000"/>
              </a:lnSpc>
              <a:spcBef>
                <a:spcPts val="0"/>
              </a:spcBef>
              <a:spcAft>
                <a:spcPts val="0"/>
              </a:spcAft>
              <a:buClr>
                <a:schemeClr val="dk1"/>
              </a:buClr>
              <a:buSzPts val="2400"/>
              <a:buNone/>
              <a:defRPr sz="2400">
                <a:solidFill>
                  <a:schemeClr val="dk1"/>
                </a:solidFill>
              </a:defRPr>
            </a:lvl6pPr>
            <a:lvl7pPr lvl="6" algn="ctr">
              <a:lnSpc>
                <a:spcPct val="100000"/>
              </a:lnSpc>
              <a:spcBef>
                <a:spcPts val="0"/>
              </a:spcBef>
              <a:spcAft>
                <a:spcPts val="0"/>
              </a:spcAft>
              <a:buClr>
                <a:schemeClr val="dk1"/>
              </a:buClr>
              <a:buSzPts val="2400"/>
              <a:buNone/>
              <a:defRPr sz="2400">
                <a:solidFill>
                  <a:schemeClr val="dk1"/>
                </a:solidFill>
              </a:defRPr>
            </a:lvl7pPr>
            <a:lvl8pPr lvl="7" algn="ctr">
              <a:lnSpc>
                <a:spcPct val="100000"/>
              </a:lnSpc>
              <a:spcBef>
                <a:spcPts val="0"/>
              </a:spcBef>
              <a:spcAft>
                <a:spcPts val="0"/>
              </a:spcAft>
              <a:buClr>
                <a:schemeClr val="dk1"/>
              </a:buClr>
              <a:buSzPts val="2400"/>
              <a:buNone/>
              <a:defRPr sz="2400">
                <a:solidFill>
                  <a:schemeClr val="dk1"/>
                </a:solidFill>
              </a:defRPr>
            </a:lvl8pPr>
            <a:lvl9pPr lvl="8" algn="ctr">
              <a:lnSpc>
                <a:spcPct val="100000"/>
              </a:lnSpc>
              <a:spcBef>
                <a:spcPts val="0"/>
              </a:spcBef>
              <a:spcAft>
                <a:spcPts val="0"/>
              </a:spcAft>
              <a:buClr>
                <a:schemeClr val="dk1"/>
              </a:buClr>
              <a:buSzPts val="2400"/>
              <a:buNone/>
              <a:defRPr sz="2400">
                <a:solidFill>
                  <a:schemeClr val="dk1"/>
                </a:solidFill>
              </a:defRPr>
            </a:lvl9pPr>
          </a:lstStyle>
          <a:p/>
        </p:txBody>
      </p:sp>
      <p:pic>
        <p:nvPicPr>
          <p:cNvPr id="264" name="Google Shape;264;p39"/>
          <p:cNvPicPr preferRelativeResize="0"/>
          <p:nvPr/>
        </p:nvPicPr>
        <p:blipFill rotWithShape="1">
          <a:blip r:embed="rId2">
            <a:alphaModFix/>
          </a:blip>
          <a:srcRect b="0" l="0" r="0" t="0"/>
          <a:stretch/>
        </p:blipFill>
        <p:spPr>
          <a:xfrm>
            <a:off x="323129" y="1987669"/>
            <a:ext cx="411480" cy="411480"/>
          </a:xfrm>
          <a:prstGeom prst="rect">
            <a:avLst/>
          </a:prstGeom>
          <a:noFill/>
          <a:ln>
            <a:noFill/>
          </a:ln>
        </p:spPr>
      </p:pic>
      <p:pic>
        <p:nvPicPr>
          <p:cNvPr id="265" name="Google Shape;265;p39"/>
          <p:cNvPicPr preferRelativeResize="0"/>
          <p:nvPr/>
        </p:nvPicPr>
        <p:blipFill rotWithShape="1">
          <a:blip r:embed="rId3">
            <a:alphaModFix/>
          </a:blip>
          <a:srcRect b="0" l="0" r="0" t="0"/>
          <a:stretch/>
        </p:blipFill>
        <p:spPr>
          <a:xfrm>
            <a:off x="2416623" y="1987669"/>
            <a:ext cx="411480" cy="411480"/>
          </a:xfrm>
          <a:prstGeom prst="rect">
            <a:avLst/>
          </a:prstGeom>
          <a:noFill/>
          <a:ln>
            <a:noFill/>
          </a:ln>
        </p:spPr>
      </p:pic>
      <p:pic>
        <p:nvPicPr>
          <p:cNvPr id="266" name="Google Shape;266;p39"/>
          <p:cNvPicPr preferRelativeResize="0"/>
          <p:nvPr/>
        </p:nvPicPr>
        <p:blipFill rotWithShape="1">
          <a:blip r:embed="rId4">
            <a:alphaModFix/>
          </a:blip>
          <a:srcRect b="0" l="0" r="0" t="0"/>
          <a:stretch/>
        </p:blipFill>
        <p:spPr>
          <a:xfrm>
            <a:off x="4581892" y="1987669"/>
            <a:ext cx="411480" cy="411480"/>
          </a:xfrm>
          <a:prstGeom prst="rect">
            <a:avLst/>
          </a:prstGeom>
          <a:noFill/>
          <a:ln>
            <a:noFill/>
          </a:ln>
        </p:spPr>
      </p:pic>
      <p:pic>
        <p:nvPicPr>
          <p:cNvPr id="267" name="Google Shape;267;p39"/>
          <p:cNvPicPr preferRelativeResize="0"/>
          <p:nvPr/>
        </p:nvPicPr>
        <p:blipFill rotWithShape="1">
          <a:blip r:embed="rId5">
            <a:alphaModFix/>
          </a:blip>
          <a:srcRect b="0" l="0" r="0" t="0"/>
          <a:stretch/>
        </p:blipFill>
        <p:spPr>
          <a:xfrm>
            <a:off x="6747161" y="1987669"/>
            <a:ext cx="411480" cy="411480"/>
          </a:xfrm>
          <a:prstGeom prst="rect">
            <a:avLst/>
          </a:prstGeom>
          <a:noFill/>
          <a:ln>
            <a:noFill/>
          </a:ln>
        </p:spPr>
      </p:pic>
      <p:sp>
        <p:nvSpPr>
          <p:cNvPr id="268" name="Google Shape;268;p39"/>
          <p:cNvSpPr/>
          <p:nvPr/>
        </p:nvSpPr>
        <p:spPr>
          <a:xfrm>
            <a:off x="530578" y="2513458"/>
            <a:ext cx="1844100" cy="1826700"/>
          </a:xfrm>
          <a:prstGeom prst="round1Rect">
            <a:avLst>
              <a:gd fmla="val 50000" name="adj"/>
            </a:avLst>
          </a:prstGeom>
          <a:noFill/>
          <a:ln cap="flat" cmpd="sng" w="21425">
            <a:solidFill>
              <a:srgbClr val="699A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69" name="Google Shape;269;p39"/>
          <p:cNvSpPr txBox="1"/>
          <p:nvPr/>
        </p:nvSpPr>
        <p:spPr>
          <a:xfrm>
            <a:off x="611354" y="2992894"/>
            <a:ext cx="1682700" cy="1347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rPr b="1" i="0" lang="en-GB" sz="1200" u="none" cap="none" strike="noStrike">
                <a:solidFill>
                  <a:srgbClr val="000000"/>
                </a:solidFill>
                <a:latin typeface="Arial"/>
                <a:ea typeface="Arial"/>
                <a:cs typeface="Arial"/>
                <a:sym typeface="Arial"/>
              </a:rPr>
              <a:t>Title in bold only</a:t>
            </a:r>
            <a:endParaRPr b="1"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Text size 16pt</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non bold</a:t>
            </a:r>
            <a:endParaRPr b="0" i="0" sz="1200" u="none" cap="none" strike="noStrike">
              <a:solidFill>
                <a:srgbClr val="000000"/>
              </a:solidFill>
              <a:latin typeface="Arial"/>
              <a:ea typeface="Arial"/>
              <a:cs typeface="Arial"/>
              <a:sym typeface="Arial"/>
            </a:endParaRPr>
          </a:p>
        </p:txBody>
      </p:sp>
      <p:sp>
        <p:nvSpPr>
          <p:cNvPr id="270" name="Google Shape;270;p39"/>
          <p:cNvSpPr/>
          <p:nvPr/>
        </p:nvSpPr>
        <p:spPr>
          <a:xfrm>
            <a:off x="2663559" y="2513458"/>
            <a:ext cx="1844100" cy="1826700"/>
          </a:xfrm>
          <a:prstGeom prst="round1Rect">
            <a:avLst>
              <a:gd fmla="val 50000" name="adj"/>
            </a:avLst>
          </a:prstGeom>
          <a:noFill/>
          <a:ln cap="flat" cmpd="sng" w="21425">
            <a:solidFill>
              <a:srgbClr val="A6B808"/>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71" name="Google Shape;271;p39"/>
          <p:cNvSpPr txBox="1"/>
          <p:nvPr/>
        </p:nvSpPr>
        <p:spPr>
          <a:xfrm>
            <a:off x="2744335" y="2992894"/>
            <a:ext cx="1682700" cy="1347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rPr b="1" i="0" lang="en-GB" sz="1200" u="none" cap="none" strike="noStrike">
                <a:solidFill>
                  <a:srgbClr val="000000"/>
                </a:solidFill>
                <a:latin typeface="Arial"/>
                <a:ea typeface="Arial"/>
                <a:cs typeface="Arial"/>
                <a:sym typeface="Arial"/>
              </a:rPr>
              <a:t>Title in bold only</a:t>
            </a:r>
            <a:endParaRPr b="1"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Text size 16pt</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non bold</a:t>
            </a:r>
            <a:endParaRPr b="0" i="0" sz="1200" u="none" cap="none" strike="noStrike">
              <a:solidFill>
                <a:srgbClr val="000000"/>
              </a:solidFill>
              <a:latin typeface="Arial"/>
              <a:ea typeface="Arial"/>
              <a:cs typeface="Arial"/>
              <a:sym typeface="Arial"/>
            </a:endParaRPr>
          </a:p>
        </p:txBody>
      </p:sp>
      <p:sp>
        <p:nvSpPr>
          <p:cNvPr id="272" name="Google Shape;272;p39"/>
          <p:cNvSpPr/>
          <p:nvPr/>
        </p:nvSpPr>
        <p:spPr>
          <a:xfrm>
            <a:off x="4820165" y="2513458"/>
            <a:ext cx="1844100" cy="1826700"/>
          </a:xfrm>
          <a:prstGeom prst="round1Rect">
            <a:avLst>
              <a:gd fmla="val 50000" name="adj"/>
            </a:avLst>
          </a:prstGeom>
          <a:noFill/>
          <a:ln cap="flat" cmpd="sng" w="21425">
            <a:solidFill>
              <a:srgbClr val="FFC3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73" name="Google Shape;273;p39"/>
          <p:cNvSpPr txBox="1"/>
          <p:nvPr/>
        </p:nvSpPr>
        <p:spPr>
          <a:xfrm>
            <a:off x="4900941" y="2992894"/>
            <a:ext cx="1682700" cy="1347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rPr b="1" i="0" lang="en-GB" sz="1200" u="none" cap="none" strike="noStrike">
                <a:solidFill>
                  <a:srgbClr val="000000"/>
                </a:solidFill>
                <a:latin typeface="Arial"/>
                <a:ea typeface="Arial"/>
                <a:cs typeface="Arial"/>
                <a:sym typeface="Arial"/>
              </a:rPr>
              <a:t>Title in bold only</a:t>
            </a:r>
            <a:endParaRPr b="1"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Text size 16pt</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non bold</a:t>
            </a:r>
            <a:endParaRPr b="0" i="0" sz="1200" u="none" cap="none" strike="noStrike">
              <a:solidFill>
                <a:srgbClr val="000000"/>
              </a:solidFill>
              <a:latin typeface="Arial"/>
              <a:ea typeface="Arial"/>
              <a:cs typeface="Arial"/>
              <a:sym typeface="Arial"/>
            </a:endParaRPr>
          </a:p>
        </p:txBody>
      </p:sp>
      <p:sp>
        <p:nvSpPr>
          <p:cNvPr id="274" name="Google Shape;274;p39"/>
          <p:cNvSpPr/>
          <p:nvPr/>
        </p:nvSpPr>
        <p:spPr>
          <a:xfrm>
            <a:off x="6976772" y="2513458"/>
            <a:ext cx="1844100" cy="1826700"/>
          </a:xfrm>
          <a:prstGeom prst="round1Rect">
            <a:avLst>
              <a:gd fmla="val 50000" name="adj"/>
            </a:avLst>
          </a:prstGeom>
          <a:noFill/>
          <a:ln cap="flat" cmpd="sng" w="21425">
            <a:solidFill>
              <a:srgbClr val="930047"/>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75" name="Google Shape;275;p39"/>
          <p:cNvSpPr txBox="1"/>
          <p:nvPr/>
        </p:nvSpPr>
        <p:spPr>
          <a:xfrm>
            <a:off x="7057547" y="2992894"/>
            <a:ext cx="1682700" cy="1347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rPr b="1" i="0" lang="en-GB" sz="1200" u="none" cap="none" strike="noStrike">
                <a:solidFill>
                  <a:srgbClr val="000000"/>
                </a:solidFill>
                <a:latin typeface="Arial"/>
                <a:ea typeface="Arial"/>
                <a:cs typeface="Arial"/>
                <a:sym typeface="Arial"/>
              </a:rPr>
              <a:t>Title in bold only</a:t>
            </a:r>
            <a:endParaRPr b="1"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Text size 16pt</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non bold</a:t>
            </a:r>
            <a:endParaRPr b="0" i="0" sz="12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new slide">
  <p:cSld name="TITLE_1_2">
    <p:spTree>
      <p:nvGrpSpPr>
        <p:cNvPr id="276" name="Shape 276"/>
        <p:cNvGrpSpPr/>
        <p:nvPr/>
      </p:nvGrpSpPr>
      <p:grpSpPr>
        <a:xfrm>
          <a:off x="0" y="0"/>
          <a:ext cx="0" cy="0"/>
          <a:chOff x="0" y="0"/>
          <a:chExt cx="0" cy="0"/>
        </a:xfrm>
      </p:grpSpPr>
      <p:pic>
        <p:nvPicPr>
          <p:cNvPr descr="Image" id="277" name="Google Shape;277;p40"/>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Image" id="278" name="Google Shape;278;p40"/>
          <p:cNvPicPr preferRelativeResize="0"/>
          <p:nvPr/>
        </p:nvPicPr>
        <p:blipFill rotWithShape="1">
          <a:blip r:embed="rId3">
            <a:alphaModFix/>
          </a:blip>
          <a:srcRect b="0" l="0" r="0" t="0"/>
          <a:stretch/>
        </p:blipFill>
        <p:spPr>
          <a:xfrm>
            <a:off x="627928" y="4524558"/>
            <a:ext cx="1848117" cy="285384"/>
          </a:xfrm>
          <a:prstGeom prst="rect">
            <a:avLst/>
          </a:prstGeom>
          <a:noFill/>
          <a:ln>
            <a:noFill/>
          </a:ln>
        </p:spPr>
      </p:pic>
      <p:pic>
        <p:nvPicPr>
          <p:cNvPr descr="Image" id="279" name="Google Shape;279;p40"/>
          <p:cNvPicPr preferRelativeResize="0"/>
          <p:nvPr/>
        </p:nvPicPr>
        <p:blipFill rotWithShape="1">
          <a:blip r:embed="rId4">
            <a:alphaModFix/>
          </a:blip>
          <a:srcRect b="0" l="0" r="0" t="0"/>
          <a:stretch/>
        </p:blipFill>
        <p:spPr>
          <a:xfrm>
            <a:off x="6704952" y="3253492"/>
            <a:ext cx="2439048" cy="1890008"/>
          </a:xfrm>
          <a:prstGeom prst="rect">
            <a:avLst/>
          </a:prstGeom>
          <a:noFill/>
          <a:ln>
            <a:noFill/>
          </a:ln>
        </p:spPr>
      </p:pic>
      <p:pic>
        <p:nvPicPr>
          <p:cNvPr descr="Image" id="280" name="Google Shape;280;p40"/>
          <p:cNvPicPr preferRelativeResize="0"/>
          <p:nvPr/>
        </p:nvPicPr>
        <p:blipFill rotWithShape="1">
          <a:blip r:embed="rId5">
            <a:alphaModFix/>
          </a:blip>
          <a:srcRect b="0" l="0" r="0" t="0"/>
          <a:stretch/>
        </p:blipFill>
        <p:spPr>
          <a:xfrm>
            <a:off x="8088509" y="4193139"/>
            <a:ext cx="796534" cy="662472"/>
          </a:xfrm>
          <a:prstGeom prst="rect">
            <a:avLst/>
          </a:prstGeom>
          <a:noFill/>
          <a:ln>
            <a:noFill/>
          </a:ln>
        </p:spPr>
      </p:pic>
      <p:sp>
        <p:nvSpPr>
          <p:cNvPr id="281" name="Google Shape;281;p40"/>
          <p:cNvSpPr txBox="1"/>
          <p:nvPr>
            <p:ph type="ctrTitle"/>
          </p:nvPr>
        </p:nvSpPr>
        <p:spPr>
          <a:xfrm>
            <a:off x="588450" y="1001888"/>
            <a:ext cx="8195700" cy="632400"/>
          </a:xfrm>
          <a:prstGeom prst="rect">
            <a:avLst/>
          </a:prstGeom>
        </p:spPr>
        <p:txBody>
          <a:bodyPr anchorCtr="0" anchor="t" bIns="0" lIns="0" spcFirstLastPara="1" rIns="0" wrap="square" tIns="0">
            <a:noAutofit/>
          </a:bodyPr>
          <a:lstStyle>
            <a:lvl1pPr lvl="0">
              <a:spcBef>
                <a:spcPts val="0"/>
              </a:spcBef>
              <a:spcAft>
                <a:spcPts val="0"/>
              </a:spcAft>
              <a:buClr>
                <a:srgbClr val="4D4E53"/>
              </a:buClr>
              <a:buSzPts val="3200"/>
              <a:buNone/>
              <a:defRPr b="0" sz="3200">
                <a:solidFill>
                  <a:srgbClr val="4D4E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82" name="Google Shape;282;p40"/>
          <p:cNvSpPr txBox="1"/>
          <p:nvPr>
            <p:ph idx="1" type="subTitle"/>
          </p:nvPr>
        </p:nvSpPr>
        <p:spPr>
          <a:xfrm>
            <a:off x="588450" y="1751838"/>
            <a:ext cx="6108000" cy="3103800"/>
          </a:xfrm>
          <a:prstGeom prst="rect">
            <a:avLst/>
          </a:prstGeom>
        </p:spPr>
        <p:txBody>
          <a:bodyPr anchorCtr="0" anchor="t" bIns="0" lIns="0" spcFirstLastPara="1" rIns="0" wrap="square" tIns="0">
            <a:noAutofit/>
          </a:bodyPr>
          <a:lstStyle>
            <a:lvl1pPr lvl="0">
              <a:lnSpc>
                <a:spcPct val="100000"/>
              </a:lnSpc>
              <a:spcBef>
                <a:spcPts val="0"/>
              </a:spcBef>
              <a:spcAft>
                <a:spcPts val="0"/>
              </a:spcAft>
              <a:buSzPts val="1400"/>
              <a:buFont typeface="Arial"/>
              <a:buNone/>
              <a:defRPr>
                <a:latin typeface="Arial"/>
                <a:ea typeface="Arial"/>
                <a:cs typeface="Arial"/>
                <a:sym typeface="Arial"/>
              </a:defRPr>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slide green inspiring">
  <p:cSld name="TITLE_1_1_1">
    <p:spTree>
      <p:nvGrpSpPr>
        <p:cNvPr id="30" name="Shape 30"/>
        <p:cNvGrpSpPr/>
        <p:nvPr/>
      </p:nvGrpSpPr>
      <p:grpSpPr>
        <a:xfrm>
          <a:off x="0" y="0"/>
          <a:ext cx="0" cy="0"/>
          <a:chOff x="0" y="0"/>
          <a:chExt cx="0" cy="0"/>
        </a:xfrm>
      </p:grpSpPr>
      <p:pic>
        <p:nvPicPr>
          <p:cNvPr id="31" name="Google Shape;31;p5"/>
          <p:cNvPicPr preferRelativeResize="0"/>
          <p:nvPr/>
        </p:nvPicPr>
        <p:blipFill rotWithShape="1">
          <a:blip r:embed="rId2">
            <a:alphaModFix/>
          </a:blip>
          <a:srcRect b="0" l="0" r="0" t="8826"/>
          <a:stretch/>
        </p:blipFill>
        <p:spPr>
          <a:xfrm>
            <a:off x="2542238" y="0"/>
            <a:ext cx="6601762" cy="4012726"/>
          </a:xfrm>
          <a:prstGeom prst="rect">
            <a:avLst/>
          </a:prstGeom>
          <a:noFill/>
          <a:ln>
            <a:noFill/>
          </a:ln>
        </p:spPr>
      </p:pic>
      <p:pic>
        <p:nvPicPr>
          <p:cNvPr id="32" name="Google Shape;32;p5"/>
          <p:cNvPicPr preferRelativeResize="0"/>
          <p:nvPr/>
        </p:nvPicPr>
        <p:blipFill rotWithShape="1">
          <a:blip r:embed="rId3">
            <a:alphaModFix/>
          </a:blip>
          <a:srcRect b="0" l="0" r="0" t="0"/>
          <a:stretch/>
        </p:blipFill>
        <p:spPr>
          <a:xfrm>
            <a:off x="0" y="0"/>
            <a:ext cx="9144000" cy="5143500"/>
          </a:xfrm>
          <a:prstGeom prst="rect">
            <a:avLst/>
          </a:prstGeom>
          <a:noFill/>
          <a:ln>
            <a:noFill/>
          </a:ln>
        </p:spPr>
      </p:pic>
      <p:pic>
        <p:nvPicPr>
          <p:cNvPr id="33" name="Google Shape;33;p5" title="Crown Commercial Service(stacked_black).png"/>
          <p:cNvPicPr preferRelativeResize="0"/>
          <p:nvPr/>
        </p:nvPicPr>
        <p:blipFill rotWithShape="1">
          <a:blip r:embed="rId4">
            <a:alphaModFix/>
          </a:blip>
          <a:srcRect b="0" l="0" r="0" t="0"/>
          <a:stretch/>
        </p:blipFill>
        <p:spPr>
          <a:xfrm>
            <a:off x="224363" y="3817631"/>
            <a:ext cx="1334307" cy="1221581"/>
          </a:xfrm>
          <a:prstGeom prst="rect">
            <a:avLst/>
          </a:prstGeom>
          <a:noFill/>
          <a:ln>
            <a:noFill/>
          </a:ln>
        </p:spPr>
      </p:pic>
      <p:pic>
        <p:nvPicPr>
          <p:cNvPr id="34" name="Google Shape;34;p5" title="Asset 1@3x.png"/>
          <p:cNvPicPr preferRelativeResize="0"/>
          <p:nvPr/>
        </p:nvPicPr>
        <p:blipFill rotWithShape="1">
          <a:blip r:embed="rId5">
            <a:alphaModFix/>
          </a:blip>
          <a:srcRect b="0" l="0" r="0" t="0"/>
          <a:stretch/>
        </p:blipFill>
        <p:spPr>
          <a:xfrm>
            <a:off x="2900081" y="4242460"/>
            <a:ext cx="3343838" cy="371925"/>
          </a:xfrm>
          <a:prstGeom prst="rect">
            <a:avLst/>
          </a:prstGeom>
          <a:noFill/>
          <a:ln>
            <a:noFill/>
          </a:ln>
        </p:spPr>
      </p:pic>
      <p:sp>
        <p:nvSpPr>
          <p:cNvPr id="35" name="Google Shape;35;p5"/>
          <p:cNvSpPr txBox="1"/>
          <p:nvPr>
            <p:ph type="ctrTitle"/>
          </p:nvPr>
        </p:nvSpPr>
        <p:spPr>
          <a:xfrm>
            <a:off x="224363" y="898650"/>
            <a:ext cx="2748300" cy="15615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700"/>
              <a:buNone/>
              <a:defRPr sz="2700">
                <a:solidFill>
                  <a:schemeClr val="dk1"/>
                </a:solidFill>
              </a:defRPr>
            </a:lvl1pPr>
            <a:lvl2pPr lvl="1" algn="ctr">
              <a:lnSpc>
                <a:spcPct val="100000"/>
              </a:lnSpc>
              <a:spcBef>
                <a:spcPts val="0"/>
              </a:spcBef>
              <a:spcAft>
                <a:spcPts val="0"/>
              </a:spcAft>
              <a:buClr>
                <a:schemeClr val="dk1"/>
              </a:buClr>
              <a:buSzPts val="2700"/>
              <a:buNone/>
              <a:defRPr sz="2700">
                <a:solidFill>
                  <a:schemeClr val="dk1"/>
                </a:solidFill>
              </a:defRPr>
            </a:lvl2pPr>
            <a:lvl3pPr lvl="2" algn="ctr">
              <a:lnSpc>
                <a:spcPct val="100000"/>
              </a:lnSpc>
              <a:spcBef>
                <a:spcPts val="0"/>
              </a:spcBef>
              <a:spcAft>
                <a:spcPts val="0"/>
              </a:spcAft>
              <a:buClr>
                <a:schemeClr val="dk1"/>
              </a:buClr>
              <a:buSzPts val="2700"/>
              <a:buNone/>
              <a:defRPr sz="2700">
                <a:solidFill>
                  <a:schemeClr val="dk1"/>
                </a:solidFill>
              </a:defRPr>
            </a:lvl3pPr>
            <a:lvl4pPr lvl="3" algn="ctr">
              <a:lnSpc>
                <a:spcPct val="100000"/>
              </a:lnSpc>
              <a:spcBef>
                <a:spcPts val="0"/>
              </a:spcBef>
              <a:spcAft>
                <a:spcPts val="0"/>
              </a:spcAft>
              <a:buClr>
                <a:schemeClr val="dk1"/>
              </a:buClr>
              <a:buSzPts val="2700"/>
              <a:buNone/>
              <a:defRPr sz="2700">
                <a:solidFill>
                  <a:schemeClr val="dk1"/>
                </a:solidFill>
              </a:defRPr>
            </a:lvl4pPr>
            <a:lvl5pPr lvl="4" algn="ctr">
              <a:lnSpc>
                <a:spcPct val="100000"/>
              </a:lnSpc>
              <a:spcBef>
                <a:spcPts val="0"/>
              </a:spcBef>
              <a:spcAft>
                <a:spcPts val="0"/>
              </a:spcAft>
              <a:buClr>
                <a:schemeClr val="dk1"/>
              </a:buClr>
              <a:buSzPts val="2700"/>
              <a:buNone/>
              <a:defRPr sz="2700">
                <a:solidFill>
                  <a:schemeClr val="dk1"/>
                </a:solidFill>
              </a:defRPr>
            </a:lvl5pPr>
            <a:lvl6pPr lvl="5" algn="ctr">
              <a:lnSpc>
                <a:spcPct val="100000"/>
              </a:lnSpc>
              <a:spcBef>
                <a:spcPts val="0"/>
              </a:spcBef>
              <a:spcAft>
                <a:spcPts val="0"/>
              </a:spcAft>
              <a:buClr>
                <a:schemeClr val="dk1"/>
              </a:buClr>
              <a:buSzPts val="2700"/>
              <a:buNone/>
              <a:defRPr sz="2700">
                <a:solidFill>
                  <a:schemeClr val="dk1"/>
                </a:solidFill>
              </a:defRPr>
            </a:lvl6pPr>
            <a:lvl7pPr lvl="6" algn="ctr">
              <a:lnSpc>
                <a:spcPct val="100000"/>
              </a:lnSpc>
              <a:spcBef>
                <a:spcPts val="0"/>
              </a:spcBef>
              <a:spcAft>
                <a:spcPts val="0"/>
              </a:spcAft>
              <a:buClr>
                <a:schemeClr val="dk1"/>
              </a:buClr>
              <a:buSzPts val="2700"/>
              <a:buNone/>
              <a:defRPr sz="2700">
                <a:solidFill>
                  <a:schemeClr val="dk1"/>
                </a:solidFill>
              </a:defRPr>
            </a:lvl7pPr>
            <a:lvl8pPr lvl="7" algn="ctr">
              <a:lnSpc>
                <a:spcPct val="100000"/>
              </a:lnSpc>
              <a:spcBef>
                <a:spcPts val="0"/>
              </a:spcBef>
              <a:spcAft>
                <a:spcPts val="0"/>
              </a:spcAft>
              <a:buClr>
                <a:schemeClr val="dk1"/>
              </a:buClr>
              <a:buSzPts val="2700"/>
              <a:buNone/>
              <a:defRPr sz="2700">
                <a:solidFill>
                  <a:schemeClr val="dk1"/>
                </a:solidFill>
              </a:defRPr>
            </a:lvl8pPr>
            <a:lvl9pPr lvl="8" algn="ctr">
              <a:lnSpc>
                <a:spcPct val="100000"/>
              </a:lnSpc>
              <a:spcBef>
                <a:spcPts val="0"/>
              </a:spcBef>
              <a:spcAft>
                <a:spcPts val="0"/>
              </a:spcAft>
              <a:buClr>
                <a:schemeClr val="dk1"/>
              </a:buClr>
              <a:buSzPts val="2700"/>
              <a:buNone/>
              <a:defRPr sz="2700">
                <a:solidFill>
                  <a:schemeClr val="dk1"/>
                </a:solidFill>
              </a:defRPr>
            </a:lvl9pPr>
          </a:lstStyle>
          <a:p/>
        </p:txBody>
      </p:sp>
      <p:sp>
        <p:nvSpPr>
          <p:cNvPr id="36" name="Google Shape;36;p5"/>
          <p:cNvSpPr txBox="1"/>
          <p:nvPr>
            <p:ph idx="2" type="ctrTitle"/>
          </p:nvPr>
        </p:nvSpPr>
        <p:spPr>
          <a:xfrm>
            <a:off x="224363" y="2526825"/>
            <a:ext cx="2675700" cy="914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400"/>
              <a:buNone/>
              <a:defRPr b="0" sz="1400">
                <a:solidFill>
                  <a:schemeClr val="dk1"/>
                </a:solidFill>
              </a:defRPr>
            </a:lvl1pPr>
            <a:lvl2pPr lvl="1" algn="ctr">
              <a:lnSpc>
                <a:spcPct val="100000"/>
              </a:lnSpc>
              <a:spcBef>
                <a:spcPts val="0"/>
              </a:spcBef>
              <a:spcAft>
                <a:spcPts val="0"/>
              </a:spcAft>
              <a:buClr>
                <a:schemeClr val="dk1"/>
              </a:buClr>
              <a:buSzPts val="1400"/>
              <a:buNone/>
              <a:defRPr b="0" sz="1400">
                <a:solidFill>
                  <a:schemeClr val="dk1"/>
                </a:solidFill>
              </a:defRPr>
            </a:lvl2pPr>
            <a:lvl3pPr lvl="2" algn="ctr">
              <a:lnSpc>
                <a:spcPct val="100000"/>
              </a:lnSpc>
              <a:spcBef>
                <a:spcPts val="0"/>
              </a:spcBef>
              <a:spcAft>
                <a:spcPts val="0"/>
              </a:spcAft>
              <a:buClr>
                <a:schemeClr val="dk1"/>
              </a:buClr>
              <a:buSzPts val="1400"/>
              <a:buNone/>
              <a:defRPr b="0" sz="1400">
                <a:solidFill>
                  <a:schemeClr val="dk1"/>
                </a:solidFill>
              </a:defRPr>
            </a:lvl3pPr>
            <a:lvl4pPr lvl="3" algn="ctr">
              <a:lnSpc>
                <a:spcPct val="100000"/>
              </a:lnSpc>
              <a:spcBef>
                <a:spcPts val="0"/>
              </a:spcBef>
              <a:spcAft>
                <a:spcPts val="0"/>
              </a:spcAft>
              <a:buClr>
                <a:schemeClr val="dk1"/>
              </a:buClr>
              <a:buSzPts val="1400"/>
              <a:buNone/>
              <a:defRPr b="0" sz="1400">
                <a:solidFill>
                  <a:schemeClr val="dk1"/>
                </a:solidFill>
              </a:defRPr>
            </a:lvl4pPr>
            <a:lvl5pPr lvl="4" algn="ctr">
              <a:lnSpc>
                <a:spcPct val="100000"/>
              </a:lnSpc>
              <a:spcBef>
                <a:spcPts val="0"/>
              </a:spcBef>
              <a:spcAft>
                <a:spcPts val="0"/>
              </a:spcAft>
              <a:buClr>
                <a:schemeClr val="dk1"/>
              </a:buClr>
              <a:buSzPts val="1400"/>
              <a:buNone/>
              <a:defRPr b="0" sz="1400">
                <a:solidFill>
                  <a:schemeClr val="dk1"/>
                </a:solidFill>
              </a:defRPr>
            </a:lvl5pPr>
            <a:lvl6pPr lvl="5" algn="ctr">
              <a:lnSpc>
                <a:spcPct val="100000"/>
              </a:lnSpc>
              <a:spcBef>
                <a:spcPts val="0"/>
              </a:spcBef>
              <a:spcAft>
                <a:spcPts val="0"/>
              </a:spcAft>
              <a:buClr>
                <a:schemeClr val="dk1"/>
              </a:buClr>
              <a:buSzPts val="1400"/>
              <a:buNone/>
              <a:defRPr b="0" sz="1400">
                <a:solidFill>
                  <a:schemeClr val="dk1"/>
                </a:solidFill>
              </a:defRPr>
            </a:lvl6pPr>
            <a:lvl7pPr lvl="6" algn="ctr">
              <a:lnSpc>
                <a:spcPct val="100000"/>
              </a:lnSpc>
              <a:spcBef>
                <a:spcPts val="0"/>
              </a:spcBef>
              <a:spcAft>
                <a:spcPts val="0"/>
              </a:spcAft>
              <a:buClr>
                <a:schemeClr val="dk1"/>
              </a:buClr>
              <a:buSzPts val="1400"/>
              <a:buNone/>
              <a:defRPr b="0" sz="1400">
                <a:solidFill>
                  <a:schemeClr val="dk1"/>
                </a:solidFill>
              </a:defRPr>
            </a:lvl7pPr>
            <a:lvl8pPr lvl="7" algn="ctr">
              <a:lnSpc>
                <a:spcPct val="100000"/>
              </a:lnSpc>
              <a:spcBef>
                <a:spcPts val="0"/>
              </a:spcBef>
              <a:spcAft>
                <a:spcPts val="0"/>
              </a:spcAft>
              <a:buClr>
                <a:schemeClr val="dk1"/>
              </a:buClr>
              <a:buSzPts val="1400"/>
              <a:buNone/>
              <a:defRPr b="0" sz="1400">
                <a:solidFill>
                  <a:schemeClr val="dk1"/>
                </a:solidFill>
              </a:defRPr>
            </a:lvl8pPr>
            <a:lvl9pPr lvl="8" algn="ctr">
              <a:lnSpc>
                <a:spcPct val="100000"/>
              </a:lnSpc>
              <a:spcBef>
                <a:spcPts val="0"/>
              </a:spcBef>
              <a:spcAft>
                <a:spcPts val="0"/>
              </a:spcAft>
              <a:buClr>
                <a:schemeClr val="dk1"/>
              </a:buClr>
              <a:buSzPts val="1400"/>
              <a:buNone/>
              <a:defRPr b="0" sz="1400">
                <a:solidFill>
                  <a:schemeClr val="dk1"/>
                </a:solidFill>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py option 1_10">
  <p:cSld name="Title Only_1_1_1_1_1_1_1_1_2">
    <p:spTree>
      <p:nvGrpSpPr>
        <p:cNvPr id="283" name="Shape 283"/>
        <p:cNvGrpSpPr/>
        <p:nvPr/>
      </p:nvGrpSpPr>
      <p:grpSpPr>
        <a:xfrm>
          <a:off x="0" y="0"/>
          <a:ext cx="0" cy="0"/>
          <a:chOff x="0" y="0"/>
          <a:chExt cx="0" cy="0"/>
        </a:xfrm>
      </p:grpSpPr>
      <p:sp>
        <p:nvSpPr>
          <p:cNvPr id="284" name="Google Shape;284;p41"/>
          <p:cNvSpPr txBox="1"/>
          <p:nvPr>
            <p:ph idx="12" type="sldNum"/>
          </p:nvPr>
        </p:nvSpPr>
        <p:spPr>
          <a:xfrm>
            <a:off x="8491095" y="4783455"/>
            <a:ext cx="200400" cy="209400"/>
          </a:xfrm>
          <a:prstGeom prst="rect">
            <a:avLst/>
          </a:prstGeom>
          <a:noFill/>
          <a:ln>
            <a:noFill/>
          </a:ln>
        </p:spPr>
        <p:txBody>
          <a:bodyPr anchorCtr="0" anchor="t" bIns="0" lIns="0" spcFirstLastPara="1" rIns="0" wrap="square" tIns="0">
            <a:noAutofit/>
          </a:bodyPr>
          <a:lstStyle>
            <a:lvl1pPr indent="0" lvl="0" marL="0" algn="r">
              <a:lnSpc>
                <a:spcPct val="100000"/>
              </a:lnSpc>
              <a:spcBef>
                <a:spcPts val="0"/>
              </a:spcBef>
              <a:spcAft>
                <a:spcPts val="0"/>
              </a:spcAft>
              <a:buClr>
                <a:srgbClr val="888888"/>
              </a:buClr>
              <a:buSzPts val="1400"/>
              <a:buFont typeface="Helvetica Neue"/>
              <a:buNone/>
              <a:defRPr>
                <a:solidFill>
                  <a:srgbClr val="888888"/>
                </a:solidFill>
                <a:latin typeface="Helvetica Neue"/>
                <a:ea typeface="Helvetica Neue"/>
                <a:cs typeface="Helvetica Neue"/>
                <a:sym typeface="Helvetica Neue"/>
              </a:defRPr>
            </a:lvl1pPr>
            <a:lvl2pPr indent="0" lvl="1" marL="0" algn="r">
              <a:lnSpc>
                <a:spcPct val="100000"/>
              </a:lnSpc>
              <a:spcBef>
                <a:spcPts val="0"/>
              </a:spcBef>
              <a:spcAft>
                <a:spcPts val="0"/>
              </a:spcAft>
              <a:buClr>
                <a:srgbClr val="888888"/>
              </a:buClr>
              <a:buSzPts val="1400"/>
              <a:buFont typeface="Helvetica Neue"/>
              <a:buNone/>
              <a:defRPr>
                <a:solidFill>
                  <a:srgbClr val="888888"/>
                </a:solidFill>
                <a:latin typeface="Helvetica Neue"/>
                <a:ea typeface="Helvetica Neue"/>
                <a:cs typeface="Helvetica Neue"/>
                <a:sym typeface="Helvetica Neue"/>
              </a:defRPr>
            </a:lvl2pPr>
            <a:lvl3pPr indent="0" lvl="2" marL="0" algn="r">
              <a:lnSpc>
                <a:spcPct val="100000"/>
              </a:lnSpc>
              <a:spcBef>
                <a:spcPts val="0"/>
              </a:spcBef>
              <a:spcAft>
                <a:spcPts val="0"/>
              </a:spcAft>
              <a:buClr>
                <a:srgbClr val="888888"/>
              </a:buClr>
              <a:buSzPts val="1400"/>
              <a:buFont typeface="Helvetica Neue"/>
              <a:buNone/>
              <a:defRPr>
                <a:solidFill>
                  <a:srgbClr val="888888"/>
                </a:solidFill>
                <a:latin typeface="Helvetica Neue"/>
                <a:ea typeface="Helvetica Neue"/>
                <a:cs typeface="Helvetica Neue"/>
                <a:sym typeface="Helvetica Neue"/>
              </a:defRPr>
            </a:lvl3pPr>
            <a:lvl4pPr indent="0" lvl="3" marL="0" algn="r">
              <a:lnSpc>
                <a:spcPct val="100000"/>
              </a:lnSpc>
              <a:spcBef>
                <a:spcPts val="0"/>
              </a:spcBef>
              <a:spcAft>
                <a:spcPts val="0"/>
              </a:spcAft>
              <a:buClr>
                <a:srgbClr val="888888"/>
              </a:buClr>
              <a:buSzPts val="1400"/>
              <a:buFont typeface="Helvetica Neue"/>
              <a:buNone/>
              <a:defRPr>
                <a:solidFill>
                  <a:srgbClr val="888888"/>
                </a:solidFill>
                <a:latin typeface="Helvetica Neue"/>
                <a:ea typeface="Helvetica Neue"/>
                <a:cs typeface="Helvetica Neue"/>
                <a:sym typeface="Helvetica Neue"/>
              </a:defRPr>
            </a:lvl4pPr>
            <a:lvl5pPr indent="0" lvl="4" marL="0" algn="r">
              <a:lnSpc>
                <a:spcPct val="100000"/>
              </a:lnSpc>
              <a:spcBef>
                <a:spcPts val="0"/>
              </a:spcBef>
              <a:spcAft>
                <a:spcPts val="0"/>
              </a:spcAft>
              <a:buClr>
                <a:srgbClr val="888888"/>
              </a:buClr>
              <a:buSzPts val="1400"/>
              <a:buFont typeface="Helvetica Neue"/>
              <a:buNone/>
              <a:defRPr>
                <a:solidFill>
                  <a:srgbClr val="888888"/>
                </a:solidFill>
                <a:latin typeface="Helvetica Neue"/>
                <a:ea typeface="Helvetica Neue"/>
                <a:cs typeface="Helvetica Neue"/>
                <a:sym typeface="Helvetica Neue"/>
              </a:defRPr>
            </a:lvl5pPr>
            <a:lvl6pPr indent="0" lvl="5" marL="0" algn="r">
              <a:lnSpc>
                <a:spcPct val="100000"/>
              </a:lnSpc>
              <a:spcBef>
                <a:spcPts val="0"/>
              </a:spcBef>
              <a:spcAft>
                <a:spcPts val="0"/>
              </a:spcAft>
              <a:buClr>
                <a:srgbClr val="888888"/>
              </a:buClr>
              <a:buSzPts val="1400"/>
              <a:buFont typeface="Helvetica Neue"/>
              <a:buNone/>
              <a:defRPr>
                <a:solidFill>
                  <a:srgbClr val="888888"/>
                </a:solidFill>
                <a:latin typeface="Helvetica Neue"/>
                <a:ea typeface="Helvetica Neue"/>
                <a:cs typeface="Helvetica Neue"/>
                <a:sym typeface="Helvetica Neue"/>
              </a:defRPr>
            </a:lvl6pPr>
            <a:lvl7pPr indent="0" lvl="6" marL="0" algn="r">
              <a:lnSpc>
                <a:spcPct val="100000"/>
              </a:lnSpc>
              <a:spcBef>
                <a:spcPts val="0"/>
              </a:spcBef>
              <a:spcAft>
                <a:spcPts val="0"/>
              </a:spcAft>
              <a:buClr>
                <a:srgbClr val="888888"/>
              </a:buClr>
              <a:buSzPts val="1400"/>
              <a:buFont typeface="Helvetica Neue"/>
              <a:buNone/>
              <a:defRPr>
                <a:solidFill>
                  <a:srgbClr val="888888"/>
                </a:solidFill>
                <a:latin typeface="Helvetica Neue"/>
                <a:ea typeface="Helvetica Neue"/>
                <a:cs typeface="Helvetica Neue"/>
                <a:sym typeface="Helvetica Neue"/>
              </a:defRPr>
            </a:lvl7pPr>
            <a:lvl8pPr indent="0" lvl="7" marL="0" algn="r">
              <a:lnSpc>
                <a:spcPct val="100000"/>
              </a:lnSpc>
              <a:spcBef>
                <a:spcPts val="0"/>
              </a:spcBef>
              <a:spcAft>
                <a:spcPts val="0"/>
              </a:spcAft>
              <a:buClr>
                <a:srgbClr val="888888"/>
              </a:buClr>
              <a:buSzPts val="1400"/>
              <a:buFont typeface="Helvetica Neue"/>
              <a:buNone/>
              <a:defRPr>
                <a:solidFill>
                  <a:srgbClr val="888888"/>
                </a:solidFill>
                <a:latin typeface="Helvetica Neue"/>
                <a:ea typeface="Helvetica Neue"/>
                <a:cs typeface="Helvetica Neue"/>
                <a:sym typeface="Helvetica Neue"/>
              </a:defRPr>
            </a:lvl8pPr>
            <a:lvl9pPr indent="0" lvl="8" marL="0" algn="r">
              <a:lnSpc>
                <a:spcPct val="100000"/>
              </a:lnSpc>
              <a:spcBef>
                <a:spcPts val="0"/>
              </a:spcBef>
              <a:spcAft>
                <a:spcPts val="0"/>
              </a:spcAft>
              <a:buClr>
                <a:srgbClr val="888888"/>
              </a:buClr>
              <a:buSzPts val="1400"/>
              <a:buFont typeface="Helvetica Neue"/>
              <a:buNone/>
              <a:defRPr>
                <a:solidFill>
                  <a:srgbClr val="888888"/>
                </a:solidFill>
                <a:latin typeface="Helvetica Neue"/>
                <a:ea typeface="Helvetica Neue"/>
                <a:cs typeface="Helvetica Neue"/>
                <a:sym typeface="Helvetica Neue"/>
              </a:defRPr>
            </a:lvl9pPr>
          </a:lstStyle>
          <a:p>
            <a:pPr indent="0" lvl="0" marL="0" rtl="0" algn="r">
              <a:spcBef>
                <a:spcPts val="0"/>
              </a:spcBef>
              <a:spcAft>
                <a:spcPts val="0"/>
              </a:spcAft>
              <a:buNone/>
            </a:pPr>
            <a:fld id="{00000000-1234-1234-1234-123412341234}" type="slidenum">
              <a:rPr lang="en-GB"/>
              <a:t>‹#›</a:t>
            </a:fld>
            <a:endParaRPr/>
          </a:p>
        </p:txBody>
      </p:sp>
      <p:sp>
        <p:nvSpPr>
          <p:cNvPr id="285" name="Google Shape;285;p41"/>
          <p:cNvSpPr/>
          <p:nvPr/>
        </p:nvSpPr>
        <p:spPr>
          <a:xfrm>
            <a:off x="0" y="0"/>
            <a:ext cx="2852700" cy="5154900"/>
          </a:xfrm>
          <a:prstGeom prst="rect">
            <a:avLst/>
          </a:prstGeom>
          <a:solidFill>
            <a:srgbClr val="9B1A47"/>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286" name="Google Shape;286;p41"/>
          <p:cNvSpPr txBox="1"/>
          <p:nvPr>
            <p:ph type="ctrTitle"/>
          </p:nvPr>
        </p:nvSpPr>
        <p:spPr>
          <a:xfrm>
            <a:off x="3134044" y="638981"/>
            <a:ext cx="5439300" cy="3633000"/>
          </a:xfrm>
          <a:prstGeom prst="rect">
            <a:avLst/>
          </a:prstGeom>
        </p:spPr>
        <p:txBody>
          <a:bodyPr anchorCtr="0" anchor="t" bIns="0" lIns="0" spcFirstLastPara="1" rIns="0" wrap="square" tIns="0">
            <a:noAutofit/>
          </a:bodyPr>
          <a:lstStyle>
            <a:lvl1pPr lvl="0">
              <a:spcBef>
                <a:spcPts val="800"/>
              </a:spcBef>
              <a:spcAft>
                <a:spcPts val="0"/>
              </a:spcAft>
              <a:buClr>
                <a:schemeClr val="dk1"/>
              </a:buClr>
              <a:buSzPts val="1200"/>
              <a:buNone/>
              <a:defRPr b="0" sz="1200">
                <a:solidFill>
                  <a:schemeClr val="dk1"/>
                </a:solidFill>
              </a:defRPr>
            </a:lvl1pPr>
            <a:lvl2pPr lvl="1" algn="ctr">
              <a:spcBef>
                <a:spcPts val="0"/>
              </a:spcBef>
              <a:spcAft>
                <a:spcPts val="0"/>
              </a:spcAft>
              <a:buClr>
                <a:schemeClr val="dk1"/>
              </a:buClr>
              <a:buSzPts val="1200"/>
              <a:buNone/>
              <a:defRPr b="0" sz="1200">
                <a:solidFill>
                  <a:schemeClr val="dk1"/>
                </a:solidFill>
              </a:defRPr>
            </a:lvl2pPr>
            <a:lvl3pPr lvl="2" algn="ctr">
              <a:spcBef>
                <a:spcPts val="0"/>
              </a:spcBef>
              <a:spcAft>
                <a:spcPts val="0"/>
              </a:spcAft>
              <a:buClr>
                <a:schemeClr val="dk1"/>
              </a:buClr>
              <a:buSzPts val="1200"/>
              <a:buNone/>
              <a:defRPr b="0" sz="1200">
                <a:solidFill>
                  <a:schemeClr val="dk1"/>
                </a:solidFill>
              </a:defRPr>
            </a:lvl3pPr>
            <a:lvl4pPr lvl="3" algn="ctr">
              <a:spcBef>
                <a:spcPts val="0"/>
              </a:spcBef>
              <a:spcAft>
                <a:spcPts val="0"/>
              </a:spcAft>
              <a:buClr>
                <a:schemeClr val="dk1"/>
              </a:buClr>
              <a:buSzPts val="1200"/>
              <a:buNone/>
              <a:defRPr b="0" sz="1200">
                <a:solidFill>
                  <a:schemeClr val="dk1"/>
                </a:solidFill>
              </a:defRPr>
            </a:lvl4pPr>
            <a:lvl5pPr lvl="4" algn="ctr">
              <a:spcBef>
                <a:spcPts val="0"/>
              </a:spcBef>
              <a:spcAft>
                <a:spcPts val="0"/>
              </a:spcAft>
              <a:buClr>
                <a:schemeClr val="dk1"/>
              </a:buClr>
              <a:buSzPts val="1200"/>
              <a:buNone/>
              <a:defRPr b="0" sz="1200">
                <a:solidFill>
                  <a:schemeClr val="dk1"/>
                </a:solidFill>
              </a:defRPr>
            </a:lvl5pPr>
            <a:lvl6pPr lvl="5" algn="ctr">
              <a:spcBef>
                <a:spcPts val="0"/>
              </a:spcBef>
              <a:spcAft>
                <a:spcPts val="0"/>
              </a:spcAft>
              <a:buClr>
                <a:schemeClr val="dk1"/>
              </a:buClr>
              <a:buSzPts val="1200"/>
              <a:buNone/>
              <a:defRPr b="0" sz="1200">
                <a:solidFill>
                  <a:schemeClr val="dk1"/>
                </a:solidFill>
              </a:defRPr>
            </a:lvl6pPr>
            <a:lvl7pPr lvl="6" algn="ctr">
              <a:spcBef>
                <a:spcPts val="0"/>
              </a:spcBef>
              <a:spcAft>
                <a:spcPts val="0"/>
              </a:spcAft>
              <a:buClr>
                <a:schemeClr val="dk1"/>
              </a:buClr>
              <a:buSzPts val="1200"/>
              <a:buNone/>
              <a:defRPr b="0" sz="1200">
                <a:solidFill>
                  <a:schemeClr val="dk1"/>
                </a:solidFill>
              </a:defRPr>
            </a:lvl7pPr>
            <a:lvl8pPr lvl="7" algn="ctr">
              <a:spcBef>
                <a:spcPts val="0"/>
              </a:spcBef>
              <a:spcAft>
                <a:spcPts val="0"/>
              </a:spcAft>
              <a:buClr>
                <a:schemeClr val="dk1"/>
              </a:buClr>
              <a:buSzPts val="1200"/>
              <a:buNone/>
              <a:defRPr b="0" sz="1200">
                <a:solidFill>
                  <a:schemeClr val="dk1"/>
                </a:solidFill>
              </a:defRPr>
            </a:lvl8pPr>
            <a:lvl9pPr lvl="8" algn="ctr">
              <a:spcBef>
                <a:spcPts val="0"/>
              </a:spcBef>
              <a:spcAft>
                <a:spcPts val="0"/>
              </a:spcAft>
              <a:buClr>
                <a:schemeClr val="dk1"/>
              </a:buClr>
              <a:buSzPts val="1200"/>
              <a:buNone/>
              <a:defRPr b="0" sz="1200">
                <a:solidFill>
                  <a:schemeClr val="dk1"/>
                </a:solidFill>
              </a:defRPr>
            </a:lvl9pPr>
          </a:lstStyle>
          <a:p/>
        </p:txBody>
      </p:sp>
      <p:sp>
        <p:nvSpPr>
          <p:cNvPr id="287" name="Google Shape;287;p41"/>
          <p:cNvSpPr txBox="1"/>
          <p:nvPr>
            <p:ph idx="2" type="ctrTitle"/>
          </p:nvPr>
        </p:nvSpPr>
        <p:spPr>
          <a:xfrm>
            <a:off x="284213" y="638981"/>
            <a:ext cx="2292300" cy="6324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2400"/>
              <a:buNone/>
              <a:defRPr sz="2400">
                <a:solidFill>
                  <a:schemeClr val="lt1"/>
                </a:solidFill>
              </a:defRPr>
            </a:lvl1pPr>
            <a:lvl2pPr lvl="1" algn="ctr">
              <a:spcBef>
                <a:spcPts val="0"/>
              </a:spcBef>
              <a:spcAft>
                <a:spcPts val="0"/>
              </a:spcAft>
              <a:buClr>
                <a:schemeClr val="dk1"/>
              </a:buClr>
              <a:buSzPts val="2400"/>
              <a:buNone/>
              <a:defRPr sz="2400">
                <a:solidFill>
                  <a:schemeClr val="dk1"/>
                </a:solidFill>
              </a:defRPr>
            </a:lvl2pPr>
            <a:lvl3pPr lvl="2" algn="ctr">
              <a:spcBef>
                <a:spcPts val="0"/>
              </a:spcBef>
              <a:spcAft>
                <a:spcPts val="0"/>
              </a:spcAft>
              <a:buClr>
                <a:schemeClr val="dk1"/>
              </a:buClr>
              <a:buSzPts val="2400"/>
              <a:buNone/>
              <a:defRPr sz="2400">
                <a:solidFill>
                  <a:schemeClr val="dk1"/>
                </a:solidFill>
              </a:defRPr>
            </a:lvl3pPr>
            <a:lvl4pPr lvl="3" algn="ctr">
              <a:spcBef>
                <a:spcPts val="0"/>
              </a:spcBef>
              <a:spcAft>
                <a:spcPts val="0"/>
              </a:spcAft>
              <a:buClr>
                <a:schemeClr val="dk1"/>
              </a:buClr>
              <a:buSzPts val="2400"/>
              <a:buNone/>
              <a:defRPr sz="2400">
                <a:solidFill>
                  <a:schemeClr val="dk1"/>
                </a:solidFill>
              </a:defRPr>
            </a:lvl4pPr>
            <a:lvl5pPr lvl="4" algn="ctr">
              <a:spcBef>
                <a:spcPts val="0"/>
              </a:spcBef>
              <a:spcAft>
                <a:spcPts val="0"/>
              </a:spcAft>
              <a:buClr>
                <a:schemeClr val="dk1"/>
              </a:buClr>
              <a:buSzPts val="2400"/>
              <a:buNone/>
              <a:defRPr sz="2400">
                <a:solidFill>
                  <a:schemeClr val="dk1"/>
                </a:solidFill>
              </a:defRPr>
            </a:lvl5pPr>
            <a:lvl6pPr lvl="5" algn="ctr">
              <a:spcBef>
                <a:spcPts val="0"/>
              </a:spcBef>
              <a:spcAft>
                <a:spcPts val="0"/>
              </a:spcAft>
              <a:buClr>
                <a:schemeClr val="dk1"/>
              </a:buClr>
              <a:buSzPts val="2400"/>
              <a:buNone/>
              <a:defRPr sz="2400">
                <a:solidFill>
                  <a:schemeClr val="dk1"/>
                </a:solidFill>
              </a:defRPr>
            </a:lvl6pPr>
            <a:lvl7pPr lvl="6" algn="ctr">
              <a:spcBef>
                <a:spcPts val="0"/>
              </a:spcBef>
              <a:spcAft>
                <a:spcPts val="0"/>
              </a:spcAft>
              <a:buClr>
                <a:schemeClr val="dk1"/>
              </a:buClr>
              <a:buSzPts val="2400"/>
              <a:buNone/>
              <a:defRPr sz="2400">
                <a:solidFill>
                  <a:schemeClr val="dk1"/>
                </a:solidFill>
              </a:defRPr>
            </a:lvl7pPr>
            <a:lvl8pPr lvl="7" algn="ctr">
              <a:spcBef>
                <a:spcPts val="0"/>
              </a:spcBef>
              <a:spcAft>
                <a:spcPts val="0"/>
              </a:spcAft>
              <a:buClr>
                <a:schemeClr val="dk1"/>
              </a:buClr>
              <a:buSzPts val="2400"/>
              <a:buNone/>
              <a:defRPr sz="2400">
                <a:solidFill>
                  <a:schemeClr val="dk1"/>
                </a:solidFill>
              </a:defRPr>
            </a:lvl8pPr>
            <a:lvl9pPr lvl="8" algn="ctr">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vy copy">
  <p:cSld name="CUSTOM_10">
    <p:spTree>
      <p:nvGrpSpPr>
        <p:cNvPr id="288" name="Shape 288"/>
        <p:cNvGrpSpPr/>
        <p:nvPr/>
      </p:nvGrpSpPr>
      <p:grpSpPr>
        <a:xfrm>
          <a:off x="0" y="0"/>
          <a:ext cx="0" cy="0"/>
          <a:chOff x="0" y="0"/>
          <a:chExt cx="0" cy="0"/>
        </a:xfrm>
      </p:grpSpPr>
      <p:sp>
        <p:nvSpPr>
          <p:cNvPr id="289" name="Google Shape;289;p42"/>
          <p:cNvSpPr/>
          <p:nvPr/>
        </p:nvSpPr>
        <p:spPr>
          <a:xfrm rot="5400000">
            <a:off x="4359281" y="-3679969"/>
            <a:ext cx="359700" cy="8883300"/>
          </a:xfrm>
          <a:prstGeom prst="round2SameRect">
            <a:avLst>
              <a:gd fmla="val 46281" name="adj1"/>
              <a:gd fmla="val 50000" name="adj2"/>
            </a:avLst>
          </a:prstGeom>
          <a:solidFill>
            <a:srgbClr val="FFC900"/>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290" name="Google Shape;290;p42"/>
          <p:cNvSpPr txBox="1"/>
          <p:nvPr>
            <p:ph type="ctrTitle"/>
          </p:nvPr>
        </p:nvSpPr>
        <p:spPr>
          <a:xfrm>
            <a:off x="284213" y="1251038"/>
            <a:ext cx="7431900" cy="34632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None/>
              <a:defRPr b="0" sz="1200">
                <a:solidFill>
                  <a:schemeClr val="dk1"/>
                </a:solidFill>
              </a:defRPr>
            </a:lvl1pPr>
            <a:lvl2pPr lvl="1" algn="ctr">
              <a:spcBef>
                <a:spcPts val="0"/>
              </a:spcBef>
              <a:spcAft>
                <a:spcPts val="0"/>
              </a:spcAft>
              <a:buClr>
                <a:schemeClr val="dk1"/>
              </a:buClr>
              <a:buSzPts val="800"/>
              <a:buNone/>
              <a:defRPr sz="800">
                <a:solidFill>
                  <a:schemeClr val="dk1"/>
                </a:solidFill>
              </a:defRPr>
            </a:lvl2pPr>
            <a:lvl3pPr lvl="2" algn="ctr">
              <a:spcBef>
                <a:spcPts val="0"/>
              </a:spcBef>
              <a:spcAft>
                <a:spcPts val="0"/>
              </a:spcAft>
              <a:buClr>
                <a:schemeClr val="dk1"/>
              </a:buClr>
              <a:buSzPts val="800"/>
              <a:buNone/>
              <a:defRPr sz="800">
                <a:solidFill>
                  <a:schemeClr val="dk1"/>
                </a:solidFill>
              </a:defRPr>
            </a:lvl3pPr>
            <a:lvl4pPr lvl="3" algn="ctr">
              <a:spcBef>
                <a:spcPts val="0"/>
              </a:spcBef>
              <a:spcAft>
                <a:spcPts val="0"/>
              </a:spcAft>
              <a:buClr>
                <a:schemeClr val="dk1"/>
              </a:buClr>
              <a:buSzPts val="800"/>
              <a:buNone/>
              <a:defRPr sz="800">
                <a:solidFill>
                  <a:schemeClr val="dk1"/>
                </a:solidFill>
              </a:defRPr>
            </a:lvl4pPr>
            <a:lvl5pPr lvl="4" algn="ctr">
              <a:spcBef>
                <a:spcPts val="0"/>
              </a:spcBef>
              <a:spcAft>
                <a:spcPts val="0"/>
              </a:spcAft>
              <a:buClr>
                <a:schemeClr val="dk1"/>
              </a:buClr>
              <a:buSzPts val="800"/>
              <a:buNone/>
              <a:defRPr sz="800">
                <a:solidFill>
                  <a:schemeClr val="dk1"/>
                </a:solidFill>
              </a:defRPr>
            </a:lvl5pPr>
            <a:lvl6pPr lvl="5" algn="ctr">
              <a:spcBef>
                <a:spcPts val="0"/>
              </a:spcBef>
              <a:spcAft>
                <a:spcPts val="0"/>
              </a:spcAft>
              <a:buClr>
                <a:schemeClr val="dk1"/>
              </a:buClr>
              <a:buSzPts val="800"/>
              <a:buNone/>
              <a:defRPr sz="800">
                <a:solidFill>
                  <a:schemeClr val="dk1"/>
                </a:solidFill>
              </a:defRPr>
            </a:lvl6pPr>
            <a:lvl7pPr lvl="6" algn="ctr">
              <a:spcBef>
                <a:spcPts val="0"/>
              </a:spcBef>
              <a:spcAft>
                <a:spcPts val="0"/>
              </a:spcAft>
              <a:buClr>
                <a:schemeClr val="dk1"/>
              </a:buClr>
              <a:buSzPts val="800"/>
              <a:buNone/>
              <a:defRPr sz="800">
                <a:solidFill>
                  <a:schemeClr val="dk1"/>
                </a:solidFill>
              </a:defRPr>
            </a:lvl7pPr>
            <a:lvl8pPr lvl="7" algn="ctr">
              <a:spcBef>
                <a:spcPts val="0"/>
              </a:spcBef>
              <a:spcAft>
                <a:spcPts val="0"/>
              </a:spcAft>
              <a:buClr>
                <a:schemeClr val="dk1"/>
              </a:buClr>
              <a:buSzPts val="800"/>
              <a:buNone/>
              <a:defRPr sz="800">
                <a:solidFill>
                  <a:schemeClr val="dk1"/>
                </a:solidFill>
              </a:defRPr>
            </a:lvl8pPr>
            <a:lvl9pPr lvl="8" algn="ctr">
              <a:spcBef>
                <a:spcPts val="0"/>
              </a:spcBef>
              <a:spcAft>
                <a:spcPts val="0"/>
              </a:spcAft>
              <a:buClr>
                <a:schemeClr val="dk1"/>
              </a:buClr>
              <a:buSzPts val="800"/>
              <a:buNone/>
              <a:defRPr sz="800">
                <a:solidFill>
                  <a:schemeClr val="dk1"/>
                </a:solidFill>
              </a:defRPr>
            </a:lvl9pPr>
          </a:lstStyle>
          <a:p/>
        </p:txBody>
      </p:sp>
      <p:pic>
        <p:nvPicPr>
          <p:cNvPr id="291" name="Google Shape;291;p42"/>
          <p:cNvPicPr preferRelativeResize="0"/>
          <p:nvPr/>
        </p:nvPicPr>
        <p:blipFill>
          <a:blip r:embed="rId2">
            <a:alphaModFix/>
          </a:blip>
          <a:stretch>
            <a:fillRect/>
          </a:stretch>
        </p:blipFill>
        <p:spPr>
          <a:xfrm>
            <a:off x="284213" y="280463"/>
            <a:ext cx="1195370" cy="117600"/>
          </a:xfrm>
          <a:prstGeom prst="rect">
            <a:avLst/>
          </a:prstGeom>
          <a:noFill/>
          <a:ln>
            <a:noFill/>
          </a:ln>
        </p:spPr>
      </p:pic>
      <p:sp>
        <p:nvSpPr>
          <p:cNvPr id="292" name="Google Shape;292;p42"/>
          <p:cNvSpPr txBox="1"/>
          <p:nvPr>
            <p:ph idx="2" type="ctrTitle"/>
          </p:nvPr>
        </p:nvSpPr>
        <p:spPr>
          <a:xfrm>
            <a:off x="284213" y="581831"/>
            <a:ext cx="7186200" cy="6324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100"/>
              <a:buNone/>
              <a:defRPr sz="2100">
                <a:solidFill>
                  <a:schemeClr val="dk1"/>
                </a:solidFill>
              </a:defRPr>
            </a:lvl1pPr>
            <a:lvl2pPr lvl="1" algn="ctr">
              <a:spcBef>
                <a:spcPts val="0"/>
              </a:spcBef>
              <a:spcAft>
                <a:spcPts val="0"/>
              </a:spcAft>
              <a:buClr>
                <a:schemeClr val="dk1"/>
              </a:buClr>
              <a:buSzPts val="2400"/>
              <a:buNone/>
              <a:defRPr sz="2400">
                <a:solidFill>
                  <a:schemeClr val="dk1"/>
                </a:solidFill>
              </a:defRPr>
            </a:lvl2pPr>
            <a:lvl3pPr lvl="2" algn="ctr">
              <a:spcBef>
                <a:spcPts val="0"/>
              </a:spcBef>
              <a:spcAft>
                <a:spcPts val="0"/>
              </a:spcAft>
              <a:buClr>
                <a:schemeClr val="dk1"/>
              </a:buClr>
              <a:buSzPts val="2400"/>
              <a:buNone/>
              <a:defRPr sz="2400">
                <a:solidFill>
                  <a:schemeClr val="dk1"/>
                </a:solidFill>
              </a:defRPr>
            </a:lvl3pPr>
            <a:lvl4pPr lvl="3" algn="ctr">
              <a:spcBef>
                <a:spcPts val="0"/>
              </a:spcBef>
              <a:spcAft>
                <a:spcPts val="0"/>
              </a:spcAft>
              <a:buClr>
                <a:schemeClr val="dk1"/>
              </a:buClr>
              <a:buSzPts val="2400"/>
              <a:buNone/>
              <a:defRPr sz="2400">
                <a:solidFill>
                  <a:schemeClr val="dk1"/>
                </a:solidFill>
              </a:defRPr>
            </a:lvl4pPr>
            <a:lvl5pPr lvl="4" algn="ctr">
              <a:spcBef>
                <a:spcPts val="0"/>
              </a:spcBef>
              <a:spcAft>
                <a:spcPts val="0"/>
              </a:spcAft>
              <a:buClr>
                <a:schemeClr val="dk1"/>
              </a:buClr>
              <a:buSzPts val="2400"/>
              <a:buNone/>
              <a:defRPr sz="2400">
                <a:solidFill>
                  <a:schemeClr val="dk1"/>
                </a:solidFill>
              </a:defRPr>
            </a:lvl5pPr>
            <a:lvl6pPr lvl="5" algn="ctr">
              <a:spcBef>
                <a:spcPts val="0"/>
              </a:spcBef>
              <a:spcAft>
                <a:spcPts val="0"/>
              </a:spcAft>
              <a:buClr>
                <a:schemeClr val="dk1"/>
              </a:buClr>
              <a:buSzPts val="2400"/>
              <a:buNone/>
              <a:defRPr sz="2400">
                <a:solidFill>
                  <a:schemeClr val="dk1"/>
                </a:solidFill>
              </a:defRPr>
            </a:lvl6pPr>
            <a:lvl7pPr lvl="6" algn="ctr">
              <a:spcBef>
                <a:spcPts val="0"/>
              </a:spcBef>
              <a:spcAft>
                <a:spcPts val="0"/>
              </a:spcAft>
              <a:buClr>
                <a:schemeClr val="dk1"/>
              </a:buClr>
              <a:buSzPts val="2400"/>
              <a:buNone/>
              <a:defRPr sz="2400">
                <a:solidFill>
                  <a:schemeClr val="dk1"/>
                </a:solidFill>
              </a:defRPr>
            </a:lvl7pPr>
            <a:lvl8pPr lvl="7" algn="ctr">
              <a:spcBef>
                <a:spcPts val="0"/>
              </a:spcBef>
              <a:spcAft>
                <a:spcPts val="0"/>
              </a:spcAft>
              <a:buClr>
                <a:schemeClr val="dk1"/>
              </a:buClr>
              <a:buSzPts val="2400"/>
              <a:buNone/>
              <a:defRPr sz="2400">
                <a:solidFill>
                  <a:schemeClr val="dk1"/>
                </a:solidFill>
              </a:defRPr>
            </a:lvl8pPr>
            <a:lvl9pPr lvl="8" algn="ctr">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py option 1_1">
  <p:cSld name="Title Only_1">
    <p:spTree>
      <p:nvGrpSpPr>
        <p:cNvPr id="293" name="Shape 293"/>
        <p:cNvGrpSpPr/>
        <p:nvPr/>
      </p:nvGrpSpPr>
      <p:grpSpPr>
        <a:xfrm>
          <a:off x="0" y="0"/>
          <a:ext cx="0" cy="0"/>
          <a:chOff x="0" y="0"/>
          <a:chExt cx="0" cy="0"/>
        </a:xfrm>
      </p:grpSpPr>
      <p:sp>
        <p:nvSpPr>
          <p:cNvPr id="294" name="Google Shape;294;p43"/>
          <p:cNvSpPr txBox="1"/>
          <p:nvPr>
            <p:ph idx="12" type="sldNum"/>
          </p:nvPr>
        </p:nvSpPr>
        <p:spPr>
          <a:xfrm>
            <a:off x="8491095" y="4783455"/>
            <a:ext cx="200400" cy="209400"/>
          </a:xfrm>
          <a:prstGeom prst="rect">
            <a:avLst/>
          </a:prstGeom>
          <a:noFill/>
          <a:ln>
            <a:noFill/>
          </a:ln>
        </p:spPr>
        <p:txBody>
          <a:bodyPr anchorCtr="0" anchor="t" bIns="0" lIns="0" spcFirstLastPara="1" rIns="0" wrap="square" tIns="0">
            <a:noAutofit/>
          </a:bodyPr>
          <a:lstStyle>
            <a:lvl1pPr indent="0" lvl="0" marL="0" algn="r">
              <a:lnSpc>
                <a:spcPct val="100000"/>
              </a:lnSpc>
              <a:spcBef>
                <a:spcPts val="0"/>
              </a:spcBef>
              <a:spcAft>
                <a:spcPts val="0"/>
              </a:spcAft>
              <a:buClr>
                <a:srgbClr val="888888"/>
              </a:buClr>
              <a:buSzPts val="1400"/>
              <a:buFont typeface="Helvetica Neue"/>
              <a:buNone/>
              <a:defRPr>
                <a:solidFill>
                  <a:srgbClr val="888888"/>
                </a:solidFill>
                <a:latin typeface="Helvetica Neue"/>
                <a:ea typeface="Helvetica Neue"/>
                <a:cs typeface="Helvetica Neue"/>
                <a:sym typeface="Helvetica Neue"/>
              </a:defRPr>
            </a:lvl1pPr>
            <a:lvl2pPr indent="0" lvl="1" marL="0" algn="r">
              <a:lnSpc>
                <a:spcPct val="100000"/>
              </a:lnSpc>
              <a:spcBef>
                <a:spcPts val="0"/>
              </a:spcBef>
              <a:spcAft>
                <a:spcPts val="0"/>
              </a:spcAft>
              <a:buClr>
                <a:srgbClr val="888888"/>
              </a:buClr>
              <a:buSzPts val="1400"/>
              <a:buFont typeface="Helvetica Neue"/>
              <a:buNone/>
              <a:defRPr>
                <a:solidFill>
                  <a:srgbClr val="888888"/>
                </a:solidFill>
                <a:latin typeface="Helvetica Neue"/>
                <a:ea typeface="Helvetica Neue"/>
                <a:cs typeface="Helvetica Neue"/>
                <a:sym typeface="Helvetica Neue"/>
              </a:defRPr>
            </a:lvl2pPr>
            <a:lvl3pPr indent="0" lvl="2" marL="0" algn="r">
              <a:lnSpc>
                <a:spcPct val="100000"/>
              </a:lnSpc>
              <a:spcBef>
                <a:spcPts val="0"/>
              </a:spcBef>
              <a:spcAft>
                <a:spcPts val="0"/>
              </a:spcAft>
              <a:buClr>
                <a:srgbClr val="888888"/>
              </a:buClr>
              <a:buSzPts val="1400"/>
              <a:buFont typeface="Helvetica Neue"/>
              <a:buNone/>
              <a:defRPr>
                <a:solidFill>
                  <a:srgbClr val="888888"/>
                </a:solidFill>
                <a:latin typeface="Helvetica Neue"/>
                <a:ea typeface="Helvetica Neue"/>
                <a:cs typeface="Helvetica Neue"/>
                <a:sym typeface="Helvetica Neue"/>
              </a:defRPr>
            </a:lvl3pPr>
            <a:lvl4pPr indent="0" lvl="3" marL="0" algn="r">
              <a:lnSpc>
                <a:spcPct val="100000"/>
              </a:lnSpc>
              <a:spcBef>
                <a:spcPts val="0"/>
              </a:spcBef>
              <a:spcAft>
                <a:spcPts val="0"/>
              </a:spcAft>
              <a:buClr>
                <a:srgbClr val="888888"/>
              </a:buClr>
              <a:buSzPts val="1400"/>
              <a:buFont typeface="Helvetica Neue"/>
              <a:buNone/>
              <a:defRPr>
                <a:solidFill>
                  <a:srgbClr val="888888"/>
                </a:solidFill>
                <a:latin typeface="Helvetica Neue"/>
                <a:ea typeface="Helvetica Neue"/>
                <a:cs typeface="Helvetica Neue"/>
                <a:sym typeface="Helvetica Neue"/>
              </a:defRPr>
            </a:lvl4pPr>
            <a:lvl5pPr indent="0" lvl="4" marL="0" algn="r">
              <a:lnSpc>
                <a:spcPct val="100000"/>
              </a:lnSpc>
              <a:spcBef>
                <a:spcPts val="0"/>
              </a:spcBef>
              <a:spcAft>
                <a:spcPts val="0"/>
              </a:spcAft>
              <a:buClr>
                <a:srgbClr val="888888"/>
              </a:buClr>
              <a:buSzPts val="1400"/>
              <a:buFont typeface="Helvetica Neue"/>
              <a:buNone/>
              <a:defRPr>
                <a:solidFill>
                  <a:srgbClr val="888888"/>
                </a:solidFill>
                <a:latin typeface="Helvetica Neue"/>
                <a:ea typeface="Helvetica Neue"/>
                <a:cs typeface="Helvetica Neue"/>
                <a:sym typeface="Helvetica Neue"/>
              </a:defRPr>
            </a:lvl5pPr>
            <a:lvl6pPr indent="0" lvl="5" marL="0" algn="r">
              <a:lnSpc>
                <a:spcPct val="100000"/>
              </a:lnSpc>
              <a:spcBef>
                <a:spcPts val="0"/>
              </a:spcBef>
              <a:spcAft>
                <a:spcPts val="0"/>
              </a:spcAft>
              <a:buClr>
                <a:srgbClr val="888888"/>
              </a:buClr>
              <a:buSzPts val="1400"/>
              <a:buFont typeface="Helvetica Neue"/>
              <a:buNone/>
              <a:defRPr>
                <a:solidFill>
                  <a:srgbClr val="888888"/>
                </a:solidFill>
                <a:latin typeface="Helvetica Neue"/>
                <a:ea typeface="Helvetica Neue"/>
                <a:cs typeface="Helvetica Neue"/>
                <a:sym typeface="Helvetica Neue"/>
              </a:defRPr>
            </a:lvl6pPr>
            <a:lvl7pPr indent="0" lvl="6" marL="0" algn="r">
              <a:lnSpc>
                <a:spcPct val="100000"/>
              </a:lnSpc>
              <a:spcBef>
                <a:spcPts val="0"/>
              </a:spcBef>
              <a:spcAft>
                <a:spcPts val="0"/>
              </a:spcAft>
              <a:buClr>
                <a:srgbClr val="888888"/>
              </a:buClr>
              <a:buSzPts val="1400"/>
              <a:buFont typeface="Helvetica Neue"/>
              <a:buNone/>
              <a:defRPr>
                <a:solidFill>
                  <a:srgbClr val="888888"/>
                </a:solidFill>
                <a:latin typeface="Helvetica Neue"/>
                <a:ea typeface="Helvetica Neue"/>
                <a:cs typeface="Helvetica Neue"/>
                <a:sym typeface="Helvetica Neue"/>
              </a:defRPr>
            </a:lvl7pPr>
            <a:lvl8pPr indent="0" lvl="7" marL="0" algn="r">
              <a:lnSpc>
                <a:spcPct val="100000"/>
              </a:lnSpc>
              <a:spcBef>
                <a:spcPts val="0"/>
              </a:spcBef>
              <a:spcAft>
                <a:spcPts val="0"/>
              </a:spcAft>
              <a:buClr>
                <a:srgbClr val="888888"/>
              </a:buClr>
              <a:buSzPts val="1400"/>
              <a:buFont typeface="Helvetica Neue"/>
              <a:buNone/>
              <a:defRPr>
                <a:solidFill>
                  <a:srgbClr val="888888"/>
                </a:solidFill>
                <a:latin typeface="Helvetica Neue"/>
                <a:ea typeface="Helvetica Neue"/>
                <a:cs typeface="Helvetica Neue"/>
                <a:sym typeface="Helvetica Neue"/>
              </a:defRPr>
            </a:lvl8pPr>
            <a:lvl9pPr indent="0" lvl="8" marL="0" algn="r">
              <a:lnSpc>
                <a:spcPct val="100000"/>
              </a:lnSpc>
              <a:spcBef>
                <a:spcPts val="0"/>
              </a:spcBef>
              <a:spcAft>
                <a:spcPts val="0"/>
              </a:spcAft>
              <a:buClr>
                <a:srgbClr val="888888"/>
              </a:buClr>
              <a:buSzPts val="1400"/>
              <a:buFont typeface="Helvetica Neue"/>
              <a:buNone/>
              <a:defRPr>
                <a:solidFill>
                  <a:srgbClr val="888888"/>
                </a:solidFill>
                <a:latin typeface="Helvetica Neue"/>
                <a:ea typeface="Helvetica Neue"/>
                <a:cs typeface="Helvetica Neue"/>
                <a:sym typeface="Helvetica Neue"/>
              </a:defRPr>
            </a:lvl9pPr>
          </a:lstStyle>
          <a:p>
            <a:pPr indent="0" lvl="0" marL="0" rtl="0" algn="r">
              <a:spcBef>
                <a:spcPts val="0"/>
              </a:spcBef>
              <a:spcAft>
                <a:spcPts val="0"/>
              </a:spcAft>
              <a:buNone/>
            </a:pPr>
            <a:fld id="{00000000-1234-1234-1234-123412341234}" type="slidenum">
              <a:rPr lang="en-GB"/>
              <a:t>‹#›</a:t>
            </a:fld>
            <a:endParaRPr/>
          </a:p>
        </p:txBody>
      </p:sp>
      <p:sp>
        <p:nvSpPr>
          <p:cNvPr id="295" name="Google Shape;295;p43"/>
          <p:cNvSpPr/>
          <p:nvPr/>
        </p:nvSpPr>
        <p:spPr>
          <a:xfrm>
            <a:off x="0" y="0"/>
            <a:ext cx="2852700" cy="5154900"/>
          </a:xfrm>
          <a:prstGeom prst="rect">
            <a:avLst/>
          </a:prstGeom>
          <a:solidFill>
            <a:srgbClr val="699A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296" name="Google Shape;296;p43"/>
          <p:cNvSpPr txBox="1"/>
          <p:nvPr>
            <p:ph type="ctrTitle"/>
          </p:nvPr>
        </p:nvSpPr>
        <p:spPr>
          <a:xfrm>
            <a:off x="3134044" y="638981"/>
            <a:ext cx="5439300" cy="3633000"/>
          </a:xfrm>
          <a:prstGeom prst="rect">
            <a:avLst/>
          </a:prstGeom>
        </p:spPr>
        <p:txBody>
          <a:bodyPr anchorCtr="0" anchor="t" bIns="0" lIns="0" spcFirstLastPara="1" rIns="0" wrap="square" tIns="0">
            <a:noAutofit/>
          </a:bodyPr>
          <a:lstStyle>
            <a:lvl1pPr lvl="0">
              <a:spcBef>
                <a:spcPts val="800"/>
              </a:spcBef>
              <a:spcAft>
                <a:spcPts val="0"/>
              </a:spcAft>
              <a:buClr>
                <a:schemeClr val="dk1"/>
              </a:buClr>
              <a:buSzPts val="1200"/>
              <a:buNone/>
              <a:defRPr b="0" sz="1200">
                <a:solidFill>
                  <a:schemeClr val="dk1"/>
                </a:solidFill>
              </a:defRPr>
            </a:lvl1pPr>
            <a:lvl2pPr lvl="1" algn="ctr">
              <a:spcBef>
                <a:spcPts val="0"/>
              </a:spcBef>
              <a:spcAft>
                <a:spcPts val="0"/>
              </a:spcAft>
              <a:buClr>
                <a:schemeClr val="dk1"/>
              </a:buClr>
              <a:buSzPts val="1200"/>
              <a:buNone/>
              <a:defRPr b="0" sz="1200">
                <a:solidFill>
                  <a:schemeClr val="dk1"/>
                </a:solidFill>
              </a:defRPr>
            </a:lvl2pPr>
            <a:lvl3pPr lvl="2" algn="ctr">
              <a:spcBef>
                <a:spcPts val="0"/>
              </a:spcBef>
              <a:spcAft>
                <a:spcPts val="0"/>
              </a:spcAft>
              <a:buClr>
                <a:schemeClr val="dk1"/>
              </a:buClr>
              <a:buSzPts val="1200"/>
              <a:buNone/>
              <a:defRPr b="0" sz="1200">
                <a:solidFill>
                  <a:schemeClr val="dk1"/>
                </a:solidFill>
              </a:defRPr>
            </a:lvl3pPr>
            <a:lvl4pPr lvl="3" algn="ctr">
              <a:spcBef>
                <a:spcPts val="0"/>
              </a:spcBef>
              <a:spcAft>
                <a:spcPts val="0"/>
              </a:spcAft>
              <a:buClr>
                <a:schemeClr val="dk1"/>
              </a:buClr>
              <a:buSzPts val="1200"/>
              <a:buNone/>
              <a:defRPr b="0" sz="1200">
                <a:solidFill>
                  <a:schemeClr val="dk1"/>
                </a:solidFill>
              </a:defRPr>
            </a:lvl4pPr>
            <a:lvl5pPr lvl="4" algn="ctr">
              <a:spcBef>
                <a:spcPts val="0"/>
              </a:spcBef>
              <a:spcAft>
                <a:spcPts val="0"/>
              </a:spcAft>
              <a:buClr>
                <a:schemeClr val="dk1"/>
              </a:buClr>
              <a:buSzPts val="1200"/>
              <a:buNone/>
              <a:defRPr b="0" sz="1200">
                <a:solidFill>
                  <a:schemeClr val="dk1"/>
                </a:solidFill>
              </a:defRPr>
            </a:lvl5pPr>
            <a:lvl6pPr lvl="5" algn="ctr">
              <a:spcBef>
                <a:spcPts val="0"/>
              </a:spcBef>
              <a:spcAft>
                <a:spcPts val="0"/>
              </a:spcAft>
              <a:buClr>
                <a:schemeClr val="dk1"/>
              </a:buClr>
              <a:buSzPts val="1200"/>
              <a:buNone/>
              <a:defRPr b="0" sz="1200">
                <a:solidFill>
                  <a:schemeClr val="dk1"/>
                </a:solidFill>
              </a:defRPr>
            </a:lvl6pPr>
            <a:lvl7pPr lvl="6" algn="ctr">
              <a:spcBef>
                <a:spcPts val="0"/>
              </a:spcBef>
              <a:spcAft>
                <a:spcPts val="0"/>
              </a:spcAft>
              <a:buClr>
                <a:schemeClr val="dk1"/>
              </a:buClr>
              <a:buSzPts val="1200"/>
              <a:buNone/>
              <a:defRPr b="0" sz="1200">
                <a:solidFill>
                  <a:schemeClr val="dk1"/>
                </a:solidFill>
              </a:defRPr>
            </a:lvl7pPr>
            <a:lvl8pPr lvl="7" algn="ctr">
              <a:spcBef>
                <a:spcPts val="0"/>
              </a:spcBef>
              <a:spcAft>
                <a:spcPts val="0"/>
              </a:spcAft>
              <a:buClr>
                <a:schemeClr val="dk1"/>
              </a:buClr>
              <a:buSzPts val="1200"/>
              <a:buNone/>
              <a:defRPr b="0" sz="1200">
                <a:solidFill>
                  <a:schemeClr val="dk1"/>
                </a:solidFill>
              </a:defRPr>
            </a:lvl8pPr>
            <a:lvl9pPr lvl="8" algn="ctr">
              <a:spcBef>
                <a:spcPts val="0"/>
              </a:spcBef>
              <a:spcAft>
                <a:spcPts val="0"/>
              </a:spcAft>
              <a:buClr>
                <a:schemeClr val="dk1"/>
              </a:buClr>
              <a:buSzPts val="1200"/>
              <a:buNone/>
              <a:defRPr b="0" sz="1200">
                <a:solidFill>
                  <a:schemeClr val="dk1"/>
                </a:solidFill>
              </a:defRPr>
            </a:lvl9pPr>
          </a:lstStyle>
          <a:p/>
        </p:txBody>
      </p:sp>
      <p:sp>
        <p:nvSpPr>
          <p:cNvPr id="297" name="Google Shape;297;p43"/>
          <p:cNvSpPr txBox="1"/>
          <p:nvPr>
            <p:ph idx="2" type="ctrTitle"/>
          </p:nvPr>
        </p:nvSpPr>
        <p:spPr>
          <a:xfrm>
            <a:off x="284213" y="638981"/>
            <a:ext cx="2292300" cy="6324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400"/>
              <a:buNone/>
              <a:defRPr sz="2400">
                <a:solidFill>
                  <a:schemeClr val="dk1"/>
                </a:solidFill>
              </a:defRPr>
            </a:lvl1pPr>
            <a:lvl2pPr lvl="1" algn="ctr">
              <a:spcBef>
                <a:spcPts val="0"/>
              </a:spcBef>
              <a:spcAft>
                <a:spcPts val="0"/>
              </a:spcAft>
              <a:buClr>
                <a:schemeClr val="dk1"/>
              </a:buClr>
              <a:buSzPts val="2400"/>
              <a:buNone/>
              <a:defRPr sz="2400">
                <a:solidFill>
                  <a:schemeClr val="dk1"/>
                </a:solidFill>
              </a:defRPr>
            </a:lvl2pPr>
            <a:lvl3pPr lvl="2" algn="ctr">
              <a:spcBef>
                <a:spcPts val="0"/>
              </a:spcBef>
              <a:spcAft>
                <a:spcPts val="0"/>
              </a:spcAft>
              <a:buClr>
                <a:schemeClr val="dk1"/>
              </a:buClr>
              <a:buSzPts val="2400"/>
              <a:buNone/>
              <a:defRPr sz="2400">
                <a:solidFill>
                  <a:schemeClr val="dk1"/>
                </a:solidFill>
              </a:defRPr>
            </a:lvl3pPr>
            <a:lvl4pPr lvl="3" algn="ctr">
              <a:spcBef>
                <a:spcPts val="0"/>
              </a:spcBef>
              <a:spcAft>
                <a:spcPts val="0"/>
              </a:spcAft>
              <a:buClr>
                <a:schemeClr val="dk1"/>
              </a:buClr>
              <a:buSzPts val="2400"/>
              <a:buNone/>
              <a:defRPr sz="2400">
                <a:solidFill>
                  <a:schemeClr val="dk1"/>
                </a:solidFill>
              </a:defRPr>
            </a:lvl4pPr>
            <a:lvl5pPr lvl="4" algn="ctr">
              <a:spcBef>
                <a:spcPts val="0"/>
              </a:spcBef>
              <a:spcAft>
                <a:spcPts val="0"/>
              </a:spcAft>
              <a:buClr>
                <a:schemeClr val="dk1"/>
              </a:buClr>
              <a:buSzPts val="2400"/>
              <a:buNone/>
              <a:defRPr sz="2400">
                <a:solidFill>
                  <a:schemeClr val="dk1"/>
                </a:solidFill>
              </a:defRPr>
            </a:lvl5pPr>
            <a:lvl6pPr lvl="5" algn="ctr">
              <a:spcBef>
                <a:spcPts val="0"/>
              </a:spcBef>
              <a:spcAft>
                <a:spcPts val="0"/>
              </a:spcAft>
              <a:buClr>
                <a:schemeClr val="dk1"/>
              </a:buClr>
              <a:buSzPts val="2400"/>
              <a:buNone/>
              <a:defRPr sz="2400">
                <a:solidFill>
                  <a:schemeClr val="dk1"/>
                </a:solidFill>
              </a:defRPr>
            </a:lvl6pPr>
            <a:lvl7pPr lvl="6" algn="ctr">
              <a:spcBef>
                <a:spcPts val="0"/>
              </a:spcBef>
              <a:spcAft>
                <a:spcPts val="0"/>
              </a:spcAft>
              <a:buClr>
                <a:schemeClr val="dk1"/>
              </a:buClr>
              <a:buSzPts val="2400"/>
              <a:buNone/>
              <a:defRPr sz="2400">
                <a:solidFill>
                  <a:schemeClr val="dk1"/>
                </a:solidFill>
              </a:defRPr>
            </a:lvl7pPr>
            <a:lvl8pPr lvl="7" algn="ctr">
              <a:spcBef>
                <a:spcPts val="0"/>
              </a:spcBef>
              <a:spcAft>
                <a:spcPts val="0"/>
              </a:spcAft>
              <a:buClr>
                <a:schemeClr val="dk1"/>
              </a:buClr>
              <a:buSzPts val="2400"/>
              <a:buNone/>
              <a:defRPr sz="2400">
                <a:solidFill>
                  <a:schemeClr val="dk1"/>
                </a:solidFill>
              </a:defRPr>
            </a:lvl8pPr>
            <a:lvl9pPr lvl="8" algn="ctr">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Blue heavy text 1">
  <p:cSld name="CUSTOM_4_2">
    <p:spTree>
      <p:nvGrpSpPr>
        <p:cNvPr id="298" name="Shape 298"/>
        <p:cNvGrpSpPr/>
        <p:nvPr/>
      </p:nvGrpSpPr>
      <p:grpSpPr>
        <a:xfrm>
          <a:off x="0" y="0"/>
          <a:ext cx="0" cy="0"/>
          <a:chOff x="0" y="0"/>
          <a:chExt cx="0" cy="0"/>
        </a:xfrm>
      </p:grpSpPr>
      <p:sp>
        <p:nvSpPr>
          <p:cNvPr id="299" name="Google Shape;299;p44"/>
          <p:cNvSpPr/>
          <p:nvPr/>
        </p:nvSpPr>
        <p:spPr>
          <a:xfrm rot="5400000">
            <a:off x="4323731" y="-3827437"/>
            <a:ext cx="545100" cy="8883300"/>
          </a:xfrm>
          <a:prstGeom prst="round2SameRect">
            <a:avLst>
              <a:gd fmla="val 46281" name="adj1"/>
              <a:gd fmla="val 50000" name="adj2"/>
            </a:avLst>
          </a:prstGeom>
          <a:solidFill>
            <a:srgbClr val="699A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300" name="Google Shape;300;p44"/>
          <p:cNvSpPr txBox="1"/>
          <p:nvPr>
            <p:ph type="ctrTitle"/>
          </p:nvPr>
        </p:nvSpPr>
        <p:spPr>
          <a:xfrm>
            <a:off x="349758" y="1200150"/>
            <a:ext cx="7431900" cy="34632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None/>
              <a:defRPr b="0" sz="1200">
                <a:solidFill>
                  <a:schemeClr val="dk1"/>
                </a:solidFill>
              </a:defRPr>
            </a:lvl1pPr>
            <a:lvl2pPr lvl="1" algn="ctr">
              <a:spcBef>
                <a:spcPts val="0"/>
              </a:spcBef>
              <a:spcAft>
                <a:spcPts val="0"/>
              </a:spcAft>
              <a:buClr>
                <a:schemeClr val="dk1"/>
              </a:buClr>
              <a:buSzPts val="800"/>
              <a:buNone/>
              <a:defRPr sz="800">
                <a:solidFill>
                  <a:schemeClr val="dk1"/>
                </a:solidFill>
              </a:defRPr>
            </a:lvl2pPr>
            <a:lvl3pPr lvl="2" algn="ctr">
              <a:spcBef>
                <a:spcPts val="0"/>
              </a:spcBef>
              <a:spcAft>
                <a:spcPts val="0"/>
              </a:spcAft>
              <a:buClr>
                <a:schemeClr val="dk1"/>
              </a:buClr>
              <a:buSzPts val="800"/>
              <a:buNone/>
              <a:defRPr sz="800">
                <a:solidFill>
                  <a:schemeClr val="dk1"/>
                </a:solidFill>
              </a:defRPr>
            </a:lvl3pPr>
            <a:lvl4pPr lvl="3" algn="ctr">
              <a:spcBef>
                <a:spcPts val="0"/>
              </a:spcBef>
              <a:spcAft>
                <a:spcPts val="0"/>
              </a:spcAft>
              <a:buClr>
                <a:schemeClr val="dk1"/>
              </a:buClr>
              <a:buSzPts val="800"/>
              <a:buNone/>
              <a:defRPr sz="800">
                <a:solidFill>
                  <a:schemeClr val="dk1"/>
                </a:solidFill>
              </a:defRPr>
            </a:lvl4pPr>
            <a:lvl5pPr lvl="4" algn="ctr">
              <a:spcBef>
                <a:spcPts val="0"/>
              </a:spcBef>
              <a:spcAft>
                <a:spcPts val="0"/>
              </a:spcAft>
              <a:buClr>
                <a:schemeClr val="dk1"/>
              </a:buClr>
              <a:buSzPts val="800"/>
              <a:buNone/>
              <a:defRPr sz="800">
                <a:solidFill>
                  <a:schemeClr val="dk1"/>
                </a:solidFill>
              </a:defRPr>
            </a:lvl5pPr>
            <a:lvl6pPr lvl="5" algn="ctr">
              <a:spcBef>
                <a:spcPts val="0"/>
              </a:spcBef>
              <a:spcAft>
                <a:spcPts val="0"/>
              </a:spcAft>
              <a:buClr>
                <a:schemeClr val="dk1"/>
              </a:buClr>
              <a:buSzPts val="800"/>
              <a:buNone/>
              <a:defRPr sz="800">
                <a:solidFill>
                  <a:schemeClr val="dk1"/>
                </a:solidFill>
              </a:defRPr>
            </a:lvl6pPr>
            <a:lvl7pPr lvl="6" algn="ctr">
              <a:spcBef>
                <a:spcPts val="0"/>
              </a:spcBef>
              <a:spcAft>
                <a:spcPts val="0"/>
              </a:spcAft>
              <a:buClr>
                <a:schemeClr val="dk1"/>
              </a:buClr>
              <a:buSzPts val="800"/>
              <a:buNone/>
              <a:defRPr sz="800">
                <a:solidFill>
                  <a:schemeClr val="dk1"/>
                </a:solidFill>
              </a:defRPr>
            </a:lvl7pPr>
            <a:lvl8pPr lvl="7" algn="ctr">
              <a:spcBef>
                <a:spcPts val="0"/>
              </a:spcBef>
              <a:spcAft>
                <a:spcPts val="0"/>
              </a:spcAft>
              <a:buClr>
                <a:schemeClr val="dk1"/>
              </a:buClr>
              <a:buSzPts val="800"/>
              <a:buNone/>
              <a:defRPr sz="800">
                <a:solidFill>
                  <a:schemeClr val="dk1"/>
                </a:solidFill>
              </a:defRPr>
            </a:lvl8pPr>
            <a:lvl9pPr lvl="8" algn="ctr">
              <a:spcBef>
                <a:spcPts val="0"/>
              </a:spcBef>
              <a:spcAft>
                <a:spcPts val="0"/>
              </a:spcAft>
              <a:buClr>
                <a:schemeClr val="dk1"/>
              </a:buClr>
              <a:buSzPts val="800"/>
              <a:buNone/>
              <a:defRPr sz="800">
                <a:solidFill>
                  <a:schemeClr val="dk1"/>
                </a:solidFill>
              </a:defRPr>
            </a:lvl9pPr>
          </a:lstStyle>
          <a:p/>
        </p:txBody>
      </p:sp>
      <p:sp>
        <p:nvSpPr>
          <p:cNvPr id="301" name="Google Shape;301;p44"/>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100"/>
              <a:buNone/>
              <a:defRPr sz="2100">
                <a:solidFill>
                  <a:schemeClr val="dk1"/>
                </a:solidFill>
              </a:defRPr>
            </a:lvl1pPr>
            <a:lvl2pPr lvl="1" algn="ctr">
              <a:spcBef>
                <a:spcPts val="0"/>
              </a:spcBef>
              <a:spcAft>
                <a:spcPts val="0"/>
              </a:spcAft>
              <a:buClr>
                <a:schemeClr val="dk1"/>
              </a:buClr>
              <a:buSzPts val="2400"/>
              <a:buNone/>
              <a:defRPr sz="2400">
                <a:solidFill>
                  <a:schemeClr val="dk1"/>
                </a:solidFill>
              </a:defRPr>
            </a:lvl2pPr>
            <a:lvl3pPr lvl="2" algn="ctr">
              <a:spcBef>
                <a:spcPts val="0"/>
              </a:spcBef>
              <a:spcAft>
                <a:spcPts val="0"/>
              </a:spcAft>
              <a:buClr>
                <a:schemeClr val="dk1"/>
              </a:buClr>
              <a:buSzPts val="2400"/>
              <a:buNone/>
              <a:defRPr sz="2400">
                <a:solidFill>
                  <a:schemeClr val="dk1"/>
                </a:solidFill>
              </a:defRPr>
            </a:lvl3pPr>
            <a:lvl4pPr lvl="3" algn="ctr">
              <a:spcBef>
                <a:spcPts val="0"/>
              </a:spcBef>
              <a:spcAft>
                <a:spcPts val="0"/>
              </a:spcAft>
              <a:buClr>
                <a:schemeClr val="dk1"/>
              </a:buClr>
              <a:buSzPts val="2400"/>
              <a:buNone/>
              <a:defRPr sz="2400">
                <a:solidFill>
                  <a:schemeClr val="dk1"/>
                </a:solidFill>
              </a:defRPr>
            </a:lvl4pPr>
            <a:lvl5pPr lvl="4" algn="ctr">
              <a:spcBef>
                <a:spcPts val="0"/>
              </a:spcBef>
              <a:spcAft>
                <a:spcPts val="0"/>
              </a:spcAft>
              <a:buClr>
                <a:schemeClr val="dk1"/>
              </a:buClr>
              <a:buSzPts val="2400"/>
              <a:buNone/>
              <a:defRPr sz="2400">
                <a:solidFill>
                  <a:schemeClr val="dk1"/>
                </a:solidFill>
              </a:defRPr>
            </a:lvl5pPr>
            <a:lvl6pPr lvl="5" algn="ctr">
              <a:spcBef>
                <a:spcPts val="0"/>
              </a:spcBef>
              <a:spcAft>
                <a:spcPts val="0"/>
              </a:spcAft>
              <a:buClr>
                <a:schemeClr val="dk1"/>
              </a:buClr>
              <a:buSzPts val="2400"/>
              <a:buNone/>
              <a:defRPr sz="2400">
                <a:solidFill>
                  <a:schemeClr val="dk1"/>
                </a:solidFill>
              </a:defRPr>
            </a:lvl6pPr>
            <a:lvl7pPr lvl="6" algn="ctr">
              <a:spcBef>
                <a:spcPts val="0"/>
              </a:spcBef>
              <a:spcAft>
                <a:spcPts val="0"/>
              </a:spcAft>
              <a:buClr>
                <a:schemeClr val="dk1"/>
              </a:buClr>
              <a:buSzPts val="2400"/>
              <a:buNone/>
              <a:defRPr sz="2400">
                <a:solidFill>
                  <a:schemeClr val="dk1"/>
                </a:solidFill>
              </a:defRPr>
            </a:lvl7pPr>
            <a:lvl8pPr lvl="7" algn="ctr">
              <a:spcBef>
                <a:spcPts val="0"/>
              </a:spcBef>
              <a:spcAft>
                <a:spcPts val="0"/>
              </a:spcAft>
              <a:buClr>
                <a:schemeClr val="dk1"/>
              </a:buClr>
              <a:buSzPts val="2400"/>
              <a:buNone/>
              <a:defRPr sz="2400">
                <a:solidFill>
                  <a:schemeClr val="dk1"/>
                </a:solidFill>
              </a:defRPr>
            </a:lvl8pPr>
            <a:lvl9pPr lvl="8" algn="ctr">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Blue heavy text 2">
  <p:cSld name="CUSTOM_4_3">
    <p:spTree>
      <p:nvGrpSpPr>
        <p:cNvPr id="302" name="Shape 302"/>
        <p:cNvGrpSpPr/>
        <p:nvPr/>
      </p:nvGrpSpPr>
      <p:grpSpPr>
        <a:xfrm>
          <a:off x="0" y="0"/>
          <a:ext cx="0" cy="0"/>
          <a:chOff x="0" y="0"/>
          <a:chExt cx="0" cy="0"/>
        </a:xfrm>
      </p:grpSpPr>
      <p:sp>
        <p:nvSpPr>
          <p:cNvPr id="303" name="Google Shape;303;p45"/>
          <p:cNvSpPr/>
          <p:nvPr/>
        </p:nvSpPr>
        <p:spPr>
          <a:xfrm rot="5400000">
            <a:off x="4323731" y="-3827437"/>
            <a:ext cx="545100" cy="8883300"/>
          </a:xfrm>
          <a:prstGeom prst="round2SameRect">
            <a:avLst>
              <a:gd fmla="val 46281" name="adj1"/>
              <a:gd fmla="val 50000" name="adj2"/>
            </a:avLst>
          </a:prstGeom>
          <a:solidFill>
            <a:srgbClr val="699A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304" name="Google Shape;304;p45"/>
          <p:cNvSpPr txBox="1"/>
          <p:nvPr>
            <p:ph type="ctrTitle"/>
          </p:nvPr>
        </p:nvSpPr>
        <p:spPr>
          <a:xfrm>
            <a:off x="349758" y="1200150"/>
            <a:ext cx="7431900" cy="34632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None/>
              <a:defRPr b="0" sz="1200">
                <a:solidFill>
                  <a:schemeClr val="dk1"/>
                </a:solidFill>
              </a:defRPr>
            </a:lvl1pPr>
            <a:lvl2pPr lvl="1" algn="ctr">
              <a:spcBef>
                <a:spcPts val="0"/>
              </a:spcBef>
              <a:spcAft>
                <a:spcPts val="0"/>
              </a:spcAft>
              <a:buClr>
                <a:schemeClr val="dk1"/>
              </a:buClr>
              <a:buSzPts val="800"/>
              <a:buNone/>
              <a:defRPr sz="800">
                <a:solidFill>
                  <a:schemeClr val="dk1"/>
                </a:solidFill>
              </a:defRPr>
            </a:lvl2pPr>
            <a:lvl3pPr lvl="2" algn="ctr">
              <a:spcBef>
                <a:spcPts val="0"/>
              </a:spcBef>
              <a:spcAft>
                <a:spcPts val="0"/>
              </a:spcAft>
              <a:buClr>
                <a:schemeClr val="dk1"/>
              </a:buClr>
              <a:buSzPts val="800"/>
              <a:buNone/>
              <a:defRPr sz="800">
                <a:solidFill>
                  <a:schemeClr val="dk1"/>
                </a:solidFill>
              </a:defRPr>
            </a:lvl3pPr>
            <a:lvl4pPr lvl="3" algn="ctr">
              <a:spcBef>
                <a:spcPts val="0"/>
              </a:spcBef>
              <a:spcAft>
                <a:spcPts val="0"/>
              </a:spcAft>
              <a:buClr>
                <a:schemeClr val="dk1"/>
              </a:buClr>
              <a:buSzPts val="800"/>
              <a:buNone/>
              <a:defRPr sz="800">
                <a:solidFill>
                  <a:schemeClr val="dk1"/>
                </a:solidFill>
              </a:defRPr>
            </a:lvl4pPr>
            <a:lvl5pPr lvl="4" algn="ctr">
              <a:spcBef>
                <a:spcPts val="0"/>
              </a:spcBef>
              <a:spcAft>
                <a:spcPts val="0"/>
              </a:spcAft>
              <a:buClr>
                <a:schemeClr val="dk1"/>
              </a:buClr>
              <a:buSzPts val="800"/>
              <a:buNone/>
              <a:defRPr sz="800">
                <a:solidFill>
                  <a:schemeClr val="dk1"/>
                </a:solidFill>
              </a:defRPr>
            </a:lvl5pPr>
            <a:lvl6pPr lvl="5" algn="ctr">
              <a:spcBef>
                <a:spcPts val="0"/>
              </a:spcBef>
              <a:spcAft>
                <a:spcPts val="0"/>
              </a:spcAft>
              <a:buClr>
                <a:schemeClr val="dk1"/>
              </a:buClr>
              <a:buSzPts val="800"/>
              <a:buNone/>
              <a:defRPr sz="800">
                <a:solidFill>
                  <a:schemeClr val="dk1"/>
                </a:solidFill>
              </a:defRPr>
            </a:lvl6pPr>
            <a:lvl7pPr lvl="6" algn="ctr">
              <a:spcBef>
                <a:spcPts val="0"/>
              </a:spcBef>
              <a:spcAft>
                <a:spcPts val="0"/>
              </a:spcAft>
              <a:buClr>
                <a:schemeClr val="dk1"/>
              </a:buClr>
              <a:buSzPts val="800"/>
              <a:buNone/>
              <a:defRPr sz="800">
                <a:solidFill>
                  <a:schemeClr val="dk1"/>
                </a:solidFill>
              </a:defRPr>
            </a:lvl7pPr>
            <a:lvl8pPr lvl="7" algn="ctr">
              <a:spcBef>
                <a:spcPts val="0"/>
              </a:spcBef>
              <a:spcAft>
                <a:spcPts val="0"/>
              </a:spcAft>
              <a:buClr>
                <a:schemeClr val="dk1"/>
              </a:buClr>
              <a:buSzPts val="800"/>
              <a:buNone/>
              <a:defRPr sz="800">
                <a:solidFill>
                  <a:schemeClr val="dk1"/>
                </a:solidFill>
              </a:defRPr>
            </a:lvl8pPr>
            <a:lvl9pPr lvl="8" algn="ctr">
              <a:spcBef>
                <a:spcPts val="0"/>
              </a:spcBef>
              <a:spcAft>
                <a:spcPts val="0"/>
              </a:spcAft>
              <a:buClr>
                <a:schemeClr val="dk1"/>
              </a:buClr>
              <a:buSzPts val="800"/>
              <a:buNone/>
              <a:defRPr sz="800">
                <a:solidFill>
                  <a:schemeClr val="dk1"/>
                </a:solidFill>
              </a:defRPr>
            </a:lvl9pPr>
          </a:lstStyle>
          <a:p/>
        </p:txBody>
      </p:sp>
      <p:sp>
        <p:nvSpPr>
          <p:cNvPr id="305" name="Google Shape;305;p45"/>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100"/>
              <a:buNone/>
              <a:defRPr sz="2100">
                <a:solidFill>
                  <a:schemeClr val="dk1"/>
                </a:solidFill>
              </a:defRPr>
            </a:lvl1pPr>
            <a:lvl2pPr lvl="1" algn="ctr">
              <a:spcBef>
                <a:spcPts val="0"/>
              </a:spcBef>
              <a:spcAft>
                <a:spcPts val="0"/>
              </a:spcAft>
              <a:buClr>
                <a:schemeClr val="dk1"/>
              </a:buClr>
              <a:buSzPts val="2400"/>
              <a:buNone/>
              <a:defRPr sz="2400">
                <a:solidFill>
                  <a:schemeClr val="dk1"/>
                </a:solidFill>
              </a:defRPr>
            </a:lvl2pPr>
            <a:lvl3pPr lvl="2" algn="ctr">
              <a:spcBef>
                <a:spcPts val="0"/>
              </a:spcBef>
              <a:spcAft>
                <a:spcPts val="0"/>
              </a:spcAft>
              <a:buClr>
                <a:schemeClr val="dk1"/>
              </a:buClr>
              <a:buSzPts val="2400"/>
              <a:buNone/>
              <a:defRPr sz="2400">
                <a:solidFill>
                  <a:schemeClr val="dk1"/>
                </a:solidFill>
              </a:defRPr>
            </a:lvl3pPr>
            <a:lvl4pPr lvl="3" algn="ctr">
              <a:spcBef>
                <a:spcPts val="0"/>
              </a:spcBef>
              <a:spcAft>
                <a:spcPts val="0"/>
              </a:spcAft>
              <a:buClr>
                <a:schemeClr val="dk1"/>
              </a:buClr>
              <a:buSzPts val="2400"/>
              <a:buNone/>
              <a:defRPr sz="2400">
                <a:solidFill>
                  <a:schemeClr val="dk1"/>
                </a:solidFill>
              </a:defRPr>
            </a:lvl4pPr>
            <a:lvl5pPr lvl="4" algn="ctr">
              <a:spcBef>
                <a:spcPts val="0"/>
              </a:spcBef>
              <a:spcAft>
                <a:spcPts val="0"/>
              </a:spcAft>
              <a:buClr>
                <a:schemeClr val="dk1"/>
              </a:buClr>
              <a:buSzPts val="2400"/>
              <a:buNone/>
              <a:defRPr sz="2400">
                <a:solidFill>
                  <a:schemeClr val="dk1"/>
                </a:solidFill>
              </a:defRPr>
            </a:lvl5pPr>
            <a:lvl6pPr lvl="5" algn="ctr">
              <a:spcBef>
                <a:spcPts val="0"/>
              </a:spcBef>
              <a:spcAft>
                <a:spcPts val="0"/>
              </a:spcAft>
              <a:buClr>
                <a:schemeClr val="dk1"/>
              </a:buClr>
              <a:buSzPts val="2400"/>
              <a:buNone/>
              <a:defRPr sz="2400">
                <a:solidFill>
                  <a:schemeClr val="dk1"/>
                </a:solidFill>
              </a:defRPr>
            </a:lvl6pPr>
            <a:lvl7pPr lvl="6" algn="ctr">
              <a:spcBef>
                <a:spcPts val="0"/>
              </a:spcBef>
              <a:spcAft>
                <a:spcPts val="0"/>
              </a:spcAft>
              <a:buClr>
                <a:schemeClr val="dk1"/>
              </a:buClr>
              <a:buSzPts val="2400"/>
              <a:buNone/>
              <a:defRPr sz="2400">
                <a:solidFill>
                  <a:schemeClr val="dk1"/>
                </a:solidFill>
              </a:defRPr>
            </a:lvl7pPr>
            <a:lvl8pPr lvl="7" algn="ctr">
              <a:spcBef>
                <a:spcPts val="0"/>
              </a:spcBef>
              <a:spcAft>
                <a:spcPts val="0"/>
              </a:spcAft>
              <a:buClr>
                <a:schemeClr val="dk1"/>
              </a:buClr>
              <a:buSzPts val="2400"/>
              <a:buNone/>
              <a:defRPr sz="2400">
                <a:solidFill>
                  <a:schemeClr val="dk1"/>
                </a:solidFill>
              </a:defRPr>
            </a:lvl8pPr>
            <a:lvl9pPr lvl="8" algn="ctr">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Blue heavy text 3">
  <p:cSld name="CUSTOM_4_4">
    <p:spTree>
      <p:nvGrpSpPr>
        <p:cNvPr id="306" name="Shape 306"/>
        <p:cNvGrpSpPr/>
        <p:nvPr/>
      </p:nvGrpSpPr>
      <p:grpSpPr>
        <a:xfrm>
          <a:off x="0" y="0"/>
          <a:ext cx="0" cy="0"/>
          <a:chOff x="0" y="0"/>
          <a:chExt cx="0" cy="0"/>
        </a:xfrm>
      </p:grpSpPr>
      <p:sp>
        <p:nvSpPr>
          <p:cNvPr id="307" name="Google Shape;307;p46"/>
          <p:cNvSpPr/>
          <p:nvPr/>
        </p:nvSpPr>
        <p:spPr>
          <a:xfrm rot="5400000">
            <a:off x="4323731" y="-3827437"/>
            <a:ext cx="545100" cy="8883300"/>
          </a:xfrm>
          <a:prstGeom prst="round2SameRect">
            <a:avLst>
              <a:gd fmla="val 46281" name="adj1"/>
              <a:gd fmla="val 50000" name="adj2"/>
            </a:avLst>
          </a:prstGeom>
          <a:solidFill>
            <a:srgbClr val="699A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308" name="Google Shape;308;p46"/>
          <p:cNvSpPr txBox="1"/>
          <p:nvPr>
            <p:ph type="ctrTitle"/>
          </p:nvPr>
        </p:nvSpPr>
        <p:spPr>
          <a:xfrm>
            <a:off x="349758" y="1200150"/>
            <a:ext cx="7431900" cy="34632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None/>
              <a:defRPr b="0" sz="1200">
                <a:solidFill>
                  <a:schemeClr val="dk1"/>
                </a:solidFill>
              </a:defRPr>
            </a:lvl1pPr>
            <a:lvl2pPr lvl="1" algn="ctr">
              <a:spcBef>
                <a:spcPts val="0"/>
              </a:spcBef>
              <a:spcAft>
                <a:spcPts val="0"/>
              </a:spcAft>
              <a:buClr>
                <a:schemeClr val="dk1"/>
              </a:buClr>
              <a:buSzPts val="800"/>
              <a:buNone/>
              <a:defRPr sz="800">
                <a:solidFill>
                  <a:schemeClr val="dk1"/>
                </a:solidFill>
              </a:defRPr>
            </a:lvl2pPr>
            <a:lvl3pPr lvl="2" algn="ctr">
              <a:spcBef>
                <a:spcPts val="0"/>
              </a:spcBef>
              <a:spcAft>
                <a:spcPts val="0"/>
              </a:spcAft>
              <a:buClr>
                <a:schemeClr val="dk1"/>
              </a:buClr>
              <a:buSzPts val="800"/>
              <a:buNone/>
              <a:defRPr sz="800">
                <a:solidFill>
                  <a:schemeClr val="dk1"/>
                </a:solidFill>
              </a:defRPr>
            </a:lvl3pPr>
            <a:lvl4pPr lvl="3" algn="ctr">
              <a:spcBef>
                <a:spcPts val="0"/>
              </a:spcBef>
              <a:spcAft>
                <a:spcPts val="0"/>
              </a:spcAft>
              <a:buClr>
                <a:schemeClr val="dk1"/>
              </a:buClr>
              <a:buSzPts val="800"/>
              <a:buNone/>
              <a:defRPr sz="800">
                <a:solidFill>
                  <a:schemeClr val="dk1"/>
                </a:solidFill>
              </a:defRPr>
            </a:lvl4pPr>
            <a:lvl5pPr lvl="4" algn="ctr">
              <a:spcBef>
                <a:spcPts val="0"/>
              </a:spcBef>
              <a:spcAft>
                <a:spcPts val="0"/>
              </a:spcAft>
              <a:buClr>
                <a:schemeClr val="dk1"/>
              </a:buClr>
              <a:buSzPts val="800"/>
              <a:buNone/>
              <a:defRPr sz="800">
                <a:solidFill>
                  <a:schemeClr val="dk1"/>
                </a:solidFill>
              </a:defRPr>
            </a:lvl5pPr>
            <a:lvl6pPr lvl="5" algn="ctr">
              <a:spcBef>
                <a:spcPts val="0"/>
              </a:spcBef>
              <a:spcAft>
                <a:spcPts val="0"/>
              </a:spcAft>
              <a:buClr>
                <a:schemeClr val="dk1"/>
              </a:buClr>
              <a:buSzPts val="800"/>
              <a:buNone/>
              <a:defRPr sz="800">
                <a:solidFill>
                  <a:schemeClr val="dk1"/>
                </a:solidFill>
              </a:defRPr>
            </a:lvl6pPr>
            <a:lvl7pPr lvl="6" algn="ctr">
              <a:spcBef>
                <a:spcPts val="0"/>
              </a:spcBef>
              <a:spcAft>
                <a:spcPts val="0"/>
              </a:spcAft>
              <a:buClr>
                <a:schemeClr val="dk1"/>
              </a:buClr>
              <a:buSzPts val="800"/>
              <a:buNone/>
              <a:defRPr sz="800">
                <a:solidFill>
                  <a:schemeClr val="dk1"/>
                </a:solidFill>
              </a:defRPr>
            </a:lvl7pPr>
            <a:lvl8pPr lvl="7" algn="ctr">
              <a:spcBef>
                <a:spcPts val="0"/>
              </a:spcBef>
              <a:spcAft>
                <a:spcPts val="0"/>
              </a:spcAft>
              <a:buClr>
                <a:schemeClr val="dk1"/>
              </a:buClr>
              <a:buSzPts val="800"/>
              <a:buNone/>
              <a:defRPr sz="800">
                <a:solidFill>
                  <a:schemeClr val="dk1"/>
                </a:solidFill>
              </a:defRPr>
            </a:lvl8pPr>
            <a:lvl9pPr lvl="8" algn="ctr">
              <a:spcBef>
                <a:spcPts val="0"/>
              </a:spcBef>
              <a:spcAft>
                <a:spcPts val="0"/>
              </a:spcAft>
              <a:buClr>
                <a:schemeClr val="dk1"/>
              </a:buClr>
              <a:buSzPts val="800"/>
              <a:buNone/>
              <a:defRPr sz="800">
                <a:solidFill>
                  <a:schemeClr val="dk1"/>
                </a:solidFill>
              </a:defRPr>
            </a:lvl9pPr>
          </a:lstStyle>
          <a:p/>
        </p:txBody>
      </p:sp>
      <p:sp>
        <p:nvSpPr>
          <p:cNvPr id="309" name="Google Shape;309;p46"/>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100"/>
              <a:buNone/>
              <a:defRPr sz="2100">
                <a:solidFill>
                  <a:schemeClr val="dk1"/>
                </a:solidFill>
              </a:defRPr>
            </a:lvl1pPr>
            <a:lvl2pPr lvl="1" algn="ctr">
              <a:spcBef>
                <a:spcPts val="0"/>
              </a:spcBef>
              <a:spcAft>
                <a:spcPts val="0"/>
              </a:spcAft>
              <a:buClr>
                <a:schemeClr val="dk1"/>
              </a:buClr>
              <a:buSzPts val="2400"/>
              <a:buNone/>
              <a:defRPr sz="2400">
                <a:solidFill>
                  <a:schemeClr val="dk1"/>
                </a:solidFill>
              </a:defRPr>
            </a:lvl2pPr>
            <a:lvl3pPr lvl="2" algn="ctr">
              <a:spcBef>
                <a:spcPts val="0"/>
              </a:spcBef>
              <a:spcAft>
                <a:spcPts val="0"/>
              </a:spcAft>
              <a:buClr>
                <a:schemeClr val="dk1"/>
              </a:buClr>
              <a:buSzPts val="2400"/>
              <a:buNone/>
              <a:defRPr sz="2400">
                <a:solidFill>
                  <a:schemeClr val="dk1"/>
                </a:solidFill>
              </a:defRPr>
            </a:lvl3pPr>
            <a:lvl4pPr lvl="3" algn="ctr">
              <a:spcBef>
                <a:spcPts val="0"/>
              </a:spcBef>
              <a:spcAft>
                <a:spcPts val="0"/>
              </a:spcAft>
              <a:buClr>
                <a:schemeClr val="dk1"/>
              </a:buClr>
              <a:buSzPts val="2400"/>
              <a:buNone/>
              <a:defRPr sz="2400">
                <a:solidFill>
                  <a:schemeClr val="dk1"/>
                </a:solidFill>
              </a:defRPr>
            </a:lvl4pPr>
            <a:lvl5pPr lvl="4" algn="ctr">
              <a:spcBef>
                <a:spcPts val="0"/>
              </a:spcBef>
              <a:spcAft>
                <a:spcPts val="0"/>
              </a:spcAft>
              <a:buClr>
                <a:schemeClr val="dk1"/>
              </a:buClr>
              <a:buSzPts val="2400"/>
              <a:buNone/>
              <a:defRPr sz="2400">
                <a:solidFill>
                  <a:schemeClr val="dk1"/>
                </a:solidFill>
              </a:defRPr>
            </a:lvl5pPr>
            <a:lvl6pPr lvl="5" algn="ctr">
              <a:spcBef>
                <a:spcPts val="0"/>
              </a:spcBef>
              <a:spcAft>
                <a:spcPts val="0"/>
              </a:spcAft>
              <a:buClr>
                <a:schemeClr val="dk1"/>
              </a:buClr>
              <a:buSzPts val="2400"/>
              <a:buNone/>
              <a:defRPr sz="2400">
                <a:solidFill>
                  <a:schemeClr val="dk1"/>
                </a:solidFill>
              </a:defRPr>
            </a:lvl6pPr>
            <a:lvl7pPr lvl="6" algn="ctr">
              <a:spcBef>
                <a:spcPts val="0"/>
              </a:spcBef>
              <a:spcAft>
                <a:spcPts val="0"/>
              </a:spcAft>
              <a:buClr>
                <a:schemeClr val="dk1"/>
              </a:buClr>
              <a:buSzPts val="2400"/>
              <a:buNone/>
              <a:defRPr sz="2400">
                <a:solidFill>
                  <a:schemeClr val="dk1"/>
                </a:solidFill>
              </a:defRPr>
            </a:lvl7pPr>
            <a:lvl8pPr lvl="7" algn="ctr">
              <a:spcBef>
                <a:spcPts val="0"/>
              </a:spcBef>
              <a:spcAft>
                <a:spcPts val="0"/>
              </a:spcAft>
              <a:buClr>
                <a:schemeClr val="dk1"/>
              </a:buClr>
              <a:buSzPts val="2400"/>
              <a:buNone/>
              <a:defRPr sz="2400">
                <a:solidFill>
                  <a:schemeClr val="dk1"/>
                </a:solidFill>
              </a:defRPr>
            </a:lvl8pPr>
            <a:lvl9pPr lvl="8" algn="ctr">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Blue heavy text 4">
  <p:cSld name="CUSTOM_4_5">
    <p:spTree>
      <p:nvGrpSpPr>
        <p:cNvPr id="310" name="Shape 310"/>
        <p:cNvGrpSpPr/>
        <p:nvPr/>
      </p:nvGrpSpPr>
      <p:grpSpPr>
        <a:xfrm>
          <a:off x="0" y="0"/>
          <a:ext cx="0" cy="0"/>
          <a:chOff x="0" y="0"/>
          <a:chExt cx="0" cy="0"/>
        </a:xfrm>
      </p:grpSpPr>
      <p:sp>
        <p:nvSpPr>
          <p:cNvPr id="311" name="Google Shape;311;p47"/>
          <p:cNvSpPr/>
          <p:nvPr/>
        </p:nvSpPr>
        <p:spPr>
          <a:xfrm rot="5400000">
            <a:off x="4323731" y="-3827437"/>
            <a:ext cx="545100" cy="8883300"/>
          </a:xfrm>
          <a:prstGeom prst="round2SameRect">
            <a:avLst>
              <a:gd fmla="val 46281" name="adj1"/>
              <a:gd fmla="val 50000" name="adj2"/>
            </a:avLst>
          </a:prstGeom>
          <a:solidFill>
            <a:srgbClr val="699A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312" name="Google Shape;312;p47"/>
          <p:cNvSpPr txBox="1"/>
          <p:nvPr>
            <p:ph type="ctrTitle"/>
          </p:nvPr>
        </p:nvSpPr>
        <p:spPr>
          <a:xfrm>
            <a:off x="349758" y="1200150"/>
            <a:ext cx="7431900" cy="34632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None/>
              <a:defRPr b="0" sz="1200">
                <a:solidFill>
                  <a:schemeClr val="dk1"/>
                </a:solidFill>
              </a:defRPr>
            </a:lvl1pPr>
            <a:lvl2pPr lvl="1" algn="ctr">
              <a:spcBef>
                <a:spcPts val="0"/>
              </a:spcBef>
              <a:spcAft>
                <a:spcPts val="0"/>
              </a:spcAft>
              <a:buClr>
                <a:schemeClr val="dk1"/>
              </a:buClr>
              <a:buSzPts val="800"/>
              <a:buNone/>
              <a:defRPr sz="800">
                <a:solidFill>
                  <a:schemeClr val="dk1"/>
                </a:solidFill>
              </a:defRPr>
            </a:lvl2pPr>
            <a:lvl3pPr lvl="2" algn="ctr">
              <a:spcBef>
                <a:spcPts val="0"/>
              </a:spcBef>
              <a:spcAft>
                <a:spcPts val="0"/>
              </a:spcAft>
              <a:buClr>
                <a:schemeClr val="dk1"/>
              </a:buClr>
              <a:buSzPts val="800"/>
              <a:buNone/>
              <a:defRPr sz="800">
                <a:solidFill>
                  <a:schemeClr val="dk1"/>
                </a:solidFill>
              </a:defRPr>
            </a:lvl3pPr>
            <a:lvl4pPr lvl="3" algn="ctr">
              <a:spcBef>
                <a:spcPts val="0"/>
              </a:spcBef>
              <a:spcAft>
                <a:spcPts val="0"/>
              </a:spcAft>
              <a:buClr>
                <a:schemeClr val="dk1"/>
              </a:buClr>
              <a:buSzPts val="800"/>
              <a:buNone/>
              <a:defRPr sz="800">
                <a:solidFill>
                  <a:schemeClr val="dk1"/>
                </a:solidFill>
              </a:defRPr>
            </a:lvl4pPr>
            <a:lvl5pPr lvl="4" algn="ctr">
              <a:spcBef>
                <a:spcPts val="0"/>
              </a:spcBef>
              <a:spcAft>
                <a:spcPts val="0"/>
              </a:spcAft>
              <a:buClr>
                <a:schemeClr val="dk1"/>
              </a:buClr>
              <a:buSzPts val="800"/>
              <a:buNone/>
              <a:defRPr sz="800">
                <a:solidFill>
                  <a:schemeClr val="dk1"/>
                </a:solidFill>
              </a:defRPr>
            </a:lvl5pPr>
            <a:lvl6pPr lvl="5" algn="ctr">
              <a:spcBef>
                <a:spcPts val="0"/>
              </a:spcBef>
              <a:spcAft>
                <a:spcPts val="0"/>
              </a:spcAft>
              <a:buClr>
                <a:schemeClr val="dk1"/>
              </a:buClr>
              <a:buSzPts val="800"/>
              <a:buNone/>
              <a:defRPr sz="800">
                <a:solidFill>
                  <a:schemeClr val="dk1"/>
                </a:solidFill>
              </a:defRPr>
            </a:lvl6pPr>
            <a:lvl7pPr lvl="6" algn="ctr">
              <a:spcBef>
                <a:spcPts val="0"/>
              </a:spcBef>
              <a:spcAft>
                <a:spcPts val="0"/>
              </a:spcAft>
              <a:buClr>
                <a:schemeClr val="dk1"/>
              </a:buClr>
              <a:buSzPts val="800"/>
              <a:buNone/>
              <a:defRPr sz="800">
                <a:solidFill>
                  <a:schemeClr val="dk1"/>
                </a:solidFill>
              </a:defRPr>
            </a:lvl7pPr>
            <a:lvl8pPr lvl="7" algn="ctr">
              <a:spcBef>
                <a:spcPts val="0"/>
              </a:spcBef>
              <a:spcAft>
                <a:spcPts val="0"/>
              </a:spcAft>
              <a:buClr>
                <a:schemeClr val="dk1"/>
              </a:buClr>
              <a:buSzPts val="800"/>
              <a:buNone/>
              <a:defRPr sz="800">
                <a:solidFill>
                  <a:schemeClr val="dk1"/>
                </a:solidFill>
              </a:defRPr>
            </a:lvl8pPr>
            <a:lvl9pPr lvl="8" algn="ctr">
              <a:spcBef>
                <a:spcPts val="0"/>
              </a:spcBef>
              <a:spcAft>
                <a:spcPts val="0"/>
              </a:spcAft>
              <a:buClr>
                <a:schemeClr val="dk1"/>
              </a:buClr>
              <a:buSzPts val="800"/>
              <a:buNone/>
              <a:defRPr sz="800">
                <a:solidFill>
                  <a:schemeClr val="dk1"/>
                </a:solidFill>
              </a:defRPr>
            </a:lvl9pPr>
          </a:lstStyle>
          <a:p/>
        </p:txBody>
      </p:sp>
      <p:sp>
        <p:nvSpPr>
          <p:cNvPr id="313" name="Google Shape;313;p47"/>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100"/>
              <a:buNone/>
              <a:defRPr sz="2100">
                <a:solidFill>
                  <a:schemeClr val="dk1"/>
                </a:solidFill>
              </a:defRPr>
            </a:lvl1pPr>
            <a:lvl2pPr lvl="1" algn="ctr">
              <a:spcBef>
                <a:spcPts val="0"/>
              </a:spcBef>
              <a:spcAft>
                <a:spcPts val="0"/>
              </a:spcAft>
              <a:buClr>
                <a:schemeClr val="dk1"/>
              </a:buClr>
              <a:buSzPts val="2400"/>
              <a:buNone/>
              <a:defRPr sz="2400">
                <a:solidFill>
                  <a:schemeClr val="dk1"/>
                </a:solidFill>
              </a:defRPr>
            </a:lvl2pPr>
            <a:lvl3pPr lvl="2" algn="ctr">
              <a:spcBef>
                <a:spcPts val="0"/>
              </a:spcBef>
              <a:spcAft>
                <a:spcPts val="0"/>
              </a:spcAft>
              <a:buClr>
                <a:schemeClr val="dk1"/>
              </a:buClr>
              <a:buSzPts val="2400"/>
              <a:buNone/>
              <a:defRPr sz="2400">
                <a:solidFill>
                  <a:schemeClr val="dk1"/>
                </a:solidFill>
              </a:defRPr>
            </a:lvl3pPr>
            <a:lvl4pPr lvl="3" algn="ctr">
              <a:spcBef>
                <a:spcPts val="0"/>
              </a:spcBef>
              <a:spcAft>
                <a:spcPts val="0"/>
              </a:spcAft>
              <a:buClr>
                <a:schemeClr val="dk1"/>
              </a:buClr>
              <a:buSzPts val="2400"/>
              <a:buNone/>
              <a:defRPr sz="2400">
                <a:solidFill>
                  <a:schemeClr val="dk1"/>
                </a:solidFill>
              </a:defRPr>
            </a:lvl4pPr>
            <a:lvl5pPr lvl="4" algn="ctr">
              <a:spcBef>
                <a:spcPts val="0"/>
              </a:spcBef>
              <a:spcAft>
                <a:spcPts val="0"/>
              </a:spcAft>
              <a:buClr>
                <a:schemeClr val="dk1"/>
              </a:buClr>
              <a:buSzPts val="2400"/>
              <a:buNone/>
              <a:defRPr sz="2400">
                <a:solidFill>
                  <a:schemeClr val="dk1"/>
                </a:solidFill>
              </a:defRPr>
            </a:lvl5pPr>
            <a:lvl6pPr lvl="5" algn="ctr">
              <a:spcBef>
                <a:spcPts val="0"/>
              </a:spcBef>
              <a:spcAft>
                <a:spcPts val="0"/>
              </a:spcAft>
              <a:buClr>
                <a:schemeClr val="dk1"/>
              </a:buClr>
              <a:buSzPts val="2400"/>
              <a:buNone/>
              <a:defRPr sz="2400">
                <a:solidFill>
                  <a:schemeClr val="dk1"/>
                </a:solidFill>
              </a:defRPr>
            </a:lvl6pPr>
            <a:lvl7pPr lvl="6" algn="ctr">
              <a:spcBef>
                <a:spcPts val="0"/>
              </a:spcBef>
              <a:spcAft>
                <a:spcPts val="0"/>
              </a:spcAft>
              <a:buClr>
                <a:schemeClr val="dk1"/>
              </a:buClr>
              <a:buSzPts val="2400"/>
              <a:buNone/>
              <a:defRPr sz="2400">
                <a:solidFill>
                  <a:schemeClr val="dk1"/>
                </a:solidFill>
              </a:defRPr>
            </a:lvl7pPr>
            <a:lvl8pPr lvl="7" algn="ctr">
              <a:spcBef>
                <a:spcPts val="0"/>
              </a:spcBef>
              <a:spcAft>
                <a:spcPts val="0"/>
              </a:spcAft>
              <a:buClr>
                <a:schemeClr val="dk1"/>
              </a:buClr>
              <a:buSzPts val="2400"/>
              <a:buNone/>
              <a:defRPr sz="2400">
                <a:solidFill>
                  <a:schemeClr val="dk1"/>
                </a:solidFill>
              </a:defRPr>
            </a:lvl8pPr>
            <a:lvl9pPr lvl="8" algn="ctr">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Blue heavy text 5">
  <p:cSld name="CUSTOM_4_6">
    <p:spTree>
      <p:nvGrpSpPr>
        <p:cNvPr id="314" name="Shape 314"/>
        <p:cNvGrpSpPr/>
        <p:nvPr/>
      </p:nvGrpSpPr>
      <p:grpSpPr>
        <a:xfrm>
          <a:off x="0" y="0"/>
          <a:ext cx="0" cy="0"/>
          <a:chOff x="0" y="0"/>
          <a:chExt cx="0" cy="0"/>
        </a:xfrm>
      </p:grpSpPr>
      <p:sp>
        <p:nvSpPr>
          <p:cNvPr id="315" name="Google Shape;315;p48"/>
          <p:cNvSpPr/>
          <p:nvPr/>
        </p:nvSpPr>
        <p:spPr>
          <a:xfrm rot="5400000">
            <a:off x="4323731" y="-3827437"/>
            <a:ext cx="545100" cy="8883300"/>
          </a:xfrm>
          <a:prstGeom prst="round2SameRect">
            <a:avLst>
              <a:gd fmla="val 46281" name="adj1"/>
              <a:gd fmla="val 50000" name="adj2"/>
            </a:avLst>
          </a:prstGeom>
          <a:solidFill>
            <a:srgbClr val="699A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316" name="Google Shape;316;p48"/>
          <p:cNvSpPr txBox="1"/>
          <p:nvPr>
            <p:ph type="ctrTitle"/>
          </p:nvPr>
        </p:nvSpPr>
        <p:spPr>
          <a:xfrm>
            <a:off x="349758" y="1200150"/>
            <a:ext cx="7431900" cy="34632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None/>
              <a:defRPr b="0" sz="1200">
                <a:solidFill>
                  <a:schemeClr val="dk1"/>
                </a:solidFill>
              </a:defRPr>
            </a:lvl1pPr>
            <a:lvl2pPr lvl="1" algn="ctr">
              <a:spcBef>
                <a:spcPts val="0"/>
              </a:spcBef>
              <a:spcAft>
                <a:spcPts val="0"/>
              </a:spcAft>
              <a:buClr>
                <a:schemeClr val="dk1"/>
              </a:buClr>
              <a:buSzPts val="800"/>
              <a:buNone/>
              <a:defRPr sz="800">
                <a:solidFill>
                  <a:schemeClr val="dk1"/>
                </a:solidFill>
              </a:defRPr>
            </a:lvl2pPr>
            <a:lvl3pPr lvl="2" algn="ctr">
              <a:spcBef>
                <a:spcPts val="0"/>
              </a:spcBef>
              <a:spcAft>
                <a:spcPts val="0"/>
              </a:spcAft>
              <a:buClr>
                <a:schemeClr val="dk1"/>
              </a:buClr>
              <a:buSzPts val="800"/>
              <a:buNone/>
              <a:defRPr sz="800">
                <a:solidFill>
                  <a:schemeClr val="dk1"/>
                </a:solidFill>
              </a:defRPr>
            </a:lvl3pPr>
            <a:lvl4pPr lvl="3" algn="ctr">
              <a:spcBef>
                <a:spcPts val="0"/>
              </a:spcBef>
              <a:spcAft>
                <a:spcPts val="0"/>
              </a:spcAft>
              <a:buClr>
                <a:schemeClr val="dk1"/>
              </a:buClr>
              <a:buSzPts val="800"/>
              <a:buNone/>
              <a:defRPr sz="800">
                <a:solidFill>
                  <a:schemeClr val="dk1"/>
                </a:solidFill>
              </a:defRPr>
            </a:lvl4pPr>
            <a:lvl5pPr lvl="4" algn="ctr">
              <a:spcBef>
                <a:spcPts val="0"/>
              </a:spcBef>
              <a:spcAft>
                <a:spcPts val="0"/>
              </a:spcAft>
              <a:buClr>
                <a:schemeClr val="dk1"/>
              </a:buClr>
              <a:buSzPts val="800"/>
              <a:buNone/>
              <a:defRPr sz="800">
                <a:solidFill>
                  <a:schemeClr val="dk1"/>
                </a:solidFill>
              </a:defRPr>
            </a:lvl5pPr>
            <a:lvl6pPr lvl="5" algn="ctr">
              <a:spcBef>
                <a:spcPts val="0"/>
              </a:spcBef>
              <a:spcAft>
                <a:spcPts val="0"/>
              </a:spcAft>
              <a:buClr>
                <a:schemeClr val="dk1"/>
              </a:buClr>
              <a:buSzPts val="800"/>
              <a:buNone/>
              <a:defRPr sz="800">
                <a:solidFill>
                  <a:schemeClr val="dk1"/>
                </a:solidFill>
              </a:defRPr>
            </a:lvl6pPr>
            <a:lvl7pPr lvl="6" algn="ctr">
              <a:spcBef>
                <a:spcPts val="0"/>
              </a:spcBef>
              <a:spcAft>
                <a:spcPts val="0"/>
              </a:spcAft>
              <a:buClr>
                <a:schemeClr val="dk1"/>
              </a:buClr>
              <a:buSzPts val="800"/>
              <a:buNone/>
              <a:defRPr sz="800">
                <a:solidFill>
                  <a:schemeClr val="dk1"/>
                </a:solidFill>
              </a:defRPr>
            </a:lvl7pPr>
            <a:lvl8pPr lvl="7" algn="ctr">
              <a:spcBef>
                <a:spcPts val="0"/>
              </a:spcBef>
              <a:spcAft>
                <a:spcPts val="0"/>
              </a:spcAft>
              <a:buClr>
                <a:schemeClr val="dk1"/>
              </a:buClr>
              <a:buSzPts val="800"/>
              <a:buNone/>
              <a:defRPr sz="800">
                <a:solidFill>
                  <a:schemeClr val="dk1"/>
                </a:solidFill>
              </a:defRPr>
            </a:lvl8pPr>
            <a:lvl9pPr lvl="8" algn="ctr">
              <a:spcBef>
                <a:spcPts val="0"/>
              </a:spcBef>
              <a:spcAft>
                <a:spcPts val="0"/>
              </a:spcAft>
              <a:buClr>
                <a:schemeClr val="dk1"/>
              </a:buClr>
              <a:buSzPts val="800"/>
              <a:buNone/>
              <a:defRPr sz="800">
                <a:solidFill>
                  <a:schemeClr val="dk1"/>
                </a:solidFill>
              </a:defRPr>
            </a:lvl9pPr>
          </a:lstStyle>
          <a:p/>
        </p:txBody>
      </p:sp>
      <p:sp>
        <p:nvSpPr>
          <p:cNvPr id="317" name="Google Shape;317;p48"/>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100"/>
              <a:buNone/>
              <a:defRPr sz="2100">
                <a:solidFill>
                  <a:schemeClr val="dk1"/>
                </a:solidFill>
              </a:defRPr>
            </a:lvl1pPr>
            <a:lvl2pPr lvl="1" algn="ctr">
              <a:spcBef>
                <a:spcPts val="0"/>
              </a:spcBef>
              <a:spcAft>
                <a:spcPts val="0"/>
              </a:spcAft>
              <a:buClr>
                <a:schemeClr val="dk1"/>
              </a:buClr>
              <a:buSzPts val="2400"/>
              <a:buNone/>
              <a:defRPr sz="2400">
                <a:solidFill>
                  <a:schemeClr val="dk1"/>
                </a:solidFill>
              </a:defRPr>
            </a:lvl2pPr>
            <a:lvl3pPr lvl="2" algn="ctr">
              <a:spcBef>
                <a:spcPts val="0"/>
              </a:spcBef>
              <a:spcAft>
                <a:spcPts val="0"/>
              </a:spcAft>
              <a:buClr>
                <a:schemeClr val="dk1"/>
              </a:buClr>
              <a:buSzPts val="2400"/>
              <a:buNone/>
              <a:defRPr sz="2400">
                <a:solidFill>
                  <a:schemeClr val="dk1"/>
                </a:solidFill>
              </a:defRPr>
            </a:lvl3pPr>
            <a:lvl4pPr lvl="3" algn="ctr">
              <a:spcBef>
                <a:spcPts val="0"/>
              </a:spcBef>
              <a:spcAft>
                <a:spcPts val="0"/>
              </a:spcAft>
              <a:buClr>
                <a:schemeClr val="dk1"/>
              </a:buClr>
              <a:buSzPts val="2400"/>
              <a:buNone/>
              <a:defRPr sz="2400">
                <a:solidFill>
                  <a:schemeClr val="dk1"/>
                </a:solidFill>
              </a:defRPr>
            </a:lvl4pPr>
            <a:lvl5pPr lvl="4" algn="ctr">
              <a:spcBef>
                <a:spcPts val="0"/>
              </a:spcBef>
              <a:spcAft>
                <a:spcPts val="0"/>
              </a:spcAft>
              <a:buClr>
                <a:schemeClr val="dk1"/>
              </a:buClr>
              <a:buSzPts val="2400"/>
              <a:buNone/>
              <a:defRPr sz="2400">
                <a:solidFill>
                  <a:schemeClr val="dk1"/>
                </a:solidFill>
              </a:defRPr>
            </a:lvl5pPr>
            <a:lvl6pPr lvl="5" algn="ctr">
              <a:spcBef>
                <a:spcPts val="0"/>
              </a:spcBef>
              <a:spcAft>
                <a:spcPts val="0"/>
              </a:spcAft>
              <a:buClr>
                <a:schemeClr val="dk1"/>
              </a:buClr>
              <a:buSzPts val="2400"/>
              <a:buNone/>
              <a:defRPr sz="2400">
                <a:solidFill>
                  <a:schemeClr val="dk1"/>
                </a:solidFill>
              </a:defRPr>
            </a:lvl6pPr>
            <a:lvl7pPr lvl="6" algn="ctr">
              <a:spcBef>
                <a:spcPts val="0"/>
              </a:spcBef>
              <a:spcAft>
                <a:spcPts val="0"/>
              </a:spcAft>
              <a:buClr>
                <a:schemeClr val="dk1"/>
              </a:buClr>
              <a:buSzPts val="2400"/>
              <a:buNone/>
              <a:defRPr sz="2400">
                <a:solidFill>
                  <a:schemeClr val="dk1"/>
                </a:solidFill>
              </a:defRPr>
            </a:lvl7pPr>
            <a:lvl8pPr lvl="7" algn="ctr">
              <a:spcBef>
                <a:spcPts val="0"/>
              </a:spcBef>
              <a:spcAft>
                <a:spcPts val="0"/>
              </a:spcAft>
              <a:buClr>
                <a:schemeClr val="dk1"/>
              </a:buClr>
              <a:buSzPts val="2400"/>
              <a:buNone/>
              <a:defRPr sz="2400">
                <a:solidFill>
                  <a:schemeClr val="dk1"/>
                </a:solidFill>
              </a:defRPr>
            </a:lvl8pPr>
            <a:lvl9pPr lvl="8" algn="ctr">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Blue heavy text 6">
  <p:cSld name="CUSTOM_4_7">
    <p:spTree>
      <p:nvGrpSpPr>
        <p:cNvPr id="318" name="Shape 318"/>
        <p:cNvGrpSpPr/>
        <p:nvPr/>
      </p:nvGrpSpPr>
      <p:grpSpPr>
        <a:xfrm>
          <a:off x="0" y="0"/>
          <a:ext cx="0" cy="0"/>
          <a:chOff x="0" y="0"/>
          <a:chExt cx="0" cy="0"/>
        </a:xfrm>
      </p:grpSpPr>
      <p:sp>
        <p:nvSpPr>
          <p:cNvPr id="319" name="Google Shape;319;p49"/>
          <p:cNvSpPr/>
          <p:nvPr/>
        </p:nvSpPr>
        <p:spPr>
          <a:xfrm rot="5400000">
            <a:off x="4323731" y="-3827437"/>
            <a:ext cx="545100" cy="8883300"/>
          </a:xfrm>
          <a:prstGeom prst="round2SameRect">
            <a:avLst>
              <a:gd fmla="val 46281" name="adj1"/>
              <a:gd fmla="val 50000" name="adj2"/>
            </a:avLst>
          </a:prstGeom>
          <a:solidFill>
            <a:srgbClr val="699A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320" name="Google Shape;320;p49"/>
          <p:cNvSpPr txBox="1"/>
          <p:nvPr>
            <p:ph type="ctrTitle"/>
          </p:nvPr>
        </p:nvSpPr>
        <p:spPr>
          <a:xfrm>
            <a:off x="349758" y="1200150"/>
            <a:ext cx="7431900" cy="34632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None/>
              <a:defRPr b="0" sz="1200">
                <a:solidFill>
                  <a:schemeClr val="dk1"/>
                </a:solidFill>
              </a:defRPr>
            </a:lvl1pPr>
            <a:lvl2pPr lvl="1" algn="ctr">
              <a:spcBef>
                <a:spcPts val="0"/>
              </a:spcBef>
              <a:spcAft>
                <a:spcPts val="0"/>
              </a:spcAft>
              <a:buClr>
                <a:schemeClr val="dk1"/>
              </a:buClr>
              <a:buSzPts val="800"/>
              <a:buNone/>
              <a:defRPr sz="800">
                <a:solidFill>
                  <a:schemeClr val="dk1"/>
                </a:solidFill>
              </a:defRPr>
            </a:lvl2pPr>
            <a:lvl3pPr lvl="2" algn="ctr">
              <a:spcBef>
                <a:spcPts val="0"/>
              </a:spcBef>
              <a:spcAft>
                <a:spcPts val="0"/>
              </a:spcAft>
              <a:buClr>
                <a:schemeClr val="dk1"/>
              </a:buClr>
              <a:buSzPts val="800"/>
              <a:buNone/>
              <a:defRPr sz="800">
                <a:solidFill>
                  <a:schemeClr val="dk1"/>
                </a:solidFill>
              </a:defRPr>
            </a:lvl3pPr>
            <a:lvl4pPr lvl="3" algn="ctr">
              <a:spcBef>
                <a:spcPts val="0"/>
              </a:spcBef>
              <a:spcAft>
                <a:spcPts val="0"/>
              </a:spcAft>
              <a:buClr>
                <a:schemeClr val="dk1"/>
              </a:buClr>
              <a:buSzPts val="800"/>
              <a:buNone/>
              <a:defRPr sz="800">
                <a:solidFill>
                  <a:schemeClr val="dk1"/>
                </a:solidFill>
              </a:defRPr>
            </a:lvl4pPr>
            <a:lvl5pPr lvl="4" algn="ctr">
              <a:spcBef>
                <a:spcPts val="0"/>
              </a:spcBef>
              <a:spcAft>
                <a:spcPts val="0"/>
              </a:spcAft>
              <a:buClr>
                <a:schemeClr val="dk1"/>
              </a:buClr>
              <a:buSzPts val="800"/>
              <a:buNone/>
              <a:defRPr sz="800">
                <a:solidFill>
                  <a:schemeClr val="dk1"/>
                </a:solidFill>
              </a:defRPr>
            </a:lvl5pPr>
            <a:lvl6pPr lvl="5" algn="ctr">
              <a:spcBef>
                <a:spcPts val="0"/>
              </a:spcBef>
              <a:spcAft>
                <a:spcPts val="0"/>
              </a:spcAft>
              <a:buClr>
                <a:schemeClr val="dk1"/>
              </a:buClr>
              <a:buSzPts val="800"/>
              <a:buNone/>
              <a:defRPr sz="800">
                <a:solidFill>
                  <a:schemeClr val="dk1"/>
                </a:solidFill>
              </a:defRPr>
            </a:lvl6pPr>
            <a:lvl7pPr lvl="6" algn="ctr">
              <a:spcBef>
                <a:spcPts val="0"/>
              </a:spcBef>
              <a:spcAft>
                <a:spcPts val="0"/>
              </a:spcAft>
              <a:buClr>
                <a:schemeClr val="dk1"/>
              </a:buClr>
              <a:buSzPts val="800"/>
              <a:buNone/>
              <a:defRPr sz="800">
                <a:solidFill>
                  <a:schemeClr val="dk1"/>
                </a:solidFill>
              </a:defRPr>
            </a:lvl7pPr>
            <a:lvl8pPr lvl="7" algn="ctr">
              <a:spcBef>
                <a:spcPts val="0"/>
              </a:spcBef>
              <a:spcAft>
                <a:spcPts val="0"/>
              </a:spcAft>
              <a:buClr>
                <a:schemeClr val="dk1"/>
              </a:buClr>
              <a:buSzPts val="800"/>
              <a:buNone/>
              <a:defRPr sz="800">
                <a:solidFill>
                  <a:schemeClr val="dk1"/>
                </a:solidFill>
              </a:defRPr>
            </a:lvl8pPr>
            <a:lvl9pPr lvl="8" algn="ctr">
              <a:spcBef>
                <a:spcPts val="0"/>
              </a:spcBef>
              <a:spcAft>
                <a:spcPts val="0"/>
              </a:spcAft>
              <a:buClr>
                <a:schemeClr val="dk1"/>
              </a:buClr>
              <a:buSzPts val="800"/>
              <a:buNone/>
              <a:defRPr sz="800">
                <a:solidFill>
                  <a:schemeClr val="dk1"/>
                </a:solidFill>
              </a:defRPr>
            </a:lvl9pPr>
          </a:lstStyle>
          <a:p/>
        </p:txBody>
      </p:sp>
      <p:sp>
        <p:nvSpPr>
          <p:cNvPr id="321" name="Google Shape;321;p49"/>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100"/>
              <a:buNone/>
              <a:defRPr sz="2100">
                <a:solidFill>
                  <a:schemeClr val="dk1"/>
                </a:solidFill>
              </a:defRPr>
            </a:lvl1pPr>
            <a:lvl2pPr lvl="1" algn="ctr">
              <a:spcBef>
                <a:spcPts val="0"/>
              </a:spcBef>
              <a:spcAft>
                <a:spcPts val="0"/>
              </a:spcAft>
              <a:buClr>
                <a:schemeClr val="dk1"/>
              </a:buClr>
              <a:buSzPts val="2400"/>
              <a:buNone/>
              <a:defRPr sz="2400">
                <a:solidFill>
                  <a:schemeClr val="dk1"/>
                </a:solidFill>
              </a:defRPr>
            </a:lvl2pPr>
            <a:lvl3pPr lvl="2" algn="ctr">
              <a:spcBef>
                <a:spcPts val="0"/>
              </a:spcBef>
              <a:spcAft>
                <a:spcPts val="0"/>
              </a:spcAft>
              <a:buClr>
                <a:schemeClr val="dk1"/>
              </a:buClr>
              <a:buSzPts val="2400"/>
              <a:buNone/>
              <a:defRPr sz="2400">
                <a:solidFill>
                  <a:schemeClr val="dk1"/>
                </a:solidFill>
              </a:defRPr>
            </a:lvl3pPr>
            <a:lvl4pPr lvl="3" algn="ctr">
              <a:spcBef>
                <a:spcPts val="0"/>
              </a:spcBef>
              <a:spcAft>
                <a:spcPts val="0"/>
              </a:spcAft>
              <a:buClr>
                <a:schemeClr val="dk1"/>
              </a:buClr>
              <a:buSzPts val="2400"/>
              <a:buNone/>
              <a:defRPr sz="2400">
                <a:solidFill>
                  <a:schemeClr val="dk1"/>
                </a:solidFill>
              </a:defRPr>
            </a:lvl4pPr>
            <a:lvl5pPr lvl="4" algn="ctr">
              <a:spcBef>
                <a:spcPts val="0"/>
              </a:spcBef>
              <a:spcAft>
                <a:spcPts val="0"/>
              </a:spcAft>
              <a:buClr>
                <a:schemeClr val="dk1"/>
              </a:buClr>
              <a:buSzPts val="2400"/>
              <a:buNone/>
              <a:defRPr sz="2400">
                <a:solidFill>
                  <a:schemeClr val="dk1"/>
                </a:solidFill>
              </a:defRPr>
            </a:lvl5pPr>
            <a:lvl6pPr lvl="5" algn="ctr">
              <a:spcBef>
                <a:spcPts val="0"/>
              </a:spcBef>
              <a:spcAft>
                <a:spcPts val="0"/>
              </a:spcAft>
              <a:buClr>
                <a:schemeClr val="dk1"/>
              </a:buClr>
              <a:buSzPts val="2400"/>
              <a:buNone/>
              <a:defRPr sz="2400">
                <a:solidFill>
                  <a:schemeClr val="dk1"/>
                </a:solidFill>
              </a:defRPr>
            </a:lvl6pPr>
            <a:lvl7pPr lvl="6" algn="ctr">
              <a:spcBef>
                <a:spcPts val="0"/>
              </a:spcBef>
              <a:spcAft>
                <a:spcPts val="0"/>
              </a:spcAft>
              <a:buClr>
                <a:schemeClr val="dk1"/>
              </a:buClr>
              <a:buSzPts val="2400"/>
              <a:buNone/>
              <a:defRPr sz="2400">
                <a:solidFill>
                  <a:schemeClr val="dk1"/>
                </a:solidFill>
              </a:defRPr>
            </a:lvl7pPr>
            <a:lvl8pPr lvl="7" algn="ctr">
              <a:spcBef>
                <a:spcPts val="0"/>
              </a:spcBef>
              <a:spcAft>
                <a:spcPts val="0"/>
              </a:spcAft>
              <a:buClr>
                <a:schemeClr val="dk1"/>
              </a:buClr>
              <a:buSzPts val="2400"/>
              <a:buNone/>
              <a:defRPr sz="2400">
                <a:solidFill>
                  <a:schemeClr val="dk1"/>
                </a:solidFill>
              </a:defRPr>
            </a:lvl8pPr>
            <a:lvl9pPr lvl="8" algn="ctr">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Blue heavy text 7">
  <p:cSld name="CUSTOM_4_8">
    <p:spTree>
      <p:nvGrpSpPr>
        <p:cNvPr id="322" name="Shape 322"/>
        <p:cNvGrpSpPr/>
        <p:nvPr/>
      </p:nvGrpSpPr>
      <p:grpSpPr>
        <a:xfrm>
          <a:off x="0" y="0"/>
          <a:ext cx="0" cy="0"/>
          <a:chOff x="0" y="0"/>
          <a:chExt cx="0" cy="0"/>
        </a:xfrm>
      </p:grpSpPr>
      <p:sp>
        <p:nvSpPr>
          <p:cNvPr id="323" name="Google Shape;323;p50"/>
          <p:cNvSpPr/>
          <p:nvPr/>
        </p:nvSpPr>
        <p:spPr>
          <a:xfrm rot="5400000">
            <a:off x="4323731" y="-3827437"/>
            <a:ext cx="545100" cy="8883300"/>
          </a:xfrm>
          <a:prstGeom prst="round2SameRect">
            <a:avLst>
              <a:gd fmla="val 46281" name="adj1"/>
              <a:gd fmla="val 50000" name="adj2"/>
            </a:avLst>
          </a:prstGeom>
          <a:solidFill>
            <a:srgbClr val="699A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324" name="Google Shape;324;p50"/>
          <p:cNvSpPr txBox="1"/>
          <p:nvPr>
            <p:ph type="ctrTitle"/>
          </p:nvPr>
        </p:nvSpPr>
        <p:spPr>
          <a:xfrm>
            <a:off x="349758" y="1200150"/>
            <a:ext cx="7431900" cy="34632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None/>
              <a:defRPr b="0" sz="1200">
                <a:solidFill>
                  <a:schemeClr val="dk1"/>
                </a:solidFill>
              </a:defRPr>
            </a:lvl1pPr>
            <a:lvl2pPr lvl="1" algn="ctr">
              <a:spcBef>
                <a:spcPts val="0"/>
              </a:spcBef>
              <a:spcAft>
                <a:spcPts val="0"/>
              </a:spcAft>
              <a:buClr>
                <a:schemeClr val="dk1"/>
              </a:buClr>
              <a:buSzPts val="800"/>
              <a:buNone/>
              <a:defRPr sz="800">
                <a:solidFill>
                  <a:schemeClr val="dk1"/>
                </a:solidFill>
              </a:defRPr>
            </a:lvl2pPr>
            <a:lvl3pPr lvl="2" algn="ctr">
              <a:spcBef>
                <a:spcPts val="0"/>
              </a:spcBef>
              <a:spcAft>
                <a:spcPts val="0"/>
              </a:spcAft>
              <a:buClr>
                <a:schemeClr val="dk1"/>
              </a:buClr>
              <a:buSzPts val="800"/>
              <a:buNone/>
              <a:defRPr sz="800">
                <a:solidFill>
                  <a:schemeClr val="dk1"/>
                </a:solidFill>
              </a:defRPr>
            </a:lvl3pPr>
            <a:lvl4pPr lvl="3" algn="ctr">
              <a:spcBef>
                <a:spcPts val="0"/>
              </a:spcBef>
              <a:spcAft>
                <a:spcPts val="0"/>
              </a:spcAft>
              <a:buClr>
                <a:schemeClr val="dk1"/>
              </a:buClr>
              <a:buSzPts val="800"/>
              <a:buNone/>
              <a:defRPr sz="800">
                <a:solidFill>
                  <a:schemeClr val="dk1"/>
                </a:solidFill>
              </a:defRPr>
            </a:lvl4pPr>
            <a:lvl5pPr lvl="4" algn="ctr">
              <a:spcBef>
                <a:spcPts val="0"/>
              </a:spcBef>
              <a:spcAft>
                <a:spcPts val="0"/>
              </a:spcAft>
              <a:buClr>
                <a:schemeClr val="dk1"/>
              </a:buClr>
              <a:buSzPts val="800"/>
              <a:buNone/>
              <a:defRPr sz="800">
                <a:solidFill>
                  <a:schemeClr val="dk1"/>
                </a:solidFill>
              </a:defRPr>
            </a:lvl5pPr>
            <a:lvl6pPr lvl="5" algn="ctr">
              <a:spcBef>
                <a:spcPts val="0"/>
              </a:spcBef>
              <a:spcAft>
                <a:spcPts val="0"/>
              </a:spcAft>
              <a:buClr>
                <a:schemeClr val="dk1"/>
              </a:buClr>
              <a:buSzPts val="800"/>
              <a:buNone/>
              <a:defRPr sz="800">
                <a:solidFill>
                  <a:schemeClr val="dk1"/>
                </a:solidFill>
              </a:defRPr>
            </a:lvl6pPr>
            <a:lvl7pPr lvl="6" algn="ctr">
              <a:spcBef>
                <a:spcPts val="0"/>
              </a:spcBef>
              <a:spcAft>
                <a:spcPts val="0"/>
              </a:spcAft>
              <a:buClr>
                <a:schemeClr val="dk1"/>
              </a:buClr>
              <a:buSzPts val="800"/>
              <a:buNone/>
              <a:defRPr sz="800">
                <a:solidFill>
                  <a:schemeClr val="dk1"/>
                </a:solidFill>
              </a:defRPr>
            </a:lvl7pPr>
            <a:lvl8pPr lvl="7" algn="ctr">
              <a:spcBef>
                <a:spcPts val="0"/>
              </a:spcBef>
              <a:spcAft>
                <a:spcPts val="0"/>
              </a:spcAft>
              <a:buClr>
                <a:schemeClr val="dk1"/>
              </a:buClr>
              <a:buSzPts val="800"/>
              <a:buNone/>
              <a:defRPr sz="800">
                <a:solidFill>
                  <a:schemeClr val="dk1"/>
                </a:solidFill>
              </a:defRPr>
            </a:lvl8pPr>
            <a:lvl9pPr lvl="8" algn="ctr">
              <a:spcBef>
                <a:spcPts val="0"/>
              </a:spcBef>
              <a:spcAft>
                <a:spcPts val="0"/>
              </a:spcAft>
              <a:buClr>
                <a:schemeClr val="dk1"/>
              </a:buClr>
              <a:buSzPts val="800"/>
              <a:buNone/>
              <a:defRPr sz="800">
                <a:solidFill>
                  <a:schemeClr val="dk1"/>
                </a:solidFill>
              </a:defRPr>
            </a:lvl9pPr>
          </a:lstStyle>
          <a:p/>
        </p:txBody>
      </p:sp>
      <p:sp>
        <p:nvSpPr>
          <p:cNvPr id="325" name="Google Shape;325;p50"/>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100"/>
              <a:buNone/>
              <a:defRPr sz="2100">
                <a:solidFill>
                  <a:schemeClr val="dk1"/>
                </a:solidFill>
              </a:defRPr>
            </a:lvl1pPr>
            <a:lvl2pPr lvl="1" algn="ctr">
              <a:spcBef>
                <a:spcPts val="0"/>
              </a:spcBef>
              <a:spcAft>
                <a:spcPts val="0"/>
              </a:spcAft>
              <a:buClr>
                <a:schemeClr val="dk1"/>
              </a:buClr>
              <a:buSzPts val="2400"/>
              <a:buNone/>
              <a:defRPr sz="2400">
                <a:solidFill>
                  <a:schemeClr val="dk1"/>
                </a:solidFill>
              </a:defRPr>
            </a:lvl2pPr>
            <a:lvl3pPr lvl="2" algn="ctr">
              <a:spcBef>
                <a:spcPts val="0"/>
              </a:spcBef>
              <a:spcAft>
                <a:spcPts val="0"/>
              </a:spcAft>
              <a:buClr>
                <a:schemeClr val="dk1"/>
              </a:buClr>
              <a:buSzPts val="2400"/>
              <a:buNone/>
              <a:defRPr sz="2400">
                <a:solidFill>
                  <a:schemeClr val="dk1"/>
                </a:solidFill>
              </a:defRPr>
            </a:lvl3pPr>
            <a:lvl4pPr lvl="3" algn="ctr">
              <a:spcBef>
                <a:spcPts val="0"/>
              </a:spcBef>
              <a:spcAft>
                <a:spcPts val="0"/>
              </a:spcAft>
              <a:buClr>
                <a:schemeClr val="dk1"/>
              </a:buClr>
              <a:buSzPts val="2400"/>
              <a:buNone/>
              <a:defRPr sz="2400">
                <a:solidFill>
                  <a:schemeClr val="dk1"/>
                </a:solidFill>
              </a:defRPr>
            </a:lvl4pPr>
            <a:lvl5pPr lvl="4" algn="ctr">
              <a:spcBef>
                <a:spcPts val="0"/>
              </a:spcBef>
              <a:spcAft>
                <a:spcPts val="0"/>
              </a:spcAft>
              <a:buClr>
                <a:schemeClr val="dk1"/>
              </a:buClr>
              <a:buSzPts val="2400"/>
              <a:buNone/>
              <a:defRPr sz="2400">
                <a:solidFill>
                  <a:schemeClr val="dk1"/>
                </a:solidFill>
              </a:defRPr>
            </a:lvl5pPr>
            <a:lvl6pPr lvl="5" algn="ctr">
              <a:spcBef>
                <a:spcPts val="0"/>
              </a:spcBef>
              <a:spcAft>
                <a:spcPts val="0"/>
              </a:spcAft>
              <a:buClr>
                <a:schemeClr val="dk1"/>
              </a:buClr>
              <a:buSzPts val="2400"/>
              <a:buNone/>
              <a:defRPr sz="2400">
                <a:solidFill>
                  <a:schemeClr val="dk1"/>
                </a:solidFill>
              </a:defRPr>
            </a:lvl6pPr>
            <a:lvl7pPr lvl="6" algn="ctr">
              <a:spcBef>
                <a:spcPts val="0"/>
              </a:spcBef>
              <a:spcAft>
                <a:spcPts val="0"/>
              </a:spcAft>
              <a:buClr>
                <a:schemeClr val="dk1"/>
              </a:buClr>
              <a:buSzPts val="2400"/>
              <a:buNone/>
              <a:defRPr sz="2400">
                <a:solidFill>
                  <a:schemeClr val="dk1"/>
                </a:solidFill>
              </a:defRPr>
            </a:lvl7pPr>
            <a:lvl8pPr lvl="7" algn="ctr">
              <a:spcBef>
                <a:spcPts val="0"/>
              </a:spcBef>
              <a:spcAft>
                <a:spcPts val="0"/>
              </a:spcAft>
              <a:buClr>
                <a:schemeClr val="dk1"/>
              </a:buClr>
              <a:buSzPts val="2400"/>
              <a:buNone/>
              <a:defRPr sz="2400">
                <a:solidFill>
                  <a:schemeClr val="dk1"/>
                </a:solidFill>
              </a:defRPr>
            </a:lvl8pPr>
            <a:lvl9pPr lvl="8" algn="ctr">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slide green reassuring">
  <p:cSld name="TITLE_1_1_1_1">
    <p:spTree>
      <p:nvGrpSpPr>
        <p:cNvPr id="37" name="Shape 37"/>
        <p:cNvGrpSpPr/>
        <p:nvPr/>
      </p:nvGrpSpPr>
      <p:grpSpPr>
        <a:xfrm>
          <a:off x="0" y="0"/>
          <a:ext cx="0" cy="0"/>
          <a:chOff x="0" y="0"/>
          <a:chExt cx="0" cy="0"/>
        </a:xfrm>
      </p:grpSpPr>
      <p:pic>
        <p:nvPicPr>
          <p:cNvPr id="38" name="Google Shape;38;p6" title="GettyImages-1768484214.jpg"/>
          <p:cNvPicPr preferRelativeResize="0"/>
          <p:nvPr/>
        </p:nvPicPr>
        <p:blipFill rotWithShape="1">
          <a:blip r:embed="rId2">
            <a:alphaModFix/>
          </a:blip>
          <a:srcRect b="9369" l="0" r="0" t="9377"/>
          <a:stretch/>
        </p:blipFill>
        <p:spPr>
          <a:xfrm>
            <a:off x="2298319" y="0"/>
            <a:ext cx="6845681" cy="3709967"/>
          </a:xfrm>
          <a:prstGeom prst="rect">
            <a:avLst/>
          </a:prstGeom>
          <a:noFill/>
          <a:ln>
            <a:noFill/>
          </a:ln>
        </p:spPr>
      </p:pic>
      <p:pic>
        <p:nvPicPr>
          <p:cNvPr id="39" name="Google Shape;39;p6"/>
          <p:cNvPicPr preferRelativeResize="0"/>
          <p:nvPr/>
        </p:nvPicPr>
        <p:blipFill rotWithShape="1">
          <a:blip r:embed="rId3">
            <a:alphaModFix/>
          </a:blip>
          <a:srcRect b="0" l="0" r="0" t="0"/>
          <a:stretch/>
        </p:blipFill>
        <p:spPr>
          <a:xfrm>
            <a:off x="0" y="0"/>
            <a:ext cx="9144000" cy="5143500"/>
          </a:xfrm>
          <a:prstGeom prst="rect">
            <a:avLst/>
          </a:prstGeom>
          <a:noFill/>
          <a:ln>
            <a:noFill/>
          </a:ln>
        </p:spPr>
      </p:pic>
      <p:pic>
        <p:nvPicPr>
          <p:cNvPr id="40" name="Google Shape;40;p6" title="Crown Commercial Service(stacked_black).png"/>
          <p:cNvPicPr preferRelativeResize="0"/>
          <p:nvPr/>
        </p:nvPicPr>
        <p:blipFill rotWithShape="1">
          <a:blip r:embed="rId4">
            <a:alphaModFix/>
          </a:blip>
          <a:srcRect b="0" l="0" r="0" t="0"/>
          <a:stretch/>
        </p:blipFill>
        <p:spPr>
          <a:xfrm>
            <a:off x="224363" y="3817631"/>
            <a:ext cx="1334307" cy="1221581"/>
          </a:xfrm>
          <a:prstGeom prst="rect">
            <a:avLst/>
          </a:prstGeom>
          <a:noFill/>
          <a:ln>
            <a:noFill/>
          </a:ln>
        </p:spPr>
      </p:pic>
      <p:pic>
        <p:nvPicPr>
          <p:cNvPr id="41" name="Google Shape;41;p6" title="Asset 1@3x.png"/>
          <p:cNvPicPr preferRelativeResize="0"/>
          <p:nvPr/>
        </p:nvPicPr>
        <p:blipFill rotWithShape="1">
          <a:blip r:embed="rId5">
            <a:alphaModFix/>
          </a:blip>
          <a:srcRect b="0" l="0" r="0" t="0"/>
          <a:stretch/>
        </p:blipFill>
        <p:spPr>
          <a:xfrm>
            <a:off x="2900081" y="4242460"/>
            <a:ext cx="3343838" cy="371925"/>
          </a:xfrm>
          <a:prstGeom prst="rect">
            <a:avLst/>
          </a:prstGeom>
          <a:noFill/>
          <a:ln>
            <a:noFill/>
          </a:ln>
        </p:spPr>
      </p:pic>
      <p:sp>
        <p:nvSpPr>
          <p:cNvPr id="42" name="Google Shape;42;p6"/>
          <p:cNvSpPr txBox="1"/>
          <p:nvPr>
            <p:ph type="ctrTitle"/>
          </p:nvPr>
        </p:nvSpPr>
        <p:spPr>
          <a:xfrm>
            <a:off x="224363" y="898650"/>
            <a:ext cx="2748300" cy="15615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700"/>
              <a:buNone/>
              <a:defRPr sz="2700">
                <a:solidFill>
                  <a:schemeClr val="dk1"/>
                </a:solidFill>
              </a:defRPr>
            </a:lvl1pPr>
            <a:lvl2pPr lvl="1" algn="ctr">
              <a:lnSpc>
                <a:spcPct val="100000"/>
              </a:lnSpc>
              <a:spcBef>
                <a:spcPts val="0"/>
              </a:spcBef>
              <a:spcAft>
                <a:spcPts val="0"/>
              </a:spcAft>
              <a:buClr>
                <a:schemeClr val="dk1"/>
              </a:buClr>
              <a:buSzPts val="2700"/>
              <a:buNone/>
              <a:defRPr sz="2700">
                <a:solidFill>
                  <a:schemeClr val="dk1"/>
                </a:solidFill>
              </a:defRPr>
            </a:lvl2pPr>
            <a:lvl3pPr lvl="2" algn="ctr">
              <a:lnSpc>
                <a:spcPct val="100000"/>
              </a:lnSpc>
              <a:spcBef>
                <a:spcPts val="0"/>
              </a:spcBef>
              <a:spcAft>
                <a:spcPts val="0"/>
              </a:spcAft>
              <a:buClr>
                <a:schemeClr val="dk1"/>
              </a:buClr>
              <a:buSzPts val="2700"/>
              <a:buNone/>
              <a:defRPr sz="2700">
                <a:solidFill>
                  <a:schemeClr val="dk1"/>
                </a:solidFill>
              </a:defRPr>
            </a:lvl3pPr>
            <a:lvl4pPr lvl="3" algn="ctr">
              <a:lnSpc>
                <a:spcPct val="100000"/>
              </a:lnSpc>
              <a:spcBef>
                <a:spcPts val="0"/>
              </a:spcBef>
              <a:spcAft>
                <a:spcPts val="0"/>
              </a:spcAft>
              <a:buClr>
                <a:schemeClr val="dk1"/>
              </a:buClr>
              <a:buSzPts val="2700"/>
              <a:buNone/>
              <a:defRPr sz="2700">
                <a:solidFill>
                  <a:schemeClr val="dk1"/>
                </a:solidFill>
              </a:defRPr>
            </a:lvl4pPr>
            <a:lvl5pPr lvl="4" algn="ctr">
              <a:lnSpc>
                <a:spcPct val="100000"/>
              </a:lnSpc>
              <a:spcBef>
                <a:spcPts val="0"/>
              </a:spcBef>
              <a:spcAft>
                <a:spcPts val="0"/>
              </a:spcAft>
              <a:buClr>
                <a:schemeClr val="dk1"/>
              </a:buClr>
              <a:buSzPts val="2700"/>
              <a:buNone/>
              <a:defRPr sz="2700">
                <a:solidFill>
                  <a:schemeClr val="dk1"/>
                </a:solidFill>
              </a:defRPr>
            </a:lvl5pPr>
            <a:lvl6pPr lvl="5" algn="ctr">
              <a:lnSpc>
                <a:spcPct val="100000"/>
              </a:lnSpc>
              <a:spcBef>
                <a:spcPts val="0"/>
              </a:spcBef>
              <a:spcAft>
                <a:spcPts val="0"/>
              </a:spcAft>
              <a:buClr>
                <a:schemeClr val="dk1"/>
              </a:buClr>
              <a:buSzPts val="2700"/>
              <a:buNone/>
              <a:defRPr sz="2700">
                <a:solidFill>
                  <a:schemeClr val="dk1"/>
                </a:solidFill>
              </a:defRPr>
            </a:lvl6pPr>
            <a:lvl7pPr lvl="6" algn="ctr">
              <a:lnSpc>
                <a:spcPct val="100000"/>
              </a:lnSpc>
              <a:spcBef>
                <a:spcPts val="0"/>
              </a:spcBef>
              <a:spcAft>
                <a:spcPts val="0"/>
              </a:spcAft>
              <a:buClr>
                <a:schemeClr val="dk1"/>
              </a:buClr>
              <a:buSzPts val="2700"/>
              <a:buNone/>
              <a:defRPr sz="2700">
                <a:solidFill>
                  <a:schemeClr val="dk1"/>
                </a:solidFill>
              </a:defRPr>
            </a:lvl7pPr>
            <a:lvl8pPr lvl="7" algn="ctr">
              <a:lnSpc>
                <a:spcPct val="100000"/>
              </a:lnSpc>
              <a:spcBef>
                <a:spcPts val="0"/>
              </a:spcBef>
              <a:spcAft>
                <a:spcPts val="0"/>
              </a:spcAft>
              <a:buClr>
                <a:schemeClr val="dk1"/>
              </a:buClr>
              <a:buSzPts val="2700"/>
              <a:buNone/>
              <a:defRPr sz="2700">
                <a:solidFill>
                  <a:schemeClr val="dk1"/>
                </a:solidFill>
              </a:defRPr>
            </a:lvl8pPr>
            <a:lvl9pPr lvl="8" algn="ctr">
              <a:lnSpc>
                <a:spcPct val="100000"/>
              </a:lnSpc>
              <a:spcBef>
                <a:spcPts val="0"/>
              </a:spcBef>
              <a:spcAft>
                <a:spcPts val="0"/>
              </a:spcAft>
              <a:buClr>
                <a:schemeClr val="dk1"/>
              </a:buClr>
              <a:buSzPts val="2700"/>
              <a:buNone/>
              <a:defRPr sz="2700">
                <a:solidFill>
                  <a:schemeClr val="dk1"/>
                </a:solidFill>
              </a:defRPr>
            </a:lvl9pPr>
          </a:lstStyle>
          <a:p/>
        </p:txBody>
      </p:sp>
      <p:sp>
        <p:nvSpPr>
          <p:cNvPr id="43" name="Google Shape;43;p6"/>
          <p:cNvSpPr txBox="1"/>
          <p:nvPr>
            <p:ph idx="2" type="ctrTitle"/>
          </p:nvPr>
        </p:nvSpPr>
        <p:spPr>
          <a:xfrm>
            <a:off x="224363" y="2526825"/>
            <a:ext cx="2675700" cy="914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400"/>
              <a:buNone/>
              <a:defRPr b="0" sz="1400">
                <a:solidFill>
                  <a:schemeClr val="dk1"/>
                </a:solidFill>
              </a:defRPr>
            </a:lvl1pPr>
            <a:lvl2pPr lvl="1" algn="ctr">
              <a:lnSpc>
                <a:spcPct val="100000"/>
              </a:lnSpc>
              <a:spcBef>
                <a:spcPts val="0"/>
              </a:spcBef>
              <a:spcAft>
                <a:spcPts val="0"/>
              </a:spcAft>
              <a:buClr>
                <a:schemeClr val="dk1"/>
              </a:buClr>
              <a:buSzPts val="1400"/>
              <a:buNone/>
              <a:defRPr b="0" sz="1400">
                <a:solidFill>
                  <a:schemeClr val="dk1"/>
                </a:solidFill>
              </a:defRPr>
            </a:lvl2pPr>
            <a:lvl3pPr lvl="2" algn="ctr">
              <a:lnSpc>
                <a:spcPct val="100000"/>
              </a:lnSpc>
              <a:spcBef>
                <a:spcPts val="0"/>
              </a:spcBef>
              <a:spcAft>
                <a:spcPts val="0"/>
              </a:spcAft>
              <a:buClr>
                <a:schemeClr val="dk1"/>
              </a:buClr>
              <a:buSzPts val="1400"/>
              <a:buNone/>
              <a:defRPr b="0" sz="1400">
                <a:solidFill>
                  <a:schemeClr val="dk1"/>
                </a:solidFill>
              </a:defRPr>
            </a:lvl3pPr>
            <a:lvl4pPr lvl="3" algn="ctr">
              <a:lnSpc>
                <a:spcPct val="100000"/>
              </a:lnSpc>
              <a:spcBef>
                <a:spcPts val="0"/>
              </a:spcBef>
              <a:spcAft>
                <a:spcPts val="0"/>
              </a:spcAft>
              <a:buClr>
                <a:schemeClr val="dk1"/>
              </a:buClr>
              <a:buSzPts val="1400"/>
              <a:buNone/>
              <a:defRPr b="0" sz="1400">
                <a:solidFill>
                  <a:schemeClr val="dk1"/>
                </a:solidFill>
              </a:defRPr>
            </a:lvl4pPr>
            <a:lvl5pPr lvl="4" algn="ctr">
              <a:lnSpc>
                <a:spcPct val="100000"/>
              </a:lnSpc>
              <a:spcBef>
                <a:spcPts val="0"/>
              </a:spcBef>
              <a:spcAft>
                <a:spcPts val="0"/>
              </a:spcAft>
              <a:buClr>
                <a:schemeClr val="dk1"/>
              </a:buClr>
              <a:buSzPts val="1400"/>
              <a:buNone/>
              <a:defRPr b="0" sz="1400">
                <a:solidFill>
                  <a:schemeClr val="dk1"/>
                </a:solidFill>
              </a:defRPr>
            </a:lvl5pPr>
            <a:lvl6pPr lvl="5" algn="ctr">
              <a:lnSpc>
                <a:spcPct val="100000"/>
              </a:lnSpc>
              <a:spcBef>
                <a:spcPts val="0"/>
              </a:spcBef>
              <a:spcAft>
                <a:spcPts val="0"/>
              </a:spcAft>
              <a:buClr>
                <a:schemeClr val="dk1"/>
              </a:buClr>
              <a:buSzPts val="1400"/>
              <a:buNone/>
              <a:defRPr b="0" sz="1400">
                <a:solidFill>
                  <a:schemeClr val="dk1"/>
                </a:solidFill>
              </a:defRPr>
            </a:lvl6pPr>
            <a:lvl7pPr lvl="6" algn="ctr">
              <a:lnSpc>
                <a:spcPct val="100000"/>
              </a:lnSpc>
              <a:spcBef>
                <a:spcPts val="0"/>
              </a:spcBef>
              <a:spcAft>
                <a:spcPts val="0"/>
              </a:spcAft>
              <a:buClr>
                <a:schemeClr val="dk1"/>
              </a:buClr>
              <a:buSzPts val="1400"/>
              <a:buNone/>
              <a:defRPr b="0" sz="1400">
                <a:solidFill>
                  <a:schemeClr val="dk1"/>
                </a:solidFill>
              </a:defRPr>
            </a:lvl7pPr>
            <a:lvl8pPr lvl="7" algn="ctr">
              <a:lnSpc>
                <a:spcPct val="100000"/>
              </a:lnSpc>
              <a:spcBef>
                <a:spcPts val="0"/>
              </a:spcBef>
              <a:spcAft>
                <a:spcPts val="0"/>
              </a:spcAft>
              <a:buClr>
                <a:schemeClr val="dk1"/>
              </a:buClr>
              <a:buSzPts val="1400"/>
              <a:buNone/>
              <a:defRPr b="0" sz="1400">
                <a:solidFill>
                  <a:schemeClr val="dk1"/>
                </a:solidFill>
              </a:defRPr>
            </a:lvl8pPr>
            <a:lvl9pPr lvl="8" algn="ctr">
              <a:lnSpc>
                <a:spcPct val="100000"/>
              </a:lnSpc>
              <a:spcBef>
                <a:spcPts val="0"/>
              </a:spcBef>
              <a:spcAft>
                <a:spcPts val="0"/>
              </a:spcAft>
              <a:buClr>
                <a:schemeClr val="dk1"/>
              </a:buClr>
              <a:buSzPts val="1400"/>
              <a:buNone/>
              <a:defRPr b="0" sz="1400">
                <a:solidFill>
                  <a:schemeClr val="dk1"/>
                </a:solidFill>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Blue heavy text 8">
  <p:cSld name="CUSTOM_4_9">
    <p:spTree>
      <p:nvGrpSpPr>
        <p:cNvPr id="326" name="Shape 326"/>
        <p:cNvGrpSpPr/>
        <p:nvPr/>
      </p:nvGrpSpPr>
      <p:grpSpPr>
        <a:xfrm>
          <a:off x="0" y="0"/>
          <a:ext cx="0" cy="0"/>
          <a:chOff x="0" y="0"/>
          <a:chExt cx="0" cy="0"/>
        </a:xfrm>
      </p:grpSpPr>
      <p:sp>
        <p:nvSpPr>
          <p:cNvPr id="327" name="Google Shape;327;p51"/>
          <p:cNvSpPr/>
          <p:nvPr/>
        </p:nvSpPr>
        <p:spPr>
          <a:xfrm rot="5400000">
            <a:off x="4323731" y="-3827437"/>
            <a:ext cx="545100" cy="8883300"/>
          </a:xfrm>
          <a:prstGeom prst="round2SameRect">
            <a:avLst>
              <a:gd fmla="val 46281" name="adj1"/>
              <a:gd fmla="val 50000" name="adj2"/>
            </a:avLst>
          </a:prstGeom>
          <a:solidFill>
            <a:srgbClr val="699A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328" name="Google Shape;328;p51"/>
          <p:cNvSpPr txBox="1"/>
          <p:nvPr>
            <p:ph type="ctrTitle"/>
          </p:nvPr>
        </p:nvSpPr>
        <p:spPr>
          <a:xfrm>
            <a:off x="349758" y="1200150"/>
            <a:ext cx="7431900" cy="34632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None/>
              <a:defRPr b="0" sz="1200">
                <a:solidFill>
                  <a:schemeClr val="dk1"/>
                </a:solidFill>
              </a:defRPr>
            </a:lvl1pPr>
            <a:lvl2pPr lvl="1" algn="ctr">
              <a:spcBef>
                <a:spcPts val="0"/>
              </a:spcBef>
              <a:spcAft>
                <a:spcPts val="0"/>
              </a:spcAft>
              <a:buClr>
                <a:schemeClr val="dk1"/>
              </a:buClr>
              <a:buSzPts val="800"/>
              <a:buNone/>
              <a:defRPr sz="800">
                <a:solidFill>
                  <a:schemeClr val="dk1"/>
                </a:solidFill>
              </a:defRPr>
            </a:lvl2pPr>
            <a:lvl3pPr lvl="2" algn="ctr">
              <a:spcBef>
                <a:spcPts val="0"/>
              </a:spcBef>
              <a:spcAft>
                <a:spcPts val="0"/>
              </a:spcAft>
              <a:buClr>
                <a:schemeClr val="dk1"/>
              </a:buClr>
              <a:buSzPts val="800"/>
              <a:buNone/>
              <a:defRPr sz="800">
                <a:solidFill>
                  <a:schemeClr val="dk1"/>
                </a:solidFill>
              </a:defRPr>
            </a:lvl3pPr>
            <a:lvl4pPr lvl="3" algn="ctr">
              <a:spcBef>
                <a:spcPts val="0"/>
              </a:spcBef>
              <a:spcAft>
                <a:spcPts val="0"/>
              </a:spcAft>
              <a:buClr>
                <a:schemeClr val="dk1"/>
              </a:buClr>
              <a:buSzPts val="800"/>
              <a:buNone/>
              <a:defRPr sz="800">
                <a:solidFill>
                  <a:schemeClr val="dk1"/>
                </a:solidFill>
              </a:defRPr>
            </a:lvl4pPr>
            <a:lvl5pPr lvl="4" algn="ctr">
              <a:spcBef>
                <a:spcPts val="0"/>
              </a:spcBef>
              <a:spcAft>
                <a:spcPts val="0"/>
              </a:spcAft>
              <a:buClr>
                <a:schemeClr val="dk1"/>
              </a:buClr>
              <a:buSzPts val="800"/>
              <a:buNone/>
              <a:defRPr sz="800">
                <a:solidFill>
                  <a:schemeClr val="dk1"/>
                </a:solidFill>
              </a:defRPr>
            </a:lvl5pPr>
            <a:lvl6pPr lvl="5" algn="ctr">
              <a:spcBef>
                <a:spcPts val="0"/>
              </a:spcBef>
              <a:spcAft>
                <a:spcPts val="0"/>
              </a:spcAft>
              <a:buClr>
                <a:schemeClr val="dk1"/>
              </a:buClr>
              <a:buSzPts val="800"/>
              <a:buNone/>
              <a:defRPr sz="800">
                <a:solidFill>
                  <a:schemeClr val="dk1"/>
                </a:solidFill>
              </a:defRPr>
            </a:lvl6pPr>
            <a:lvl7pPr lvl="6" algn="ctr">
              <a:spcBef>
                <a:spcPts val="0"/>
              </a:spcBef>
              <a:spcAft>
                <a:spcPts val="0"/>
              </a:spcAft>
              <a:buClr>
                <a:schemeClr val="dk1"/>
              </a:buClr>
              <a:buSzPts val="800"/>
              <a:buNone/>
              <a:defRPr sz="800">
                <a:solidFill>
                  <a:schemeClr val="dk1"/>
                </a:solidFill>
              </a:defRPr>
            </a:lvl7pPr>
            <a:lvl8pPr lvl="7" algn="ctr">
              <a:spcBef>
                <a:spcPts val="0"/>
              </a:spcBef>
              <a:spcAft>
                <a:spcPts val="0"/>
              </a:spcAft>
              <a:buClr>
                <a:schemeClr val="dk1"/>
              </a:buClr>
              <a:buSzPts val="800"/>
              <a:buNone/>
              <a:defRPr sz="800">
                <a:solidFill>
                  <a:schemeClr val="dk1"/>
                </a:solidFill>
              </a:defRPr>
            </a:lvl8pPr>
            <a:lvl9pPr lvl="8" algn="ctr">
              <a:spcBef>
                <a:spcPts val="0"/>
              </a:spcBef>
              <a:spcAft>
                <a:spcPts val="0"/>
              </a:spcAft>
              <a:buClr>
                <a:schemeClr val="dk1"/>
              </a:buClr>
              <a:buSzPts val="800"/>
              <a:buNone/>
              <a:defRPr sz="800">
                <a:solidFill>
                  <a:schemeClr val="dk1"/>
                </a:solidFill>
              </a:defRPr>
            </a:lvl9pPr>
          </a:lstStyle>
          <a:p/>
        </p:txBody>
      </p:sp>
      <p:sp>
        <p:nvSpPr>
          <p:cNvPr id="329" name="Google Shape;329;p51"/>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100"/>
              <a:buNone/>
              <a:defRPr sz="2100">
                <a:solidFill>
                  <a:schemeClr val="dk1"/>
                </a:solidFill>
              </a:defRPr>
            </a:lvl1pPr>
            <a:lvl2pPr lvl="1" algn="ctr">
              <a:spcBef>
                <a:spcPts val="0"/>
              </a:spcBef>
              <a:spcAft>
                <a:spcPts val="0"/>
              </a:spcAft>
              <a:buClr>
                <a:schemeClr val="dk1"/>
              </a:buClr>
              <a:buSzPts val="2400"/>
              <a:buNone/>
              <a:defRPr sz="2400">
                <a:solidFill>
                  <a:schemeClr val="dk1"/>
                </a:solidFill>
              </a:defRPr>
            </a:lvl2pPr>
            <a:lvl3pPr lvl="2" algn="ctr">
              <a:spcBef>
                <a:spcPts val="0"/>
              </a:spcBef>
              <a:spcAft>
                <a:spcPts val="0"/>
              </a:spcAft>
              <a:buClr>
                <a:schemeClr val="dk1"/>
              </a:buClr>
              <a:buSzPts val="2400"/>
              <a:buNone/>
              <a:defRPr sz="2400">
                <a:solidFill>
                  <a:schemeClr val="dk1"/>
                </a:solidFill>
              </a:defRPr>
            </a:lvl3pPr>
            <a:lvl4pPr lvl="3" algn="ctr">
              <a:spcBef>
                <a:spcPts val="0"/>
              </a:spcBef>
              <a:spcAft>
                <a:spcPts val="0"/>
              </a:spcAft>
              <a:buClr>
                <a:schemeClr val="dk1"/>
              </a:buClr>
              <a:buSzPts val="2400"/>
              <a:buNone/>
              <a:defRPr sz="2400">
                <a:solidFill>
                  <a:schemeClr val="dk1"/>
                </a:solidFill>
              </a:defRPr>
            </a:lvl4pPr>
            <a:lvl5pPr lvl="4" algn="ctr">
              <a:spcBef>
                <a:spcPts val="0"/>
              </a:spcBef>
              <a:spcAft>
                <a:spcPts val="0"/>
              </a:spcAft>
              <a:buClr>
                <a:schemeClr val="dk1"/>
              </a:buClr>
              <a:buSzPts val="2400"/>
              <a:buNone/>
              <a:defRPr sz="2400">
                <a:solidFill>
                  <a:schemeClr val="dk1"/>
                </a:solidFill>
              </a:defRPr>
            </a:lvl5pPr>
            <a:lvl6pPr lvl="5" algn="ctr">
              <a:spcBef>
                <a:spcPts val="0"/>
              </a:spcBef>
              <a:spcAft>
                <a:spcPts val="0"/>
              </a:spcAft>
              <a:buClr>
                <a:schemeClr val="dk1"/>
              </a:buClr>
              <a:buSzPts val="2400"/>
              <a:buNone/>
              <a:defRPr sz="2400">
                <a:solidFill>
                  <a:schemeClr val="dk1"/>
                </a:solidFill>
              </a:defRPr>
            </a:lvl6pPr>
            <a:lvl7pPr lvl="6" algn="ctr">
              <a:spcBef>
                <a:spcPts val="0"/>
              </a:spcBef>
              <a:spcAft>
                <a:spcPts val="0"/>
              </a:spcAft>
              <a:buClr>
                <a:schemeClr val="dk1"/>
              </a:buClr>
              <a:buSzPts val="2400"/>
              <a:buNone/>
              <a:defRPr sz="2400">
                <a:solidFill>
                  <a:schemeClr val="dk1"/>
                </a:solidFill>
              </a:defRPr>
            </a:lvl7pPr>
            <a:lvl8pPr lvl="7" algn="ctr">
              <a:spcBef>
                <a:spcPts val="0"/>
              </a:spcBef>
              <a:spcAft>
                <a:spcPts val="0"/>
              </a:spcAft>
              <a:buClr>
                <a:schemeClr val="dk1"/>
              </a:buClr>
              <a:buSzPts val="2400"/>
              <a:buNone/>
              <a:defRPr sz="2400">
                <a:solidFill>
                  <a:schemeClr val="dk1"/>
                </a:solidFill>
              </a:defRPr>
            </a:lvl8pPr>
            <a:lvl9pPr lvl="8" algn="ctr">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Blue heavy text 9">
  <p:cSld name="CUSTOM_4_10">
    <p:spTree>
      <p:nvGrpSpPr>
        <p:cNvPr id="330" name="Shape 330"/>
        <p:cNvGrpSpPr/>
        <p:nvPr/>
      </p:nvGrpSpPr>
      <p:grpSpPr>
        <a:xfrm>
          <a:off x="0" y="0"/>
          <a:ext cx="0" cy="0"/>
          <a:chOff x="0" y="0"/>
          <a:chExt cx="0" cy="0"/>
        </a:xfrm>
      </p:grpSpPr>
      <p:sp>
        <p:nvSpPr>
          <p:cNvPr id="331" name="Google Shape;331;p52"/>
          <p:cNvSpPr/>
          <p:nvPr/>
        </p:nvSpPr>
        <p:spPr>
          <a:xfrm rot="5400000">
            <a:off x="4323731" y="-3827437"/>
            <a:ext cx="545100" cy="8883300"/>
          </a:xfrm>
          <a:prstGeom prst="round2SameRect">
            <a:avLst>
              <a:gd fmla="val 46281" name="adj1"/>
              <a:gd fmla="val 50000" name="adj2"/>
            </a:avLst>
          </a:prstGeom>
          <a:solidFill>
            <a:srgbClr val="699A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332" name="Google Shape;332;p52"/>
          <p:cNvSpPr txBox="1"/>
          <p:nvPr>
            <p:ph type="ctrTitle"/>
          </p:nvPr>
        </p:nvSpPr>
        <p:spPr>
          <a:xfrm>
            <a:off x="349758" y="1200150"/>
            <a:ext cx="7431900" cy="34632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None/>
              <a:defRPr b="0" sz="1200">
                <a:solidFill>
                  <a:schemeClr val="dk1"/>
                </a:solidFill>
              </a:defRPr>
            </a:lvl1pPr>
            <a:lvl2pPr lvl="1" algn="ctr">
              <a:spcBef>
                <a:spcPts val="0"/>
              </a:spcBef>
              <a:spcAft>
                <a:spcPts val="0"/>
              </a:spcAft>
              <a:buClr>
                <a:schemeClr val="dk1"/>
              </a:buClr>
              <a:buSzPts val="800"/>
              <a:buNone/>
              <a:defRPr sz="800">
                <a:solidFill>
                  <a:schemeClr val="dk1"/>
                </a:solidFill>
              </a:defRPr>
            </a:lvl2pPr>
            <a:lvl3pPr lvl="2" algn="ctr">
              <a:spcBef>
                <a:spcPts val="0"/>
              </a:spcBef>
              <a:spcAft>
                <a:spcPts val="0"/>
              </a:spcAft>
              <a:buClr>
                <a:schemeClr val="dk1"/>
              </a:buClr>
              <a:buSzPts val="800"/>
              <a:buNone/>
              <a:defRPr sz="800">
                <a:solidFill>
                  <a:schemeClr val="dk1"/>
                </a:solidFill>
              </a:defRPr>
            </a:lvl3pPr>
            <a:lvl4pPr lvl="3" algn="ctr">
              <a:spcBef>
                <a:spcPts val="0"/>
              </a:spcBef>
              <a:spcAft>
                <a:spcPts val="0"/>
              </a:spcAft>
              <a:buClr>
                <a:schemeClr val="dk1"/>
              </a:buClr>
              <a:buSzPts val="800"/>
              <a:buNone/>
              <a:defRPr sz="800">
                <a:solidFill>
                  <a:schemeClr val="dk1"/>
                </a:solidFill>
              </a:defRPr>
            </a:lvl4pPr>
            <a:lvl5pPr lvl="4" algn="ctr">
              <a:spcBef>
                <a:spcPts val="0"/>
              </a:spcBef>
              <a:spcAft>
                <a:spcPts val="0"/>
              </a:spcAft>
              <a:buClr>
                <a:schemeClr val="dk1"/>
              </a:buClr>
              <a:buSzPts val="800"/>
              <a:buNone/>
              <a:defRPr sz="800">
                <a:solidFill>
                  <a:schemeClr val="dk1"/>
                </a:solidFill>
              </a:defRPr>
            </a:lvl5pPr>
            <a:lvl6pPr lvl="5" algn="ctr">
              <a:spcBef>
                <a:spcPts val="0"/>
              </a:spcBef>
              <a:spcAft>
                <a:spcPts val="0"/>
              </a:spcAft>
              <a:buClr>
                <a:schemeClr val="dk1"/>
              </a:buClr>
              <a:buSzPts val="800"/>
              <a:buNone/>
              <a:defRPr sz="800">
                <a:solidFill>
                  <a:schemeClr val="dk1"/>
                </a:solidFill>
              </a:defRPr>
            </a:lvl6pPr>
            <a:lvl7pPr lvl="6" algn="ctr">
              <a:spcBef>
                <a:spcPts val="0"/>
              </a:spcBef>
              <a:spcAft>
                <a:spcPts val="0"/>
              </a:spcAft>
              <a:buClr>
                <a:schemeClr val="dk1"/>
              </a:buClr>
              <a:buSzPts val="800"/>
              <a:buNone/>
              <a:defRPr sz="800">
                <a:solidFill>
                  <a:schemeClr val="dk1"/>
                </a:solidFill>
              </a:defRPr>
            </a:lvl7pPr>
            <a:lvl8pPr lvl="7" algn="ctr">
              <a:spcBef>
                <a:spcPts val="0"/>
              </a:spcBef>
              <a:spcAft>
                <a:spcPts val="0"/>
              </a:spcAft>
              <a:buClr>
                <a:schemeClr val="dk1"/>
              </a:buClr>
              <a:buSzPts val="800"/>
              <a:buNone/>
              <a:defRPr sz="800">
                <a:solidFill>
                  <a:schemeClr val="dk1"/>
                </a:solidFill>
              </a:defRPr>
            </a:lvl8pPr>
            <a:lvl9pPr lvl="8" algn="ctr">
              <a:spcBef>
                <a:spcPts val="0"/>
              </a:spcBef>
              <a:spcAft>
                <a:spcPts val="0"/>
              </a:spcAft>
              <a:buClr>
                <a:schemeClr val="dk1"/>
              </a:buClr>
              <a:buSzPts val="800"/>
              <a:buNone/>
              <a:defRPr sz="800">
                <a:solidFill>
                  <a:schemeClr val="dk1"/>
                </a:solidFill>
              </a:defRPr>
            </a:lvl9pPr>
          </a:lstStyle>
          <a:p/>
        </p:txBody>
      </p:sp>
      <p:sp>
        <p:nvSpPr>
          <p:cNvPr id="333" name="Google Shape;333;p52"/>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100"/>
              <a:buNone/>
              <a:defRPr sz="2100">
                <a:solidFill>
                  <a:schemeClr val="dk1"/>
                </a:solidFill>
              </a:defRPr>
            </a:lvl1pPr>
            <a:lvl2pPr lvl="1" algn="ctr">
              <a:spcBef>
                <a:spcPts val="0"/>
              </a:spcBef>
              <a:spcAft>
                <a:spcPts val="0"/>
              </a:spcAft>
              <a:buClr>
                <a:schemeClr val="dk1"/>
              </a:buClr>
              <a:buSzPts val="2400"/>
              <a:buNone/>
              <a:defRPr sz="2400">
                <a:solidFill>
                  <a:schemeClr val="dk1"/>
                </a:solidFill>
              </a:defRPr>
            </a:lvl2pPr>
            <a:lvl3pPr lvl="2" algn="ctr">
              <a:spcBef>
                <a:spcPts val="0"/>
              </a:spcBef>
              <a:spcAft>
                <a:spcPts val="0"/>
              </a:spcAft>
              <a:buClr>
                <a:schemeClr val="dk1"/>
              </a:buClr>
              <a:buSzPts val="2400"/>
              <a:buNone/>
              <a:defRPr sz="2400">
                <a:solidFill>
                  <a:schemeClr val="dk1"/>
                </a:solidFill>
              </a:defRPr>
            </a:lvl3pPr>
            <a:lvl4pPr lvl="3" algn="ctr">
              <a:spcBef>
                <a:spcPts val="0"/>
              </a:spcBef>
              <a:spcAft>
                <a:spcPts val="0"/>
              </a:spcAft>
              <a:buClr>
                <a:schemeClr val="dk1"/>
              </a:buClr>
              <a:buSzPts val="2400"/>
              <a:buNone/>
              <a:defRPr sz="2400">
                <a:solidFill>
                  <a:schemeClr val="dk1"/>
                </a:solidFill>
              </a:defRPr>
            </a:lvl4pPr>
            <a:lvl5pPr lvl="4" algn="ctr">
              <a:spcBef>
                <a:spcPts val="0"/>
              </a:spcBef>
              <a:spcAft>
                <a:spcPts val="0"/>
              </a:spcAft>
              <a:buClr>
                <a:schemeClr val="dk1"/>
              </a:buClr>
              <a:buSzPts val="2400"/>
              <a:buNone/>
              <a:defRPr sz="2400">
                <a:solidFill>
                  <a:schemeClr val="dk1"/>
                </a:solidFill>
              </a:defRPr>
            </a:lvl5pPr>
            <a:lvl6pPr lvl="5" algn="ctr">
              <a:spcBef>
                <a:spcPts val="0"/>
              </a:spcBef>
              <a:spcAft>
                <a:spcPts val="0"/>
              </a:spcAft>
              <a:buClr>
                <a:schemeClr val="dk1"/>
              </a:buClr>
              <a:buSzPts val="2400"/>
              <a:buNone/>
              <a:defRPr sz="2400">
                <a:solidFill>
                  <a:schemeClr val="dk1"/>
                </a:solidFill>
              </a:defRPr>
            </a:lvl6pPr>
            <a:lvl7pPr lvl="6" algn="ctr">
              <a:spcBef>
                <a:spcPts val="0"/>
              </a:spcBef>
              <a:spcAft>
                <a:spcPts val="0"/>
              </a:spcAft>
              <a:buClr>
                <a:schemeClr val="dk1"/>
              </a:buClr>
              <a:buSzPts val="2400"/>
              <a:buNone/>
              <a:defRPr sz="2400">
                <a:solidFill>
                  <a:schemeClr val="dk1"/>
                </a:solidFill>
              </a:defRPr>
            </a:lvl7pPr>
            <a:lvl8pPr lvl="7" algn="ctr">
              <a:spcBef>
                <a:spcPts val="0"/>
              </a:spcBef>
              <a:spcAft>
                <a:spcPts val="0"/>
              </a:spcAft>
              <a:buClr>
                <a:schemeClr val="dk1"/>
              </a:buClr>
              <a:buSzPts val="2400"/>
              <a:buNone/>
              <a:defRPr sz="2400">
                <a:solidFill>
                  <a:schemeClr val="dk1"/>
                </a:solidFill>
              </a:defRPr>
            </a:lvl8pPr>
            <a:lvl9pPr lvl="8" algn="ctr">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Blue heavy text 10">
  <p:cSld name="CUSTOM_4_11">
    <p:spTree>
      <p:nvGrpSpPr>
        <p:cNvPr id="334" name="Shape 334"/>
        <p:cNvGrpSpPr/>
        <p:nvPr/>
      </p:nvGrpSpPr>
      <p:grpSpPr>
        <a:xfrm>
          <a:off x="0" y="0"/>
          <a:ext cx="0" cy="0"/>
          <a:chOff x="0" y="0"/>
          <a:chExt cx="0" cy="0"/>
        </a:xfrm>
      </p:grpSpPr>
      <p:sp>
        <p:nvSpPr>
          <p:cNvPr id="335" name="Google Shape;335;p53"/>
          <p:cNvSpPr/>
          <p:nvPr/>
        </p:nvSpPr>
        <p:spPr>
          <a:xfrm rot="5400000">
            <a:off x="4323731" y="-3827437"/>
            <a:ext cx="545100" cy="8883300"/>
          </a:xfrm>
          <a:prstGeom prst="round2SameRect">
            <a:avLst>
              <a:gd fmla="val 46281" name="adj1"/>
              <a:gd fmla="val 50000" name="adj2"/>
            </a:avLst>
          </a:prstGeom>
          <a:solidFill>
            <a:srgbClr val="699A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336" name="Google Shape;336;p53"/>
          <p:cNvSpPr txBox="1"/>
          <p:nvPr>
            <p:ph type="ctrTitle"/>
          </p:nvPr>
        </p:nvSpPr>
        <p:spPr>
          <a:xfrm>
            <a:off x="349758" y="1200150"/>
            <a:ext cx="7431900" cy="34632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None/>
              <a:defRPr b="0" sz="1200">
                <a:solidFill>
                  <a:schemeClr val="dk1"/>
                </a:solidFill>
              </a:defRPr>
            </a:lvl1pPr>
            <a:lvl2pPr lvl="1" algn="ctr">
              <a:spcBef>
                <a:spcPts val="0"/>
              </a:spcBef>
              <a:spcAft>
                <a:spcPts val="0"/>
              </a:spcAft>
              <a:buClr>
                <a:schemeClr val="dk1"/>
              </a:buClr>
              <a:buSzPts val="800"/>
              <a:buNone/>
              <a:defRPr sz="800">
                <a:solidFill>
                  <a:schemeClr val="dk1"/>
                </a:solidFill>
              </a:defRPr>
            </a:lvl2pPr>
            <a:lvl3pPr lvl="2" algn="ctr">
              <a:spcBef>
                <a:spcPts val="0"/>
              </a:spcBef>
              <a:spcAft>
                <a:spcPts val="0"/>
              </a:spcAft>
              <a:buClr>
                <a:schemeClr val="dk1"/>
              </a:buClr>
              <a:buSzPts val="800"/>
              <a:buNone/>
              <a:defRPr sz="800">
                <a:solidFill>
                  <a:schemeClr val="dk1"/>
                </a:solidFill>
              </a:defRPr>
            </a:lvl3pPr>
            <a:lvl4pPr lvl="3" algn="ctr">
              <a:spcBef>
                <a:spcPts val="0"/>
              </a:spcBef>
              <a:spcAft>
                <a:spcPts val="0"/>
              </a:spcAft>
              <a:buClr>
                <a:schemeClr val="dk1"/>
              </a:buClr>
              <a:buSzPts val="800"/>
              <a:buNone/>
              <a:defRPr sz="800">
                <a:solidFill>
                  <a:schemeClr val="dk1"/>
                </a:solidFill>
              </a:defRPr>
            </a:lvl4pPr>
            <a:lvl5pPr lvl="4" algn="ctr">
              <a:spcBef>
                <a:spcPts val="0"/>
              </a:spcBef>
              <a:spcAft>
                <a:spcPts val="0"/>
              </a:spcAft>
              <a:buClr>
                <a:schemeClr val="dk1"/>
              </a:buClr>
              <a:buSzPts val="800"/>
              <a:buNone/>
              <a:defRPr sz="800">
                <a:solidFill>
                  <a:schemeClr val="dk1"/>
                </a:solidFill>
              </a:defRPr>
            </a:lvl5pPr>
            <a:lvl6pPr lvl="5" algn="ctr">
              <a:spcBef>
                <a:spcPts val="0"/>
              </a:spcBef>
              <a:spcAft>
                <a:spcPts val="0"/>
              </a:spcAft>
              <a:buClr>
                <a:schemeClr val="dk1"/>
              </a:buClr>
              <a:buSzPts val="800"/>
              <a:buNone/>
              <a:defRPr sz="800">
                <a:solidFill>
                  <a:schemeClr val="dk1"/>
                </a:solidFill>
              </a:defRPr>
            </a:lvl6pPr>
            <a:lvl7pPr lvl="6" algn="ctr">
              <a:spcBef>
                <a:spcPts val="0"/>
              </a:spcBef>
              <a:spcAft>
                <a:spcPts val="0"/>
              </a:spcAft>
              <a:buClr>
                <a:schemeClr val="dk1"/>
              </a:buClr>
              <a:buSzPts val="800"/>
              <a:buNone/>
              <a:defRPr sz="800">
                <a:solidFill>
                  <a:schemeClr val="dk1"/>
                </a:solidFill>
              </a:defRPr>
            </a:lvl7pPr>
            <a:lvl8pPr lvl="7" algn="ctr">
              <a:spcBef>
                <a:spcPts val="0"/>
              </a:spcBef>
              <a:spcAft>
                <a:spcPts val="0"/>
              </a:spcAft>
              <a:buClr>
                <a:schemeClr val="dk1"/>
              </a:buClr>
              <a:buSzPts val="800"/>
              <a:buNone/>
              <a:defRPr sz="800">
                <a:solidFill>
                  <a:schemeClr val="dk1"/>
                </a:solidFill>
              </a:defRPr>
            </a:lvl8pPr>
            <a:lvl9pPr lvl="8" algn="ctr">
              <a:spcBef>
                <a:spcPts val="0"/>
              </a:spcBef>
              <a:spcAft>
                <a:spcPts val="0"/>
              </a:spcAft>
              <a:buClr>
                <a:schemeClr val="dk1"/>
              </a:buClr>
              <a:buSzPts val="800"/>
              <a:buNone/>
              <a:defRPr sz="800">
                <a:solidFill>
                  <a:schemeClr val="dk1"/>
                </a:solidFill>
              </a:defRPr>
            </a:lvl9pPr>
          </a:lstStyle>
          <a:p/>
        </p:txBody>
      </p:sp>
      <p:sp>
        <p:nvSpPr>
          <p:cNvPr id="337" name="Google Shape;337;p53"/>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100"/>
              <a:buNone/>
              <a:defRPr sz="2100">
                <a:solidFill>
                  <a:schemeClr val="dk1"/>
                </a:solidFill>
              </a:defRPr>
            </a:lvl1pPr>
            <a:lvl2pPr lvl="1" algn="ctr">
              <a:spcBef>
                <a:spcPts val="0"/>
              </a:spcBef>
              <a:spcAft>
                <a:spcPts val="0"/>
              </a:spcAft>
              <a:buClr>
                <a:schemeClr val="dk1"/>
              </a:buClr>
              <a:buSzPts val="2400"/>
              <a:buNone/>
              <a:defRPr sz="2400">
                <a:solidFill>
                  <a:schemeClr val="dk1"/>
                </a:solidFill>
              </a:defRPr>
            </a:lvl2pPr>
            <a:lvl3pPr lvl="2" algn="ctr">
              <a:spcBef>
                <a:spcPts val="0"/>
              </a:spcBef>
              <a:spcAft>
                <a:spcPts val="0"/>
              </a:spcAft>
              <a:buClr>
                <a:schemeClr val="dk1"/>
              </a:buClr>
              <a:buSzPts val="2400"/>
              <a:buNone/>
              <a:defRPr sz="2400">
                <a:solidFill>
                  <a:schemeClr val="dk1"/>
                </a:solidFill>
              </a:defRPr>
            </a:lvl3pPr>
            <a:lvl4pPr lvl="3" algn="ctr">
              <a:spcBef>
                <a:spcPts val="0"/>
              </a:spcBef>
              <a:spcAft>
                <a:spcPts val="0"/>
              </a:spcAft>
              <a:buClr>
                <a:schemeClr val="dk1"/>
              </a:buClr>
              <a:buSzPts val="2400"/>
              <a:buNone/>
              <a:defRPr sz="2400">
                <a:solidFill>
                  <a:schemeClr val="dk1"/>
                </a:solidFill>
              </a:defRPr>
            </a:lvl4pPr>
            <a:lvl5pPr lvl="4" algn="ctr">
              <a:spcBef>
                <a:spcPts val="0"/>
              </a:spcBef>
              <a:spcAft>
                <a:spcPts val="0"/>
              </a:spcAft>
              <a:buClr>
                <a:schemeClr val="dk1"/>
              </a:buClr>
              <a:buSzPts val="2400"/>
              <a:buNone/>
              <a:defRPr sz="2400">
                <a:solidFill>
                  <a:schemeClr val="dk1"/>
                </a:solidFill>
              </a:defRPr>
            </a:lvl5pPr>
            <a:lvl6pPr lvl="5" algn="ctr">
              <a:spcBef>
                <a:spcPts val="0"/>
              </a:spcBef>
              <a:spcAft>
                <a:spcPts val="0"/>
              </a:spcAft>
              <a:buClr>
                <a:schemeClr val="dk1"/>
              </a:buClr>
              <a:buSzPts val="2400"/>
              <a:buNone/>
              <a:defRPr sz="2400">
                <a:solidFill>
                  <a:schemeClr val="dk1"/>
                </a:solidFill>
              </a:defRPr>
            </a:lvl6pPr>
            <a:lvl7pPr lvl="6" algn="ctr">
              <a:spcBef>
                <a:spcPts val="0"/>
              </a:spcBef>
              <a:spcAft>
                <a:spcPts val="0"/>
              </a:spcAft>
              <a:buClr>
                <a:schemeClr val="dk1"/>
              </a:buClr>
              <a:buSzPts val="2400"/>
              <a:buNone/>
              <a:defRPr sz="2400">
                <a:solidFill>
                  <a:schemeClr val="dk1"/>
                </a:solidFill>
              </a:defRPr>
            </a:lvl7pPr>
            <a:lvl8pPr lvl="7" algn="ctr">
              <a:spcBef>
                <a:spcPts val="0"/>
              </a:spcBef>
              <a:spcAft>
                <a:spcPts val="0"/>
              </a:spcAft>
              <a:buClr>
                <a:schemeClr val="dk1"/>
              </a:buClr>
              <a:buSzPts val="2400"/>
              <a:buNone/>
              <a:defRPr sz="2400">
                <a:solidFill>
                  <a:schemeClr val="dk1"/>
                </a:solidFill>
              </a:defRPr>
            </a:lvl8pPr>
            <a:lvl9pPr lvl="8" algn="ctr">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Blue heavy text 11">
  <p:cSld name="CUSTOM_4_12">
    <p:spTree>
      <p:nvGrpSpPr>
        <p:cNvPr id="338" name="Shape 338"/>
        <p:cNvGrpSpPr/>
        <p:nvPr/>
      </p:nvGrpSpPr>
      <p:grpSpPr>
        <a:xfrm>
          <a:off x="0" y="0"/>
          <a:ext cx="0" cy="0"/>
          <a:chOff x="0" y="0"/>
          <a:chExt cx="0" cy="0"/>
        </a:xfrm>
      </p:grpSpPr>
      <p:sp>
        <p:nvSpPr>
          <p:cNvPr id="339" name="Google Shape;339;p54"/>
          <p:cNvSpPr/>
          <p:nvPr/>
        </p:nvSpPr>
        <p:spPr>
          <a:xfrm rot="5400000">
            <a:off x="4323731" y="-3827437"/>
            <a:ext cx="545100" cy="8883300"/>
          </a:xfrm>
          <a:prstGeom prst="round2SameRect">
            <a:avLst>
              <a:gd fmla="val 46281" name="adj1"/>
              <a:gd fmla="val 50000" name="adj2"/>
            </a:avLst>
          </a:prstGeom>
          <a:solidFill>
            <a:srgbClr val="699A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340" name="Google Shape;340;p54"/>
          <p:cNvSpPr txBox="1"/>
          <p:nvPr>
            <p:ph type="ctrTitle"/>
          </p:nvPr>
        </p:nvSpPr>
        <p:spPr>
          <a:xfrm>
            <a:off x="349758" y="1200150"/>
            <a:ext cx="7431900" cy="34632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None/>
              <a:defRPr b="0" sz="1200">
                <a:solidFill>
                  <a:schemeClr val="dk1"/>
                </a:solidFill>
              </a:defRPr>
            </a:lvl1pPr>
            <a:lvl2pPr lvl="1" algn="ctr">
              <a:spcBef>
                <a:spcPts val="0"/>
              </a:spcBef>
              <a:spcAft>
                <a:spcPts val="0"/>
              </a:spcAft>
              <a:buClr>
                <a:schemeClr val="dk1"/>
              </a:buClr>
              <a:buSzPts val="800"/>
              <a:buNone/>
              <a:defRPr sz="800">
                <a:solidFill>
                  <a:schemeClr val="dk1"/>
                </a:solidFill>
              </a:defRPr>
            </a:lvl2pPr>
            <a:lvl3pPr lvl="2" algn="ctr">
              <a:spcBef>
                <a:spcPts val="0"/>
              </a:spcBef>
              <a:spcAft>
                <a:spcPts val="0"/>
              </a:spcAft>
              <a:buClr>
                <a:schemeClr val="dk1"/>
              </a:buClr>
              <a:buSzPts val="800"/>
              <a:buNone/>
              <a:defRPr sz="800">
                <a:solidFill>
                  <a:schemeClr val="dk1"/>
                </a:solidFill>
              </a:defRPr>
            </a:lvl3pPr>
            <a:lvl4pPr lvl="3" algn="ctr">
              <a:spcBef>
                <a:spcPts val="0"/>
              </a:spcBef>
              <a:spcAft>
                <a:spcPts val="0"/>
              </a:spcAft>
              <a:buClr>
                <a:schemeClr val="dk1"/>
              </a:buClr>
              <a:buSzPts val="800"/>
              <a:buNone/>
              <a:defRPr sz="800">
                <a:solidFill>
                  <a:schemeClr val="dk1"/>
                </a:solidFill>
              </a:defRPr>
            </a:lvl4pPr>
            <a:lvl5pPr lvl="4" algn="ctr">
              <a:spcBef>
                <a:spcPts val="0"/>
              </a:spcBef>
              <a:spcAft>
                <a:spcPts val="0"/>
              </a:spcAft>
              <a:buClr>
                <a:schemeClr val="dk1"/>
              </a:buClr>
              <a:buSzPts val="800"/>
              <a:buNone/>
              <a:defRPr sz="800">
                <a:solidFill>
                  <a:schemeClr val="dk1"/>
                </a:solidFill>
              </a:defRPr>
            </a:lvl5pPr>
            <a:lvl6pPr lvl="5" algn="ctr">
              <a:spcBef>
                <a:spcPts val="0"/>
              </a:spcBef>
              <a:spcAft>
                <a:spcPts val="0"/>
              </a:spcAft>
              <a:buClr>
                <a:schemeClr val="dk1"/>
              </a:buClr>
              <a:buSzPts val="800"/>
              <a:buNone/>
              <a:defRPr sz="800">
                <a:solidFill>
                  <a:schemeClr val="dk1"/>
                </a:solidFill>
              </a:defRPr>
            </a:lvl6pPr>
            <a:lvl7pPr lvl="6" algn="ctr">
              <a:spcBef>
                <a:spcPts val="0"/>
              </a:spcBef>
              <a:spcAft>
                <a:spcPts val="0"/>
              </a:spcAft>
              <a:buClr>
                <a:schemeClr val="dk1"/>
              </a:buClr>
              <a:buSzPts val="800"/>
              <a:buNone/>
              <a:defRPr sz="800">
                <a:solidFill>
                  <a:schemeClr val="dk1"/>
                </a:solidFill>
              </a:defRPr>
            </a:lvl7pPr>
            <a:lvl8pPr lvl="7" algn="ctr">
              <a:spcBef>
                <a:spcPts val="0"/>
              </a:spcBef>
              <a:spcAft>
                <a:spcPts val="0"/>
              </a:spcAft>
              <a:buClr>
                <a:schemeClr val="dk1"/>
              </a:buClr>
              <a:buSzPts val="800"/>
              <a:buNone/>
              <a:defRPr sz="800">
                <a:solidFill>
                  <a:schemeClr val="dk1"/>
                </a:solidFill>
              </a:defRPr>
            </a:lvl8pPr>
            <a:lvl9pPr lvl="8" algn="ctr">
              <a:spcBef>
                <a:spcPts val="0"/>
              </a:spcBef>
              <a:spcAft>
                <a:spcPts val="0"/>
              </a:spcAft>
              <a:buClr>
                <a:schemeClr val="dk1"/>
              </a:buClr>
              <a:buSzPts val="800"/>
              <a:buNone/>
              <a:defRPr sz="800">
                <a:solidFill>
                  <a:schemeClr val="dk1"/>
                </a:solidFill>
              </a:defRPr>
            </a:lvl9pPr>
          </a:lstStyle>
          <a:p/>
        </p:txBody>
      </p:sp>
      <p:sp>
        <p:nvSpPr>
          <p:cNvPr id="341" name="Google Shape;341;p54"/>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100"/>
              <a:buNone/>
              <a:defRPr sz="2100">
                <a:solidFill>
                  <a:schemeClr val="dk1"/>
                </a:solidFill>
              </a:defRPr>
            </a:lvl1pPr>
            <a:lvl2pPr lvl="1" algn="ctr">
              <a:spcBef>
                <a:spcPts val="0"/>
              </a:spcBef>
              <a:spcAft>
                <a:spcPts val="0"/>
              </a:spcAft>
              <a:buClr>
                <a:schemeClr val="dk1"/>
              </a:buClr>
              <a:buSzPts val="2400"/>
              <a:buNone/>
              <a:defRPr sz="2400">
                <a:solidFill>
                  <a:schemeClr val="dk1"/>
                </a:solidFill>
              </a:defRPr>
            </a:lvl2pPr>
            <a:lvl3pPr lvl="2" algn="ctr">
              <a:spcBef>
                <a:spcPts val="0"/>
              </a:spcBef>
              <a:spcAft>
                <a:spcPts val="0"/>
              </a:spcAft>
              <a:buClr>
                <a:schemeClr val="dk1"/>
              </a:buClr>
              <a:buSzPts val="2400"/>
              <a:buNone/>
              <a:defRPr sz="2400">
                <a:solidFill>
                  <a:schemeClr val="dk1"/>
                </a:solidFill>
              </a:defRPr>
            </a:lvl3pPr>
            <a:lvl4pPr lvl="3" algn="ctr">
              <a:spcBef>
                <a:spcPts val="0"/>
              </a:spcBef>
              <a:spcAft>
                <a:spcPts val="0"/>
              </a:spcAft>
              <a:buClr>
                <a:schemeClr val="dk1"/>
              </a:buClr>
              <a:buSzPts val="2400"/>
              <a:buNone/>
              <a:defRPr sz="2400">
                <a:solidFill>
                  <a:schemeClr val="dk1"/>
                </a:solidFill>
              </a:defRPr>
            </a:lvl4pPr>
            <a:lvl5pPr lvl="4" algn="ctr">
              <a:spcBef>
                <a:spcPts val="0"/>
              </a:spcBef>
              <a:spcAft>
                <a:spcPts val="0"/>
              </a:spcAft>
              <a:buClr>
                <a:schemeClr val="dk1"/>
              </a:buClr>
              <a:buSzPts val="2400"/>
              <a:buNone/>
              <a:defRPr sz="2400">
                <a:solidFill>
                  <a:schemeClr val="dk1"/>
                </a:solidFill>
              </a:defRPr>
            </a:lvl5pPr>
            <a:lvl6pPr lvl="5" algn="ctr">
              <a:spcBef>
                <a:spcPts val="0"/>
              </a:spcBef>
              <a:spcAft>
                <a:spcPts val="0"/>
              </a:spcAft>
              <a:buClr>
                <a:schemeClr val="dk1"/>
              </a:buClr>
              <a:buSzPts val="2400"/>
              <a:buNone/>
              <a:defRPr sz="2400">
                <a:solidFill>
                  <a:schemeClr val="dk1"/>
                </a:solidFill>
              </a:defRPr>
            </a:lvl6pPr>
            <a:lvl7pPr lvl="6" algn="ctr">
              <a:spcBef>
                <a:spcPts val="0"/>
              </a:spcBef>
              <a:spcAft>
                <a:spcPts val="0"/>
              </a:spcAft>
              <a:buClr>
                <a:schemeClr val="dk1"/>
              </a:buClr>
              <a:buSzPts val="2400"/>
              <a:buNone/>
              <a:defRPr sz="2400">
                <a:solidFill>
                  <a:schemeClr val="dk1"/>
                </a:solidFill>
              </a:defRPr>
            </a:lvl7pPr>
            <a:lvl8pPr lvl="7" algn="ctr">
              <a:spcBef>
                <a:spcPts val="0"/>
              </a:spcBef>
              <a:spcAft>
                <a:spcPts val="0"/>
              </a:spcAft>
              <a:buClr>
                <a:schemeClr val="dk1"/>
              </a:buClr>
              <a:buSzPts val="2400"/>
              <a:buNone/>
              <a:defRPr sz="2400">
                <a:solidFill>
                  <a:schemeClr val="dk1"/>
                </a:solidFill>
              </a:defRPr>
            </a:lvl8pPr>
            <a:lvl9pPr lvl="8" algn="ctr">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Blue heavy text 12">
  <p:cSld name="CUSTOM_4_13">
    <p:spTree>
      <p:nvGrpSpPr>
        <p:cNvPr id="342" name="Shape 342"/>
        <p:cNvGrpSpPr/>
        <p:nvPr/>
      </p:nvGrpSpPr>
      <p:grpSpPr>
        <a:xfrm>
          <a:off x="0" y="0"/>
          <a:ext cx="0" cy="0"/>
          <a:chOff x="0" y="0"/>
          <a:chExt cx="0" cy="0"/>
        </a:xfrm>
      </p:grpSpPr>
      <p:sp>
        <p:nvSpPr>
          <p:cNvPr id="343" name="Google Shape;343;p55"/>
          <p:cNvSpPr/>
          <p:nvPr/>
        </p:nvSpPr>
        <p:spPr>
          <a:xfrm rot="5400000">
            <a:off x="4323731" y="-3827437"/>
            <a:ext cx="545100" cy="8883300"/>
          </a:xfrm>
          <a:prstGeom prst="round2SameRect">
            <a:avLst>
              <a:gd fmla="val 46281" name="adj1"/>
              <a:gd fmla="val 50000" name="adj2"/>
            </a:avLst>
          </a:prstGeom>
          <a:solidFill>
            <a:srgbClr val="699A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344" name="Google Shape;344;p55"/>
          <p:cNvSpPr txBox="1"/>
          <p:nvPr>
            <p:ph type="ctrTitle"/>
          </p:nvPr>
        </p:nvSpPr>
        <p:spPr>
          <a:xfrm>
            <a:off x="349758" y="1200150"/>
            <a:ext cx="7431900" cy="34632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None/>
              <a:defRPr b="0" sz="1200">
                <a:solidFill>
                  <a:schemeClr val="dk1"/>
                </a:solidFill>
              </a:defRPr>
            </a:lvl1pPr>
            <a:lvl2pPr lvl="1" algn="ctr">
              <a:spcBef>
                <a:spcPts val="0"/>
              </a:spcBef>
              <a:spcAft>
                <a:spcPts val="0"/>
              </a:spcAft>
              <a:buClr>
                <a:schemeClr val="dk1"/>
              </a:buClr>
              <a:buSzPts val="800"/>
              <a:buNone/>
              <a:defRPr sz="800">
                <a:solidFill>
                  <a:schemeClr val="dk1"/>
                </a:solidFill>
              </a:defRPr>
            </a:lvl2pPr>
            <a:lvl3pPr lvl="2" algn="ctr">
              <a:spcBef>
                <a:spcPts val="0"/>
              </a:spcBef>
              <a:spcAft>
                <a:spcPts val="0"/>
              </a:spcAft>
              <a:buClr>
                <a:schemeClr val="dk1"/>
              </a:buClr>
              <a:buSzPts val="800"/>
              <a:buNone/>
              <a:defRPr sz="800">
                <a:solidFill>
                  <a:schemeClr val="dk1"/>
                </a:solidFill>
              </a:defRPr>
            </a:lvl3pPr>
            <a:lvl4pPr lvl="3" algn="ctr">
              <a:spcBef>
                <a:spcPts val="0"/>
              </a:spcBef>
              <a:spcAft>
                <a:spcPts val="0"/>
              </a:spcAft>
              <a:buClr>
                <a:schemeClr val="dk1"/>
              </a:buClr>
              <a:buSzPts val="800"/>
              <a:buNone/>
              <a:defRPr sz="800">
                <a:solidFill>
                  <a:schemeClr val="dk1"/>
                </a:solidFill>
              </a:defRPr>
            </a:lvl4pPr>
            <a:lvl5pPr lvl="4" algn="ctr">
              <a:spcBef>
                <a:spcPts val="0"/>
              </a:spcBef>
              <a:spcAft>
                <a:spcPts val="0"/>
              </a:spcAft>
              <a:buClr>
                <a:schemeClr val="dk1"/>
              </a:buClr>
              <a:buSzPts val="800"/>
              <a:buNone/>
              <a:defRPr sz="800">
                <a:solidFill>
                  <a:schemeClr val="dk1"/>
                </a:solidFill>
              </a:defRPr>
            </a:lvl5pPr>
            <a:lvl6pPr lvl="5" algn="ctr">
              <a:spcBef>
                <a:spcPts val="0"/>
              </a:spcBef>
              <a:spcAft>
                <a:spcPts val="0"/>
              </a:spcAft>
              <a:buClr>
                <a:schemeClr val="dk1"/>
              </a:buClr>
              <a:buSzPts val="800"/>
              <a:buNone/>
              <a:defRPr sz="800">
                <a:solidFill>
                  <a:schemeClr val="dk1"/>
                </a:solidFill>
              </a:defRPr>
            </a:lvl6pPr>
            <a:lvl7pPr lvl="6" algn="ctr">
              <a:spcBef>
                <a:spcPts val="0"/>
              </a:spcBef>
              <a:spcAft>
                <a:spcPts val="0"/>
              </a:spcAft>
              <a:buClr>
                <a:schemeClr val="dk1"/>
              </a:buClr>
              <a:buSzPts val="800"/>
              <a:buNone/>
              <a:defRPr sz="800">
                <a:solidFill>
                  <a:schemeClr val="dk1"/>
                </a:solidFill>
              </a:defRPr>
            </a:lvl7pPr>
            <a:lvl8pPr lvl="7" algn="ctr">
              <a:spcBef>
                <a:spcPts val="0"/>
              </a:spcBef>
              <a:spcAft>
                <a:spcPts val="0"/>
              </a:spcAft>
              <a:buClr>
                <a:schemeClr val="dk1"/>
              </a:buClr>
              <a:buSzPts val="800"/>
              <a:buNone/>
              <a:defRPr sz="800">
                <a:solidFill>
                  <a:schemeClr val="dk1"/>
                </a:solidFill>
              </a:defRPr>
            </a:lvl8pPr>
            <a:lvl9pPr lvl="8" algn="ctr">
              <a:spcBef>
                <a:spcPts val="0"/>
              </a:spcBef>
              <a:spcAft>
                <a:spcPts val="0"/>
              </a:spcAft>
              <a:buClr>
                <a:schemeClr val="dk1"/>
              </a:buClr>
              <a:buSzPts val="800"/>
              <a:buNone/>
              <a:defRPr sz="800">
                <a:solidFill>
                  <a:schemeClr val="dk1"/>
                </a:solidFill>
              </a:defRPr>
            </a:lvl9pPr>
          </a:lstStyle>
          <a:p/>
        </p:txBody>
      </p:sp>
      <p:sp>
        <p:nvSpPr>
          <p:cNvPr id="345" name="Google Shape;345;p55"/>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100"/>
              <a:buNone/>
              <a:defRPr sz="2100">
                <a:solidFill>
                  <a:schemeClr val="dk1"/>
                </a:solidFill>
              </a:defRPr>
            </a:lvl1pPr>
            <a:lvl2pPr lvl="1" algn="ctr">
              <a:spcBef>
                <a:spcPts val="0"/>
              </a:spcBef>
              <a:spcAft>
                <a:spcPts val="0"/>
              </a:spcAft>
              <a:buClr>
                <a:schemeClr val="dk1"/>
              </a:buClr>
              <a:buSzPts val="2400"/>
              <a:buNone/>
              <a:defRPr sz="2400">
                <a:solidFill>
                  <a:schemeClr val="dk1"/>
                </a:solidFill>
              </a:defRPr>
            </a:lvl2pPr>
            <a:lvl3pPr lvl="2" algn="ctr">
              <a:spcBef>
                <a:spcPts val="0"/>
              </a:spcBef>
              <a:spcAft>
                <a:spcPts val="0"/>
              </a:spcAft>
              <a:buClr>
                <a:schemeClr val="dk1"/>
              </a:buClr>
              <a:buSzPts val="2400"/>
              <a:buNone/>
              <a:defRPr sz="2400">
                <a:solidFill>
                  <a:schemeClr val="dk1"/>
                </a:solidFill>
              </a:defRPr>
            </a:lvl3pPr>
            <a:lvl4pPr lvl="3" algn="ctr">
              <a:spcBef>
                <a:spcPts val="0"/>
              </a:spcBef>
              <a:spcAft>
                <a:spcPts val="0"/>
              </a:spcAft>
              <a:buClr>
                <a:schemeClr val="dk1"/>
              </a:buClr>
              <a:buSzPts val="2400"/>
              <a:buNone/>
              <a:defRPr sz="2400">
                <a:solidFill>
                  <a:schemeClr val="dk1"/>
                </a:solidFill>
              </a:defRPr>
            </a:lvl4pPr>
            <a:lvl5pPr lvl="4" algn="ctr">
              <a:spcBef>
                <a:spcPts val="0"/>
              </a:spcBef>
              <a:spcAft>
                <a:spcPts val="0"/>
              </a:spcAft>
              <a:buClr>
                <a:schemeClr val="dk1"/>
              </a:buClr>
              <a:buSzPts val="2400"/>
              <a:buNone/>
              <a:defRPr sz="2400">
                <a:solidFill>
                  <a:schemeClr val="dk1"/>
                </a:solidFill>
              </a:defRPr>
            </a:lvl5pPr>
            <a:lvl6pPr lvl="5" algn="ctr">
              <a:spcBef>
                <a:spcPts val="0"/>
              </a:spcBef>
              <a:spcAft>
                <a:spcPts val="0"/>
              </a:spcAft>
              <a:buClr>
                <a:schemeClr val="dk1"/>
              </a:buClr>
              <a:buSzPts val="2400"/>
              <a:buNone/>
              <a:defRPr sz="2400">
                <a:solidFill>
                  <a:schemeClr val="dk1"/>
                </a:solidFill>
              </a:defRPr>
            </a:lvl6pPr>
            <a:lvl7pPr lvl="6" algn="ctr">
              <a:spcBef>
                <a:spcPts val="0"/>
              </a:spcBef>
              <a:spcAft>
                <a:spcPts val="0"/>
              </a:spcAft>
              <a:buClr>
                <a:schemeClr val="dk1"/>
              </a:buClr>
              <a:buSzPts val="2400"/>
              <a:buNone/>
              <a:defRPr sz="2400">
                <a:solidFill>
                  <a:schemeClr val="dk1"/>
                </a:solidFill>
              </a:defRPr>
            </a:lvl7pPr>
            <a:lvl8pPr lvl="7" algn="ctr">
              <a:spcBef>
                <a:spcPts val="0"/>
              </a:spcBef>
              <a:spcAft>
                <a:spcPts val="0"/>
              </a:spcAft>
              <a:buClr>
                <a:schemeClr val="dk1"/>
              </a:buClr>
              <a:buSzPts val="2400"/>
              <a:buNone/>
              <a:defRPr sz="2400">
                <a:solidFill>
                  <a:schemeClr val="dk1"/>
                </a:solidFill>
              </a:defRPr>
            </a:lvl8pPr>
            <a:lvl9pPr lvl="8" algn="ctr">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slide blue knowledgeable 1">
  <p:cSld name="TITLE_1_1_1_2">
    <p:spTree>
      <p:nvGrpSpPr>
        <p:cNvPr id="346" name="Shape 346"/>
        <p:cNvGrpSpPr/>
        <p:nvPr/>
      </p:nvGrpSpPr>
      <p:grpSpPr>
        <a:xfrm>
          <a:off x="0" y="0"/>
          <a:ext cx="0" cy="0"/>
          <a:chOff x="0" y="0"/>
          <a:chExt cx="0" cy="0"/>
        </a:xfrm>
      </p:grpSpPr>
      <p:pic>
        <p:nvPicPr>
          <p:cNvPr id="347" name="Google Shape;347;p56"/>
          <p:cNvPicPr preferRelativeResize="0"/>
          <p:nvPr/>
        </p:nvPicPr>
        <p:blipFill rotWithShape="1">
          <a:blip r:embed="rId2">
            <a:alphaModFix/>
          </a:blip>
          <a:srcRect b="0" l="0" r="0" t="6130"/>
          <a:stretch/>
        </p:blipFill>
        <p:spPr>
          <a:xfrm>
            <a:off x="2391431" y="0"/>
            <a:ext cx="6752570" cy="3755550"/>
          </a:xfrm>
          <a:prstGeom prst="rect">
            <a:avLst/>
          </a:prstGeom>
          <a:noFill/>
          <a:ln>
            <a:noFill/>
          </a:ln>
        </p:spPr>
      </p:pic>
      <p:pic>
        <p:nvPicPr>
          <p:cNvPr id="348" name="Google Shape;348;p56"/>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349" name="Google Shape;349;p56" title="Crown Commercial Service(stacked_black).png"/>
          <p:cNvPicPr preferRelativeResize="0"/>
          <p:nvPr/>
        </p:nvPicPr>
        <p:blipFill>
          <a:blip r:embed="rId4">
            <a:alphaModFix/>
          </a:blip>
          <a:stretch>
            <a:fillRect/>
          </a:stretch>
        </p:blipFill>
        <p:spPr>
          <a:xfrm>
            <a:off x="224363" y="3817631"/>
            <a:ext cx="1334307" cy="1221581"/>
          </a:xfrm>
          <a:prstGeom prst="rect">
            <a:avLst/>
          </a:prstGeom>
          <a:noFill/>
          <a:ln>
            <a:noFill/>
          </a:ln>
        </p:spPr>
      </p:pic>
      <p:pic>
        <p:nvPicPr>
          <p:cNvPr id="350" name="Google Shape;350;p56" title="Asset 1@3x.png"/>
          <p:cNvPicPr preferRelativeResize="0"/>
          <p:nvPr/>
        </p:nvPicPr>
        <p:blipFill>
          <a:blip r:embed="rId5">
            <a:alphaModFix/>
          </a:blip>
          <a:stretch>
            <a:fillRect/>
          </a:stretch>
        </p:blipFill>
        <p:spPr>
          <a:xfrm>
            <a:off x="2900081" y="4242459"/>
            <a:ext cx="3343838" cy="371925"/>
          </a:xfrm>
          <a:prstGeom prst="rect">
            <a:avLst/>
          </a:prstGeom>
          <a:noFill/>
          <a:ln>
            <a:noFill/>
          </a:ln>
        </p:spPr>
      </p:pic>
      <p:sp>
        <p:nvSpPr>
          <p:cNvPr id="351" name="Google Shape;351;p56"/>
          <p:cNvSpPr txBox="1"/>
          <p:nvPr>
            <p:ph type="ctrTitle"/>
          </p:nvPr>
        </p:nvSpPr>
        <p:spPr>
          <a:xfrm>
            <a:off x="224363" y="898650"/>
            <a:ext cx="2748300" cy="15615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700"/>
              <a:buNone/>
              <a:defRPr sz="2700">
                <a:solidFill>
                  <a:schemeClr val="dk1"/>
                </a:solidFill>
              </a:defRPr>
            </a:lvl1pPr>
            <a:lvl2pPr lvl="1" algn="ctr">
              <a:spcBef>
                <a:spcPts val="0"/>
              </a:spcBef>
              <a:spcAft>
                <a:spcPts val="0"/>
              </a:spcAft>
              <a:buClr>
                <a:schemeClr val="dk1"/>
              </a:buClr>
              <a:buSzPts val="2700"/>
              <a:buNone/>
              <a:defRPr sz="2700">
                <a:solidFill>
                  <a:schemeClr val="dk1"/>
                </a:solidFill>
              </a:defRPr>
            </a:lvl2pPr>
            <a:lvl3pPr lvl="2" algn="ctr">
              <a:spcBef>
                <a:spcPts val="0"/>
              </a:spcBef>
              <a:spcAft>
                <a:spcPts val="0"/>
              </a:spcAft>
              <a:buClr>
                <a:schemeClr val="dk1"/>
              </a:buClr>
              <a:buSzPts val="2700"/>
              <a:buNone/>
              <a:defRPr sz="2700">
                <a:solidFill>
                  <a:schemeClr val="dk1"/>
                </a:solidFill>
              </a:defRPr>
            </a:lvl3pPr>
            <a:lvl4pPr lvl="3" algn="ctr">
              <a:spcBef>
                <a:spcPts val="0"/>
              </a:spcBef>
              <a:spcAft>
                <a:spcPts val="0"/>
              </a:spcAft>
              <a:buClr>
                <a:schemeClr val="dk1"/>
              </a:buClr>
              <a:buSzPts val="2700"/>
              <a:buNone/>
              <a:defRPr sz="2700">
                <a:solidFill>
                  <a:schemeClr val="dk1"/>
                </a:solidFill>
              </a:defRPr>
            </a:lvl4pPr>
            <a:lvl5pPr lvl="4" algn="ctr">
              <a:spcBef>
                <a:spcPts val="0"/>
              </a:spcBef>
              <a:spcAft>
                <a:spcPts val="0"/>
              </a:spcAft>
              <a:buClr>
                <a:schemeClr val="dk1"/>
              </a:buClr>
              <a:buSzPts val="2700"/>
              <a:buNone/>
              <a:defRPr sz="2700">
                <a:solidFill>
                  <a:schemeClr val="dk1"/>
                </a:solidFill>
              </a:defRPr>
            </a:lvl5pPr>
            <a:lvl6pPr lvl="5" algn="ctr">
              <a:spcBef>
                <a:spcPts val="0"/>
              </a:spcBef>
              <a:spcAft>
                <a:spcPts val="0"/>
              </a:spcAft>
              <a:buClr>
                <a:schemeClr val="dk1"/>
              </a:buClr>
              <a:buSzPts val="2700"/>
              <a:buNone/>
              <a:defRPr sz="2700">
                <a:solidFill>
                  <a:schemeClr val="dk1"/>
                </a:solidFill>
              </a:defRPr>
            </a:lvl6pPr>
            <a:lvl7pPr lvl="6" algn="ctr">
              <a:spcBef>
                <a:spcPts val="0"/>
              </a:spcBef>
              <a:spcAft>
                <a:spcPts val="0"/>
              </a:spcAft>
              <a:buClr>
                <a:schemeClr val="dk1"/>
              </a:buClr>
              <a:buSzPts val="2700"/>
              <a:buNone/>
              <a:defRPr sz="2700">
                <a:solidFill>
                  <a:schemeClr val="dk1"/>
                </a:solidFill>
              </a:defRPr>
            </a:lvl7pPr>
            <a:lvl8pPr lvl="7" algn="ctr">
              <a:spcBef>
                <a:spcPts val="0"/>
              </a:spcBef>
              <a:spcAft>
                <a:spcPts val="0"/>
              </a:spcAft>
              <a:buClr>
                <a:schemeClr val="dk1"/>
              </a:buClr>
              <a:buSzPts val="2700"/>
              <a:buNone/>
              <a:defRPr sz="2700">
                <a:solidFill>
                  <a:schemeClr val="dk1"/>
                </a:solidFill>
              </a:defRPr>
            </a:lvl8pPr>
            <a:lvl9pPr lvl="8" algn="ctr">
              <a:spcBef>
                <a:spcPts val="0"/>
              </a:spcBef>
              <a:spcAft>
                <a:spcPts val="0"/>
              </a:spcAft>
              <a:buClr>
                <a:schemeClr val="dk1"/>
              </a:buClr>
              <a:buSzPts val="2700"/>
              <a:buNone/>
              <a:defRPr sz="2700">
                <a:solidFill>
                  <a:schemeClr val="dk1"/>
                </a:solidFill>
              </a:defRPr>
            </a:lvl9pPr>
          </a:lstStyle>
          <a:p/>
        </p:txBody>
      </p:sp>
      <p:sp>
        <p:nvSpPr>
          <p:cNvPr id="352" name="Google Shape;352;p56"/>
          <p:cNvSpPr txBox="1"/>
          <p:nvPr>
            <p:ph idx="2" type="ctrTitle"/>
          </p:nvPr>
        </p:nvSpPr>
        <p:spPr>
          <a:xfrm>
            <a:off x="224363" y="2526825"/>
            <a:ext cx="2675700" cy="9144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400"/>
              <a:buNone/>
              <a:defRPr b="0" sz="1400">
                <a:solidFill>
                  <a:schemeClr val="dk1"/>
                </a:solidFill>
              </a:defRPr>
            </a:lvl1pPr>
            <a:lvl2pPr lvl="1" algn="ctr">
              <a:spcBef>
                <a:spcPts val="0"/>
              </a:spcBef>
              <a:spcAft>
                <a:spcPts val="0"/>
              </a:spcAft>
              <a:buClr>
                <a:schemeClr val="dk1"/>
              </a:buClr>
              <a:buSzPts val="1400"/>
              <a:buNone/>
              <a:defRPr b="0" sz="1400">
                <a:solidFill>
                  <a:schemeClr val="dk1"/>
                </a:solidFill>
              </a:defRPr>
            </a:lvl2pPr>
            <a:lvl3pPr lvl="2" algn="ctr">
              <a:spcBef>
                <a:spcPts val="0"/>
              </a:spcBef>
              <a:spcAft>
                <a:spcPts val="0"/>
              </a:spcAft>
              <a:buClr>
                <a:schemeClr val="dk1"/>
              </a:buClr>
              <a:buSzPts val="1400"/>
              <a:buNone/>
              <a:defRPr b="0" sz="1400">
                <a:solidFill>
                  <a:schemeClr val="dk1"/>
                </a:solidFill>
              </a:defRPr>
            </a:lvl3pPr>
            <a:lvl4pPr lvl="3" algn="ctr">
              <a:spcBef>
                <a:spcPts val="0"/>
              </a:spcBef>
              <a:spcAft>
                <a:spcPts val="0"/>
              </a:spcAft>
              <a:buClr>
                <a:schemeClr val="dk1"/>
              </a:buClr>
              <a:buSzPts val="1400"/>
              <a:buNone/>
              <a:defRPr b="0" sz="1400">
                <a:solidFill>
                  <a:schemeClr val="dk1"/>
                </a:solidFill>
              </a:defRPr>
            </a:lvl4pPr>
            <a:lvl5pPr lvl="4" algn="ctr">
              <a:spcBef>
                <a:spcPts val="0"/>
              </a:spcBef>
              <a:spcAft>
                <a:spcPts val="0"/>
              </a:spcAft>
              <a:buClr>
                <a:schemeClr val="dk1"/>
              </a:buClr>
              <a:buSzPts val="1400"/>
              <a:buNone/>
              <a:defRPr b="0" sz="1400">
                <a:solidFill>
                  <a:schemeClr val="dk1"/>
                </a:solidFill>
              </a:defRPr>
            </a:lvl5pPr>
            <a:lvl6pPr lvl="5" algn="ctr">
              <a:spcBef>
                <a:spcPts val="0"/>
              </a:spcBef>
              <a:spcAft>
                <a:spcPts val="0"/>
              </a:spcAft>
              <a:buClr>
                <a:schemeClr val="dk1"/>
              </a:buClr>
              <a:buSzPts val="1400"/>
              <a:buNone/>
              <a:defRPr b="0" sz="1400">
                <a:solidFill>
                  <a:schemeClr val="dk1"/>
                </a:solidFill>
              </a:defRPr>
            </a:lvl6pPr>
            <a:lvl7pPr lvl="6" algn="ctr">
              <a:spcBef>
                <a:spcPts val="0"/>
              </a:spcBef>
              <a:spcAft>
                <a:spcPts val="0"/>
              </a:spcAft>
              <a:buClr>
                <a:schemeClr val="dk1"/>
              </a:buClr>
              <a:buSzPts val="1400"/>
              <a:buNone/>
              <a:defRPr b="0" sz="1400">
                <a:solidFill>
                  <a:schemeClr val="dk1"/>
                </a:solidFill>
              </a:defRPr>
            </a:lvl7pPr>
            <a:lvl8pPr lvl="7" algn="ctr">
              <a:spcBef>
                <a:spcPts val="0"/>
              </a:spcBef>
              <a:spcAft>
                <a:spcPts val="0"/>
              </a:spcAft>
              <a:buClr>
                <a:schemeClr val="dk1"/>
              </a:buClr>
              <a:buSzPts val="1400"/>
              <a:buNone/>
              <a:defRPr b="0" sz="1400">
                <a:solidFill>
                  <a:schemeClr val="dk1"/>
                </a:solidFill>
              </a:defRPr>
            </a:lvl8pPr>
            <a:lvl9pPr lvl="8" algn="ctr">
              <a:spcBef>
                <a:spcPts val="0"/>
              </a:spcBef>
              <a:spcAft>
                <a:spcPts val="0"/>
              </a:spcAft>
              <a:buClr>
                <a:schemeClr val="dk1"/>
              </a:buClr>
              <a:buSzPts val="1400"/>
              <a:buNone/>
              <a:defRPr b="0" sz="1400">
                <a:solidFill>
                  <a:schemeClr val="dk1"/>
                </a:solidFill>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Blue heavy text 13">
  <p:cSld name="CUSTOM_4_14">
    <p:spTree>
      <p:nvGrpSpPr>
        <p:cNvPr id="353" name="Shape 353"/>
        <p:cNvGrpSpPr/>
        <p:nvPr/>
      </p:nvGrpSpPr>
      <p:grpSpPr>
        <a:xfrm>
          <a:off x="0" y="0"/>
          <a:ext cx="0" cy="0"/>
          <a:chOff x="0" y="0"/>
          <a:chExt cx="0" cy="0"/>
        </a:xfrm>
      </p:grpSpPr>
      <p:sp>
        <p:nvSpPr>
          <p:cNvPr id="354" name="Google Shape;354;p57"/>
          <p:cNvSpPr/>
          <p:nvPr/>
        </p:nvSpPr>
        <p:spPr>
          <a:xfrm rot="5400000">
            <a:off x="4323731" y="-3827437"/>
            <a:ext cx="545100" cy="8883300"/>
          </a:xfrm>
          <a:prstGeom prst="round2SameRect">
            <a:avLst>
              <a:gd fmla="val 46281" name="adj1"/>
              <a:gd fmla="val 50000" name="adj2"/>
            </a:avLst>
          </a:prstGeom>
          <a:solidFill>
            <a:srgbClr val="699A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355" name="Google Shape;355;p57"/>
          <p:cNvSpPr txBox="1"/>
          <p:nvPr>
            <p:ph type="ctrTitle"/>
          </p:nvPr>
        </p:nvSpPr>
        <p:spPr>
          <a:xfrm>
            <a:off x="349758" y="1200150"/>
            <a:ext cx="7431900" cy="34632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None/>
              <a:defRPr b="0" sz="1200">
                <a:solidFill>
                  <a:schemeClr val="dk1"/>
                </a:solidFill>
              </a:defRPr>
            </a:lvl1pPr>
            <a:lvl2pPr lvl="1" algn="ctr">
              <a:spcBef>
                <a:spcPts val="0"/>
              </a:spcBef>
              <a:spcAft>
                <a:spcPts val="0"/>
              </a:spcAft>
              <a:buClr>
                <a:schemeClr val="dk1"/>
              </a:buClr>
              <a:buSzPts val="800"/>
              <a:buNone/>
              <a:defRPr sz="800">
                <a:solidFill>
                  <a:schemeClr val="dk1"/>
                </a:solidFill>
              </a:defRPr>
            </a:lvl2pPr>
            <a:lvl3pPr lvl="2" algn="ctr">
              <a:spcBef>
                <a:spcPts val="0"/>
              </a:spcBef>
              <a:spcAft>
                <a:spcPts val="0"/>
              </a:spcAft>
              <a:buClr>
                <a:schemeClr val="dk1"/>
              </a:buClr>
              <a:buSzPts val="800"/>
              <a:buNone/>
              <a:defRPr sz="800">
                <a:solidFill>
                  <a:schemeClr val="dk1"/>
                </a:solidFill>
              </a:defRPr>
            </a:lvl3pPr>
            <a:lvl4pPr lvl="3" algn="ctr">
              <a:spcBef>
                <a:spcPts val="0"/>
              </a:spcBef>
              <a:spcAft>
                <a:spcPts val="0"/>
              </a:spcAft>
              <a:buClr>
                <a:schemeClr val="dk1"/>
              </a:buClr>
              <a:buSzPts val="800"/>
              <a:buNone/>
              <a:defRPr sz="800">
                <a:solidFill>
                  <a:schemeClr val="dk1"/>
                </a:solidFill>
              </a:defRPr>
            </a:lvl4pPr>
            <a:lvl5pPr lvl="4" algn="ctr">
              <a:spcBef>
                <a:spcPts val="0"/>
              </a:spcBef>
              <a:spcAft>
                <a:spcPts val="0"/>
              </a:spcAft>
              <a:buClr>
                <a:schemeClr val="dk1"/>
              </a:buClr>
              <a:buSzPts val="800"/>
              <a:buNone/>
              <a:defRPr sz="800">
                <a:solidFill>
                  <a:schemeClr val="dk1"/>
                </a:solidFill>
              </a:defRPr>
            </a:lvl5pPr>
            <a:lvl6pPr lvl="5" algn="ctr">
              <a:spcBef>
                <a:spcPts val="0"/>
              </a:spcBef>
              <a:spcAft>
                <a:spcPts val="0"/>
              </a:spcAft>
              <a:buClr>
                <a:schemeClr val="dk1"/>
              </a:buClr>
              <a:buSzPts val="800"/>
              <a:buNone/>
              <a:defRPr sz="800">
                <a:solidFill>
                  <a:schemeClr val="dk1"/>
                </a:solidFill>
              </a:defRPr>
            </a:lvl6pPr>
            <a:lvl7pPr lvl="6" algn="ctr">
              <a:spcBef>
                <a:spcPts val="0"/>
              </a:spcBef>
              <a:spcAft>
                <a:spcPts val="0"/>
              </a:spcAft>
              <a:buClr>
                <a:schemeClr val="dk1"/>
              </a:buClr>
              <a:buSzPts val="800"/>
              <a:buNone/>
              <a:defRPr sz="800">
                <a:solidFill>
                  <a:schemeClr val="dk1"/>
                </a:solidFill>
              </a:defRPr>
            </a:lvl7pPr>
            <a:lvl8pPr lvl="7" algn="ctr">
              <a:spcBef>
                <a:spcPts val="0"/>
              </a:spcBef>
              <a:spcAft>
                <a:spcPts val="0"/>
              </a:spcAft>
              <a:buClr>
                <a:schemeClr val="dk1"/>
              </a:buClr>
              <a:buSzPts val="800"/>
              <a:buNone/>
              <a:defRPr sz="800">
                <a:solidFill>
                  <a:schemeClr val="dk1"/>
                </a:solidFill>
              </a:defRPr>
            </a:lvl8pPr>
            <a:lvl9pPr lvl="8" algn="ctr">
              <a:spcBef>
                <a:spcPts val="0"/>
              </a:spcBef>
              <a:spcAft>
                <a:spcPts val="0"/>
              </a:spcAft>
              <a:buClr>
                <a:schemeClr val="dk1"/>
              </a:buClr>
              <a:buSzPts val="800"/>
              <a:buNone/>
              <a:defRPr sz="800">
                <a:solidFill>
                  <a:schemeClr val="dk1"/>
                </a:solidFill>
              </a:defRPr>
            </a:lvl9pPr>
          </a:lstStyle>
          <a:p/>
        </p:txBody>
      </p:sp>
      <p:sp>
        <p:nvSpPr>
          <p:cNvPr id="356" name="Google Shape;356;p57"/>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100"/>
              <a:buNone/>
              <a:defRPr sz="2100">
                <a:solidFill>
                  <a:schemeClr val="dk1"/>
                </a:solidFill>
              </a:defRPr>
            </a:lvl1pPr>
            <a:lvl2pPr lvl="1" algn="ctr">
              <a:spcBef>
                <a:spcPts val="0"/>
              </a:spcBef>
              <a:spcAft>
                <a:spcPts val="0"/>
              </a:spcAft>
              <a:buClr>
                <a:schemeClr val="dk1"/>
              </a:buClr>
              <a:buSzPts val="2400"/>
              <a:buNone/>
              <a:defRPr sz="2400">
                <a:solidFill>
                  <a:schemeClr val="dk1"/>
                </a:solidFill>
              </a:defRPr>
            </a:lvl2pPr>
            <a:lvl3pPr lvl="2" algn="ctr">
              <a:spcBef>
                <a:spcPts val="0"/>
              </a:spcBef>
              <a:spcAft>
                <a:spcPts val="0"/>
              </a:spcAft>
              <a:buClr>
                <a:schemeClr val="dk1"/>
              </a:buClr>
              <a:buSzPts val="2400"/>
              <a:buNone/>
              <a:defRPr sz="2400">
                <a:solidFill>
                  <a:schemeClr val="dk1"/>
                </a:solidFill>
              </a:defRPr>
            </a:lvl3pPr>
            <a:lvl4pPr lvl="3" algn="ctr">
              <a:spcBef>
                <a:spcPts val="0"/>
              </a:spcBef>
              <a:spcAft>
                <a:spcPts val="0"/>
              </a:spcAft>
              <a:buClr>
                <a:schemeClr val="dk1"/>
              </a:buClr>
              <a:buSzPts val="2400"/>
              <a:buNone/>
              <a:defRPr sz="2400">
                <a:solidFill>
                  <a:schemeClr val="dk1"/>
                </a:solidFill>
              </a:defRPr>
            </a:lvl4pPr>
            <a:lvl5pPr lvl="4" algn="ctr">
              <a:spcBef>
                <a:spcPts val="0"/>
              </a:spcBef>
              <a:spcAft>
                <a:spcPts val="0"/>
              </a:spcAft>
              <a:buClr>
                <a:schemeClr val="dk1"/>
              </a:buClr>
              <a:buSzPts val="2400"/>
              <a:buNone/>
              <a:defRPr sz="2400">
                <a:solidFill>
                  <a:schemeClr val="dk1"/>
                </a:solidFill>
              </a:defRPr>
            </a:lvl5pPr>
            <a:lvl6pPr lvl="5" algn="ctr">
              <a:spcBef>
                <a:spcPts val="0"/>
              </a:spcBef>
              <a:spcAft>
                <a:spcPts val="0"/>
              </a:spcAft>
              <a:buClr>
                <a:schemeClr val="dk1"/>
              </a:buClr>
              <a:buSzPts val="2400"/>
              <a:buNone/>
              <a:defRPr sz="2400">
                <a:solidFill>
                  <a:schemeClr val="dk1"/>
                </a:solidFill>
              </a:defRPr>
            </a:lvl6pPr>
            <a:lvl7pPr lvl="6" algn="ctr">
              <a:spcBef>
                <a:spcPts val="0"/>
              </a:spcBef>
              <a:spcAft>
                <a:spcPts val="0"/>
              </a:spcAft>
              <a:buClr>
                <a:schemeClr val="dk1"/>
              </a:buClr>
              <a:buSzPts val="2400"/>
              <a:buNone/>
              <a:defRPr sz="2400">
                <a:solidFill>
                  <a:schemeClr val="dk1"/>
                </a:solidFill>
              </a:defRPr>
            </a:lvl7pPr>
            <a:lvl8pPr lvl="7" algn="ctr">
              <a:spcBef>
                <a:spcPts val="0"/>
              </a:spcBef>
              <a:spcAft>
                <a:spcPts val="0"/>
              </a:spcAft>
              <a:buClr>
                <a:schemeClr val="dk1"/>
              </a:buClr>
              <a:buSzPts val="2400"/>
              <a:buNone/>
              <a:defRPr sz="2400">
                <a:solidFill>
                  <a:schemeClr val="dk1"/>
                </a:solidFill>
              </a:defRPr>
            </a:lvl8pPr>
            <a:lvl9pPr lvl="8" algn="ctr">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Blue heavy text 14">
  <p:cSld name="CUSTOM_4_15">
    <p:spTree>
      <p:nvGrpSpPr>
        <p:cNvPr id="357" name="Shape 357"/>
        <p:cNvGrpSpPr/>
        <p:nvPr/>
      </p:nvGrpSpPr>
      <p:grpSpPr>
        <a:xfrm>
          <a:off x="0" y="0"/>
          <a:ext cx="0" cy="0"/>
          <a:chOff x="0" y="0"/>
          <a:chExt cx="0" cy="0"/>
        </a:xfrm>
      </p:grpSpPr>
      <p:sp>
        <p:nvSpPr>
          <p:cNvPr id="358" name="Google Shape;358;p58"/>
          <p:cNvSpPr/>
          <p:nvPr/>
        </p:nvSpPr>
        <p:spPr>
          <a:xfrm rot="5400000">
            <a:off x="4323731" y="-3827437"/>
            <a:ext cx="545100" cy="8883300"/>
          </a:xfrm>
          <a:prstGeom prst="round2SameRect">
            <a:avLst>
              <a:gd fmla="val 46281" name="adj1"/>
              <a:gd fmla="val 50000" name="adj2"/>
            </a:avLst>
          </a:prstGeom>
          <a:solidFill>
            <a:srgbClr val="699A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359" name="Google Shape;359;p58"/>
          <p:cNvSpPr txBox="1"/>
          <p:nvPr>
            <p:ph type="ctrTitle"/>
          </p:nvPr>
        </p:nvSpPr>
        <p:spPr>
          <a:xfrm>
            <a:off x="349758" y="1200150"/>
            <a:ext cx="7431900" cy="34632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None/>
              <a:defRPr b="0" sz="1200">
                <a:solidFill>
                  <a:schemeClr val="dk1"/>
                </a:solidFill>
              </a:defRPr>
            </a:lvl1pPr>
            <a:lvl2pPr lvl="1" algn="ctr">
              <a:spcBef>
                <a:spcPts val="0"/>
              </a:spcBef>
              <a:spcAft>
                <a:spcPts val="0"/>
              </a:spcAft>
              <a:buClr>
                <a:schemeClr val="dk1"/>
              </a:buClr>
              <a:buSzPts val="800"/>
              <a:buNone/>
              <a:defRPr sz="800">
                <a:solidFill>
                  <a:schemeClr val="dk1"/>
                </a:solidFill>
              </a:defRPr>
            </a:lvl2pPr>
            <a:lvl3pPr lvl="2" algn="ctr">
              <a:spcBef>
                <a:spcPts val="0"/>
              </a:spcBef>
              <a:spcAft>
                <a:spcPts val="0"/>
              </a:spcAft>
              <a:buClr>
                <a:schemeClr val="dk1"/>
              </a:buClr>
              <a:buSzPts val="800"/>
              <a:buNone/>
              <a:defRPr sz="800">
                <a:solidFill>
                  <a:schemeClr val="dk1"/>
                </a:solidFill>
              </a:defRPr>
            </a:lvl3pPr>
            <a:lvl4pPr lvl="3" algn="ctr">
              <a:spcBef>
                <a:spcPts val="0"/>
              </a:spcBef>
              <a:spcAft>
                <a:spcPts val="0"/>
              </a:spcAft>
              <a:buClr>
                <a:schemeClr val="dk1"/>
              </a:buClr>
              <a:buSzPts val="800"/>
              <a:buNone/>
              <a:defRPr sz="800">
                <a:solidFill>
                  <a:schemeClr val="dk1"/>
                </a:solidFill>
              </a:defRPr>
            </a:lvl4pPr>
            <a:lvl5pPr lvl="4" algn="ctr">
              <a:spcBef>
                <a:spcPts val="0"/>
              </a:spcBef>
              <a:spcAft>
                <a:spcPts val="0"/>
              </a:spcAft>
              <a:buClr>
                <a:schemeClr val="dk1"/>
              </a:buClr>
              <a:buSzPts val="800"/>
              <a:buNone/>
              <a:defRPr sz="800">
                <a:solidFill>
                  <a:schemeClr val="dk1"/>
                </a:solidFill>
              </a:defRPr>
            </a:lvl5pPr>
            <a:lvl6pPr lvl="5" algn="ctr">
              <a:spcBef>
                <a:spcPts val="0"/>
              </a:spcBef>
              <a:spcAft>
                <a:spcPts val="0"/>
              </a:spcAft>
              <a:buClr>
                <a:schemeClr val="dk1"/>
              </a:buClr>
              <a:buSzPts val="800"/>
              <a:buNone/>
              <a:defRPr sz="800">
                <a:solidFill>
                  <a:schemeClr val="dk1"/>
                </a:solidFill>
              </a:defRPr>
            </a:lvl6pPr>
            <a:lvl7pPr lvl="6" algn="ctr">
              <a:spcBef>
                <a:spcPts val="0"/>
              </a:spcBef>
              <a:spcAft>
                <a:spcPts val="0"/>
              </a:spcAft>
              <a:buClr>
                <a:schemeClr val="dk1"/>
              </a:buClr>
              <a:buSzPts val="800"/>
              <a:buNone/>
              <a:defRPr sz="800">
                <a:solidFill>
                  <a:schemeClr val="dk1"/>
                </a:solidFill>
              </a:defRPr>
            </a:lvl7pPr>
            <a:lvl8pPr lvl="7" algn="ctr">
              <a:spcBef>
                <a:spcPts val="0"/>
              </a:spcBef>
              <a:spcAft>
                <a:spcPts val="0"/>
              </a:spcAft>
              <a:buClr>
                <a:schemeClr val="dk1"/>
              </a:buClr>
              <a:buSzPts val="800"/>
              <a:buNone/>
              <a:defRPr sz="800">
                <a:solidFill>
                  <a:schemeClr val="dk1"/>
                </a:solidFill>
              </a:defRPr>
            </a:lvl8pPr>
            <a:lvl9pPr lvl="8" algn="ctr">
              <a:spcBef>
                <a:spcPts val="0"/>
              </a:spcBef>
              <a:spcAft>
                <a:spcPts val="0"/>
              </a:spcAft>
              <a:buClr>
                <a:schemeClr val="dk1"/>
              </a:buClr>
              <a:buSzPts val="800"/>
              <a:buNone/>
              <a:defRPr sz="800">
                <a:solidFill>
                  <a:schemeClr val="dk1"/>
                </a:solidFill>
              </a:defRPr>
            </a:lvl9pPr>
          </a:lstStyle>
          <a:p/>
        </p:txBody>
      </p:sp>
      <p:sp>
        <p:nvSpPr>
          <p:cNvPr id="360" name="Google Shape;360;p58"/>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100"/>
              <a:buNone/>
              <a:defRPr sz="2100">
                <a:solidFill>
                  <a:schemeClr val="dk1"/>
                </a:solidFill>
              </a:defRPr>
            </a:lvl1pPr>
            <a:lvl2pPr lvl="1" algn="ctr">
              <a:spcBef>
                <a:spcPts val="0"/>
              </a:spcBef>
              <a:spcAft>
                <a:spcPts val="0"/>
              </a:spcAft>
              <a:buClr>
                <a:schemeClr val="dk1"/>
              </a:buClr>
              <a:buSzPts val="2400"/>
              <a:buNone/>
              <a:defRPr sz="2400">
                <a:solidFill>
                  <a:schemeClr val="dk1"/>
                </a:solidFill>
              </a:defRPr>
            </a:lvl2pPr>
            <a:lvl3pPr lvl="2" algn="ctr">
              <a:spcBef>
                <a:spcPts val="0"/>
              </a:spcBef>
              <a:spcAft>
                <a:spcPts val="0"/>
              </a:spcAft>
              <a:buClr>
                <a:schemeClr val="dk1"/>
              </a:buClr>
              <a:buSzPts val="2400"/>
              <a:buNone/>
              <a:defRPr sz="2400">
                <a:solidFill>
                  <a:schemeClr val="dk1"/>
                </a:solidFill>
              </a:defRPr>
            </a:lvl3pPr>
            <a:lvl4pPr lvl="3" algn="ctr">
              <a:spcBef>
                <a:spcPts val="0"/>
              </a:spcBef>
              <a:spcAft>
                <a:spcPts val="0"/>
              </a:spcAft>
              <a:buClr>
                <a:schemeClr val="dk1"/>
              </a:buClr>
              <a:buSzPts val="2400"/>
              <a:buNone/>
              <a:defRPr sz="2400">
                <a:solidFill>
                  <a:schemeClr val="dk1"/>
                </a:solidFill>
              </a:defRPr>
            </a:lvl4pPr>
            <a:lvl5pPr lvl="4" algn="ctr">
              <a:spcBef>
                <a:spcPts val="0"/>
              </a:spcBef>
              <a:spcAft>
                <a:spcPts val="0"/>
              </a:spcAft>
              <a:buClr>
                <a:schemeClr val="dk1"/>
              </a:buClr>
              <a:buSzPts val="2400"/>
              <a:buNone/>
              <a:defRPr sz="2400">
                <a:solidFill>
                  <a:schemeClr val="dk1"/>
                </a:solidFill>
              </a:defRPr>
            </a:lvl5pPr>
            <a:lvl6pPr lvl="5" algn="ctr">
              <a:spcBef>
                <a:spcPts val="0"/>
              </a:spcBef>
              <a:spcAft>
                <a:spcPts val="0"/>
              </a:spcAft>
              <a:buClr>
                <a:schemeClr val="dk1"/>
              </a:buClr>
              <a:buSzPts val="2400"/>
              <a:buNone/>
              <a:defRPr sz="2400">
                <a:solidFill>
                  <a:schemeClr val="dk1"/>
                </a:solidFill>
              </a:defRPr>
            </a:lvl6pPr>
            <a:lvl7pPr lvl="6" algn="ctr">
              <a:spcBef>
                <a:spcPts val="0"/>
              </a:spcBef>
              <a:spcAft>
                <a:spcPts val="0"/>
              </a:spcAft>
              <a:buClr>
                <a:schemeClr val="dk1"/>
              </a:buClr>
              <a:buSzPts val="2400"/>
              <a:buNone/>
              <a:defRPr sz="2400">
                <a:solidFill>
                  <a:schemeClr val="dk1"/>
                </a:solidFill>
              </a:defRPr>
            </a:lvl7pPr>
            <a:lvl8pPr lvl="7" algn="ctr">
              <a:spcBef>
                <a:spcPts val="0"/>
              </a:spcBef>
              <a:spcAft>
                <a:spcPts val="0"/>
              </a:spcAft>
              <a:buClr>
                <a:schemeClr val="dk1"/>
              </a:buClr>
              <a:buSzPts val="2400"/>
              <a:buNone/>
              <a:defRPr sz="2400">
                <a:solidFill>
                  <a:schemeClr val="dk1"/>
                </a:solidFill>
              </a:defRPr>
            </a:lvl8pPr>
            <a:lvl9pPr lvl="8" algn="ctr">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py option 3_7">
  <p:cSld name="BLANK_2_1_1_1_1_1_1">
    <p:spTree>
      <p:nvGrpSpPr>
        <p:cNvPr id="361" name="Shape 361"/>
        <p:cNvGrpSpPr/>
        <p:nvPr/>
      </p:nvGrpSpPr>
      <p:grpSpPr>
        <a:xfrm>
          <a:off x="0" y="0"/>
          <a:ext cx="0" cy="0"/>
          <a:chOff x="0" y="0"/>
          <a:chExt cx="0" cy="0"/>
        </a:xfrm>
      </p:grpSpPr>
      <p:sp>
        <p:nvSpPr>
          <p:cNvPr id="362" name="Google Shape;362;p59"/>
          <p:cNvSpPr txBox="1"/>
          <p:nvPr>
            <p:ph idx="12" type="sldNum"/>
          </p:nvPr>
        </p:nvSpPr>
        <p:spPr>
          <a:xfrm>
            <a:off x="8472458" y="4663217"/>
            <a:ext cx="548700" cy="393600"/>
          </a:xfrm>
          <a:prstGeom prst="rect">
            <a:avLst/>
          </a:prstGeom>
        </p:spPr>
        <p:txBody>
          <a:bodyPr anchorCtr="0" anchor="t" bIns="0" lIns="0" spcFirstLastPara="1" rIns="0" wrap="square" tIns="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pic>
        <p:nvPicPr>
          <p:cNvPr id="363" name="Google Shape;363;p59"/>
          <p:cNvPicPr preferRelativeResize="0"/>
          <p:nvPr/>
        </p:nvPicPr>
        <p:blipFill rotWithShape="1">
          <a:blip r:embed="rId2">
            <a:alphaModFix/>
          </a:blip>
          <a:srcRect b="0" l="5213" r="65468" t="0"/>
          <a:stretch/>
        </p:blipFill>
        <p:spPr>
          <a:xfrm>
            <a:off x="0" y="0"/>
            <a:ext cx="2680950" cy="5143501"/>
          </a:xfrm>
          <a:prstGeom prst="rect">
            <a:avLst/>
          </a:prstGeom>
          <a:noFill/>
          <a:ln>
            <a:noFill/>
          </a:ln>
        </p:spPr>
      </p:pic>
      <p:sp>
        <p:nvSpPr>
          <p:cNvPr id="364" name="Google Shape;364;p59"/>
          <p:cNvSpPr txBox="1"/>
          <p:nvPr>
            <p:ph type="ctrTitle"/>
          </p:nvPr>
        </p:nvSpPr>
        <p:spPr>
          <a:xfrm>
            <a:off x="2829806" y="2620594"/>
            <a:ext cx="5260500" cy="18975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None/>
              <a:defRPr b="0" sz="1200">
                <a:solidFill>
                  <a:schemeClr val="dk1"/>
                </a:solidFill>
              </a:defRPr>
            </a:lvl1pPr>
            <a:lvl2pPr lvl="1" algn="ctr">
              <a:spcBef>
                <a:spcPts val="0"/>
              </a:spcBef>
              <a:spcAft>
                <a:spcPts val="0"/>
              </a:spcAft>
              <a:buClr>
                <a:schemeClr val="dk1"/>
              </a:buClr>
              <a:buSzPts val="1200"/>
              <a:buNone/>
              <a:defRPr b="0" sz="1200">
                <a:solidFill>
                  <a:schemeClr val="dk1"/>
                </a:solidFill>
              </a:defRPr>
            </a:lvl2pPr>
            <a:lvl3pPr lvl="2" algn="ctr">
              <a:spcBef>
                <a:spcPts val="0"/>
              </a:spcBef>
              <a:spcAft>
                <a:spcPts val="0"/>
              </a:spcAft>
              <a:buClr>
                <a:schemeClr val="dk1"/>
              </a:buClr>
              <a:buSzPts val="1200"/>
              <a:buNone/>
              <a:defRPr b="0" sz="1200">
                <a:solidFill>
                  <a:schemeClr val="dk1"/>
                </a:solidFill>
              </a:defRPr>
            </a:lvl3pPr>
            <a:lvl4pPr lvl="3" algn="ctr">
              <a:spcBef>
                <a:spcPts val="0"/>
              </a:spcBef>
              <a:spcAft>
                <a:spcPts val="0"/>
              </a:spcAft>
              <a:buClr>
                <a:schemeClr val="dk1"/>
              </a:buClr>
              <a:buSzPts val="1200"/>
              <a:buNone/>
              <a:defRPr b="0" sz="1200">
                <a:solidFill>
                  <a:schemeClr val="dk1"/>
                </a:solidFill>
              </a:defRPr>
            </a:lvl4pPr>
            <a:lvl5pPr lvl="4" algn="ctr">
              <a:spcBef>
                <a:spcPts val="0"/>
              </a:spcBef>
              <a:spcAft>
                <a:spcPts val="0"/>
              </a:spcAft>
              <a:buClr>
                <a:schemeClr val="dk1"/>
              </a:buClr>
              <a:buSzPts val="1200"/>
              <a:buNone/>
              <a:defRPr b="0" sz="1200">
                <a:solidFill>
                  <a:schemeClr val="dk1"/>
                </a:solidFill>
              </a:defRPr>
            </a:lvl5pPr>
            <a:lvl6pPr lvl="5" algn="ctr">
              <a:spcBef>
                <a:spcPts val="0"/>
              </a:spcBef>
              <a:spcAft>
                <a:spcPts val="0"/>
              </a:spcAft>
              <a:buClr>
                <a:schemeClr val="dk1"/>
              </a:buClr>
              <a:buSzPts val="1200"/>
              <a:buNone/>
              <a:defRPr b="0" sz="1200">
                <a:solidFill>
                  <a:schemeClr val="dk1"/>
                </a:solidFill>
              </a:defRPr>
            </a:lvl6pPr>
            <a:lvl7pPr lvl="6" algn="ctr">
              <a:spcBef>
                <a:spcPts val="0"/>
              </a:spcBef>
              <a:spcAft>
                <a:spcPts val="0"/>
              </a:spcAft>
              <a:buClr>
                <a:schemeClr val="dk1"/>
              </a:buClr>
              <a:buSzPts val="1200"/>
              <a:buNone/>
              <a:defRPr b="0" sz="1200">
                <a:solidFill>
                  <a:schemeClr val="dk1"/>
                </a:solidFill>
              </a:defRPr>
            </a:lvl7pPr>
            <a:lvl8pPr lvl="7" algn="ctr">
              <a:spcBef>
                <a:spcPts val="0"/>
              </a:spcBef>
              <a:spcAft>
                <a:spcPts val="0"/>
              </a:spcAft>
              <a:buClr>
                <a:schemeClr val="dk1"/>
              </a:buClr>
              <a:buSzPts val="1200"/>
              <a:buNone/>
              <a:defRPr b="0" sz="1200">
                <a:solidFill>
                  <a:schemeClr val="dk1"/>
                </a:solidFill>
              </a:defRPr>
            </a:lvl8pPr>
            <a:lvl9pPr lvl="8" algn="ctr">
              <a:spcBef>
                <a:spcPts val="0"/>
              </a:spcBef>
              <a:spcAft>
                <a:spcPts val="0"/>
              </a:spcAft>
              <a:buClr>
                <a:schemeClr val="dk1"/>
              </a:buClr>
              <a:buSzPts val="1200"/>
              <a:buNone/>
              <a:defRPr b="0" sz="1200">
                <a:solidFill>
                  <a:schemeClr val="dk1"/>
                </a:solidFill>
              </a:defRPr>
            </a:lvl9pPr>
          </a:lstStyle>
          <a:p/>
        </p:txBody>
      </p:sp>
      <p:sp>
        <p:nvSpPr>
          <p:cNvPr id="365" name="Google Shape;365;p59"/>
          <p:cNvSpPr txBox="1"/>
          <p:nvPr>
            <p:ph idx="2" type="ctrTitle"/>
          </p:nvPr>
        </p:nvSpPr>
        <p:spPr>
          <a:xfrm>
            <a:off x="2829806" y="638981"/>
            <a:ext cx="5642700" cy="6324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400"/>
              <a:buNone/>
              <a:defRPr sz="2400">
                <a:solidFill>
                  <a:schemeClr val="dk1"/>
                </a:solidFill>
              </a:defRPr>
            </a:lvl1pPr>
            <a:lvl2pPr lvl="1" algn="ctr">
              <a:spcBef>
                <a:spcPts val="0"/>
              </a:spcBef>
              <a:spcAft>
                <a:spcPts val="0"/>
              </a:spcAft>
              <a:buClr>
                <a:schemeClr val="dk1"/>
              </a:buClr>
              <a:buSzPts val="2400"/>
              <a:buNone/>
              <a:defRPr sz="2400">
                <a:solidFill>
                  <a:schemeClr val="dk1"/>
                </a:solidFill>
              </a:defRPr>
            </a:lvl2pPr>
            <a:lvl3pPr lvl="2" algn="ctr">
              <a:spcBef>
                <a:spcPts val="0"/>
              </a:spcBef>
              <a:spcAft>
                <a:spcPts val="0"/>
              </a:spcAft>
              <a:buClr>
                <a:schemeClr val="dk1"/>
              </a:buClr>
              <a:buSzPts val="2400"/>
              <a:buNone/>
              <a:defRPr sz="2400">
                <a:solidFill>
                  <a:schemeClr val="dk1"/>
                </a:solidFill>
              </a:defRPr>
            </a:lvl3pPr>
            <a:lvl4pPr lvl="3" algn="ctr">
              <a:spcBef>
                <a:spcPts val="0"/>
              </a:spcBef>
              <a:spcAft>
                <a:spcPts val="0"/>
              </a:spcAft>
              <a:buClr>
                <a:schemeClr val="dk1"/>
              </a:buClr>
              <a:buSzPts val="2400"/>
              <a:buNone/>
              <a:defRPr sz="2400">
                <a:solidFill>
                  <a:schemeClr val="dk1"/>
                </a:solidFill>
              </a:defRPr>
            </a:lvl4pPr>
            <a:lvl5pPr lvl="4" algn="ctr">
              <a:spcBef>
                <a:spcPts val="0"/>
              </a:spcBef>
              <a:spcAft>
                <a:spcPts val="0"/>
              </a:spcAft>
              <a:buClr>
                <a:schemeClr val="dk1"/>
              </a:buClr>
              <a:buSzPts val="2400"/>
              <a:buNone/>
              <a:defRPr sz="2400">
                <a:solidFill>
                  <a:schemeClr val="dk1"/>
                </a:solidFill>
              </a:defRPr>
            </a:lvl5pPr>
            <a:lvl6pPr lvl="5" algn="ctr">
              <a:spcBef>
                <a:spcPts val="0"/>
              </a:spcBef>
              <a:spcAft>
                <a:spcPts val="0"/>
              </a:spcAft>
              <a:buClr>
                <a:schemeClr val="dk1"/>
              </a:buClr>
              <a:buSzPts val="2400"/>
              <a:buNone/>
              <a:defRPr sz="2400">
                <a:solidFill>
                  <a:schemeClr val="dk1"/>
                </a:solidFill>
              </a:defRPr>
            </a:lvl6pPr>
            <a:lvl7pPr lvl="6" algn="ctr">
              <a:spcBef>
                <a:spcPts val="0"/>
              </a:spcBef>
              <a:spcAft>
                <a:spcPts val="0"/>
              </a:spcAft>
              <a:buClr>
                <a:schemeClr val="dk1"/>
              </a:buClr>
              <a:buSzPts val="2400"/>
              <a:buNone/>
              <a:defRPr sz="2400">
                <a:solidFill>
                  <a:schemeClr val="dk1"/>
                </a:solidFill>
              </a:defRPr>
            </a:lvl7pPr>
            <a:lvl8pPr lvl="7" algn="ctr">
              <a:spcBef>
                <a:spcPts val="0"/>
              </a:spcBef>
              <a:spcAft>
                <a:spcPts val="0"/>
              </a:spcAft>
              <a:buClr>
                <a:schemeClr val="dk1"/>
              </a:buClr>
              <a:buSzPts val="2400"/>
              <a:buNone/>
              <a:defRPr sz="2400">
                <a:solidFill>
                  <a:schemeClr val="dk1"/>
                </a:solidFill>
              </a:defRPr>
            </a:lvl8pPr>
            <a:lvl9pPr lvl="8" algn="ctr">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Blue heavy text 15">
  <p:cSld name="CUSTOM_4_16">
    <p:spTree>
      <p:nvGrpSpPr>
        <p:cNvPr id="366" name="Shape 366"/>
        <p:cNvGrpSpPr/>
        <p:nvPr/>
      </p:nvGrpSpPr>
      <p:grpSpPr>
        <a:xfrm>
          <a:off x="0" y="0"/>
          <a:ext cx="0" cy="0"/>
          <a:chOff x="0" y="0"/>
          <a:chExt cx="0" cy="0"/>
        </a:xfrm>
      </p:grpSpPr>
      <p:sp>
        <p:nvSpPr>
          <p:cNvPr id="367" name="Google Shape;367;p60"/>
          <p:cNvSpPr/>
          <p:nvPr/>
        </p:nvSpPr>
        <p:spPr>
          <a:xfrm rot="5400000">
            <a:off x="4323731" y="-3827437"/>
            <a:ext cx="545100" cy="8883300"/>
          </a:xfrm>
          <a:prstGeom prst="round2SameRect">
            <a:avLst>
              <a:gd fmla="val 46281" name="adj1"/>
              <a:gd fmla="val 50000" name="adj2"/>
            </a:avLst>
          </a:prstGeom>
          <a:solidFill>
            <a:srgbClr val="699A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368" name="Google Shape;368;p60"/>
          <p:cNvSpPr txBox="1"/>
          <p:nvPr>
            <p:ph type="ctrTitle"/>
          </p:nvPr>
        </p:nvSpPr>
        <p:spPr>
          <a:xfrm>
            <a:off x="349758" y="1200150"/>
            <a:ext cx="7431900" cy="34632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None/>
              <a:defRPr b="0" sz="1200">
                <a:solidFill>
                  <a:schemeClr val="dk1"/>
                </a:solidFill>
              </a:defRPr>
            </a:lvl1pPr>
            <a:lvl2pPr lvl="1" algn="ctr">
              <a:spcBef>
                <a:spcPts val="0"/>
              </a:spcBef>
              <a:spcAft>
                <a:spcPts val="0"/>
              </a:spcAft>
              <a:buClr>
                <a:schemeClr val="dk1"/>
              </a:buClr>
              <a:buSzPts val="800"/>
              <a:buNone/>
              <a:defRPr sz="800">
                <a:solidFill>
                  <a:schemeClr val="dk1"/>
                </a:solidFill>
              </a:defRPr>
            </a:lvl2pPr>
            <a:lvl3pPr lvl="2" algn="ctr">
              <a:spcBef>
                <a:spcPts val="0"/>
              </a:spcBef>
              <a:spcAft>
                <a:spcPts val="0"/>
              </a:spcAft>
              <a:buClr>
                <a:schemeClr val="dk1"/>
              </a:buClr>
              <a:buSzPts val="800"/>
              <a:buNone/>
              <a:defRPr sz="800">
                <a:solidFill>
                  <a:schemeClr val="dk1"/>
                </a:solidFill>
              </a:defRPr>
            </a:lvl3pPr>
            <a:lvl4pPr lvl="3" algn="ctr">
              <a:spcBef>
                <a:spcPts val="0"/>
              </a:spcBef>
              <a:spcAft>
                <a:spcPts val="0"/>
              </a:spcAft>
              <a:buClr>
                <a:schemeClr val="dk1"/>
              </a:buClr>
              <a:buSzPts val="800"/>
              <a:buNone/>
              <a:defRPr sz="800">
                <a:solidFill>
                  <a:schemeClr val="dk1"/>
                </a:solidFill>
              </a:defRPr>
            </a:lvl4pPr>
            <a:lvl5pPr lvl="4" algn="ctr">
              <a:spcBef>
                <a:spcPts val="0"/>
              </a:spcBef>
              <a:spcAft>
                <a:spcPts val="0"/>
              </a:spcAft>
              <a:buClr>
                <a:schemeClr val="dk1"/>
              </a:buClr>
              <a:buSzPts val="800"/>
              <a:buNone/>
              <a:defRPr sz="800">
                <a:solidFill>
                  <a:schemeClr val="dk1"/>
                </a:solidFill>
              </a:defRPr>
            </a:lvl5pPr>
            <a:lvl6pPr lvl="5" algn="ctr">
              <a:spcBef>
                <a:spcPts val="0"/>
              </a:spcBef>
              <a:spcAft>
                <a:spcPts val="0"/>
              </a:spcAft>
              <a:buClr>
                <a:schemeClr val="dk1"/>
              </a:buClr>
              <a:buSzPts val="800"/>
              <a:buNone/>
              <a:defRPr sz="800">
                <a:solidFill>
                  <a:schemeClr val="dk1"/>
                </a:solidFill>
              </a:defRPr>
            </a:lvl6pPr>
            <a:lvl7pPr lvl="6" algn="ctr">
              <a:spcBef>
                <a:spcPts val="0"/>
              </a:spcBef>
              <a:spcAft>
                <a:spcPts val="0"/>
              </a:spcAft>
              <a:buClr>
                <a:schemeClr val="dk1"/>
              </a:buClr>
              <a:buSzPts val="800"/>
              <a:buNone/>
              <a:defRPr sz="800">
                <a:solidFill>
                  <a:schemeClr val="dk1"/>
                </a:solidFill>
              </a:defRPr>
            </a:lvl7pPr>
            <a:lvl8pPr lvl="7" algn="ctr">
              <a:spcBef>
                <a:spcPts val="0"/>
              </a:spcBef>
              <a:spcAft>
                <a:spcPts val="0"/>
              </a:spcAft>
              <a:buClr>
                <a:schemeClr val="dk1"/>
              </a:buClr>
              <a:buSzPts val="800"/>
              <a:buNone/>
              <a:defRPr sz="800">
                <a:solidFill>
                  <a:schemeClr val="dk1"/>
                </a:solidFill>
              </a:defRPr>
            </a:lvl8pPr>
            <a:lvl9pPr lvl="8" algn="ctr">
              <a:spcBef>
                <a:spcPts val="0"/>
              </a:spcBef>
              <a:spcAft>
                <a:spcPts val="0"/>
              </a:spcAft>
              <a:buClr>
                <a:schemeClr val="dk1"/>
              </a:buClr>
              <a:buSzPts val="800"/>
              <a:buNone/>
              <a:defRPr sz="800">
                <a:solidFill>
                  <a:schemeClr val="dk1"/>
                </a:solidFill>
              </a:defRPr>
            </a:lvl9pPr>
          </a:lstStyle>
          <a:p/>
        </p:txBody>
      </p:sp>
      <p:sp>
        <p:nvSpPr>
          <p:cNvPr id="369" name="Google Shape;369;p60"/>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100"/>
              <a:buNone/>
              <a:defRPr sz="2100">
                <a:solidFill>
                  <a:schemeClr val="dk1"/>
                </a:solidFill>
              </a:defRPr>
            </a:lvl1pPr>
            <a:lvl2pPr lvl="1" algn="ctr">
              <a:spcBef>
                <a:spcPts val="0"/>
              </a:spcBef>
              <a:spcAft>
                <a:spcPts val="0"/>
              </a:spcAft>
              <a:buClr>
                <a:schemeClr val="dk1"/>
              </a:buClr>
              <a:buSzPts val="2400"/>
              <a:buNone/>
              <a:defRPr sz="2400">
                <a:solidFill>
                  <a:schemeClr val="dk1"/>
                </a:solidFill>
              </a:defRPr>
            </a:lvl2pPr>
            <a:lvl3pPr lvl="2" algn="ctr">
              <a:spcBef>
                <a:spcPts val="0"/>
              </a:spcBef>
              <a:spcAft>
                <a:spcPts val="0"/>
              </a:spcAft>
              <a:buClr>
                <a:schemeClr val="dk1"/>
              </a:buClr>
              <a:buSzPts val="2400"/>
              <a:buNone/>
              <a:defRPr sz="2400">
                <a:solidFill>
                  <a:schemeClr val="dk1"/>
                </a:solidFill>
              </a:defRPr>
            </a:lvl3pPr>
            <a:lvl4pPr lvl="3" algn="ctr">
              <a:spcBef>
                <a:spcPts val="0"/>
              </a:spcBef>
              <a:spcAft>
                <a:spcPts val="0"/>
              </a:spcAft>
              <a:buClr>
                <a:schemeClr val="dk1"/>
              </a:buClr>
              <a:buSzPts val="2400"/>
              <a:buNone/>
              <a:defRPr sz="2400">
                <a:solidFill>
                  <a:schemeClr val="dk1"/>
                </a:solidFill>
              </a:defRPr>
            </a:lvl4pPr>
            <a:lvl5pPr lvl="4" algn="ctr">
              <a:spcBef>
                <a:spcPts val="0"/>
              </a:spcBef>
              <a:spcAft>
                <a:spcPts val="0"/>
              </a:spcAft>
              <a:buClr>
                <a:schemeClr val="dk1"/>
              </a:buClr>
              <a:buSzPts val="2400"/>
              <a:buNone/>
              <a:defRPr sz="2400">
                <a:solidFill>
                  <a:schemeClr val="dk1"/>
                </a:solidFill>
              </a:defRPr>
            </a:lvl5pPr>
            <a:lvl6pPr lvl="5" algn="ctr">
              <a:spcBef>
                <a:spcPts val="0"/>
              </a:spcBef>
              <a:spcAft>
                <a:spcPts val="0"/>
              </a:spcAft>
              <a:buClr>
                <a:schemeClr val="dk1"/>
              </a:buClr>
              <a:buSzPts val="2400"/>
              <a:buNone/>
              <a:defRPr sz="2400">
                <a:solidFill>
                  <a:schemeClr val="dk1"/>
                </a:solidFill>
              </a:defRPr>
            </a:lvl6pPr>
            <a:lvl7pPr lvl="6" algn="ctr">
              <a:spcBef>
                <a:spcPts val="0"/>
              </a:spcBef>
              <a:spcAft>
                <a:spcPts val="0"/>
              </a:spcAft>
              <a:buClr>
                <a:schemeClr val="dk1"/>
              </a:buClr>
              <a:buSzPts val="2400"/>
              <a:buNone/>
              <a:defRPr sz="2400">
                <a:solidFill>
                  <a:schemeClr val="dk1"/>
                </a:solidFill>
              </a:defRPr>
            </a:lvl7pPr>
            <a:lvl8pPr lvl="7" algn="ctr">
              <a:spcBef>
                <a:spcPts val="0"/>
              </a:spcBef>
              <a:spcAft>
                <a:spcPts val="0"/>
              </a:spcAft>
              <a:buClr>
                <a:schemeClr val="dk1"/>
              </a:buClr>
              <a:buSzPts val="2400"/>
              <a:buNone/>
              <a:defRPr sz="2400">
                <a:solidFill>
                  <a:schemeClr val="dk1"/>
                </a:solidFill>
              </a:defRPr>
            </a:lvl8pPr>
            <a:lvl9pPr lvl="8" algn="ctr">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slide green knowledgeable">
  <p:cSld name="TITLE_1_1_1_1_1">
    <p:spTree>
      <p:nvGrpSpPr>
        <p:cNvPr id="44" name="Shape 44"/>
        <p:cNvGrpSpPr/>
        <p:nvPr/>
      </p:nvGrpSpPr>
      <p:grpSpPr>
        <a:xfrm>
          <a:off x="0" y="0"/>
          <a:ext cx="0" cy="0"/>
          <a:chOff x="0" y="0"/>
          <a:chExt cx="0" cy="0"/>
        </a:xfrm>
      </p:grpSpPr>
      <p:pic>
        <p:nvPicPr>
          <p:cNvPr id="45" name="Google Shape;45;p7"/>
          <p:cNvPicPr preferRelativeResize="0"/>
          <p:nvPr/>
        </p:nvPicPr>
        <p:blipFill rotWithShape="1">
          <a:blip r:embed="rId2">
            <a:alphaModFix/>
          </a:blip>
          <a:srcRect b="0" l="0" r="8181" t="26697"/>
          <a:stretch/>
        </p:blipFill>
        <p:spPr>
          <a:xfrm>
            <a:off x="2158200" y="0"/>
            <a:ext cx="6985798" cy="3717938"/>
          </a:xfrm>
          <a:prstGeom prst="rect">
            <a:avLst/>
          </a:prstGeom>
          <a:noFill/>
          <a:ln>
            <a:noFill/>
          </a:ln>
        </p:spPr>
      </p:pic>
      <p:pic>
        <p:nvPicPr>
          <p:cNvPr id="46" name="Google Shape;46;p7"/>
          <p:cNvPicPr preferRelativeResize="0"/>
          <p:nvPr/>
        </p:nvPicPr>
        <p:blipFill rotWithShape="1">
          <a:blip r:embed="rId3">
            <a:alphaModFix/>
          </a:blip>
          <a:srcRect b="0" l="0" r="0" t="0"/>
          <a:stretch/>
        </p:blipFill>
        <p:spPr>
          <a:xfrm>
            <a:off x="0" y="0"/>
            <a:ext cx="9144000" cy="5143500"/>
          </a:xfrm>
          <a:prstGeom prst="rect">
            <a:avLst/>
          </a:prstGeom>
          <a:noFill/>
          <a:ln>
            <a:noFill/>
          </a:ln>
        </p:spPr>
      </p:pic>
      <p:pic>
        <p:nvPicPr>
          <p:cNvPr id="47" name="Google Shape;47;p7" title="Crown Commercial Service(stacked_black).png"/>
          <p:cNvPicPr preferRelativeResize="0"/>
          <p:nvPr/>
        </p:nvPicPr>
        <p:blipFill rotWithShape="1">
          <a:blip r:embed="rId4">
            <a:alphaModFix/>
          </a:blip>
          <a:srcRect b="0" l="0" r="0" t="0"/>
          <a:stretch/>
        </p:blipFill>
        <p:spPr>
          <a:xfrm>
            <a:off x="224363" y="3817631"/>
            <a:ext cx="1334307" cy="1221581"/>
          </a:xfrm>
          <a:prstGeom prst="rect">
            <a:avLst/>
          </a:prstGeom>
          <a:noFill/>
          <a:ln>
            <a:noFill/>
          </a:ln>
        </p:spPr>
      </p:pic>
      <p:pic>
        <p:nvPicPr>
          <p:cNvPr id="48" name="Google Shape;48;p7" title="Asset 1@3x.png"/>
          <p:cNvPicPr preferRelativeResize="0"/>
          <p:nvPr/>
        </p:nvPicPr>
        <p:blipFill rotWithShape="1">
          <a:blip r:embed="rId5">
            <a:alphaModFix/>
          </a:blip>
          <a:srcRect b="0" l="0" r="0" t="0"/>
          <a:stretch/>
        </p:blipFill>
        <p:spPr>
          <a:xfrm>
            <a:off x="2900081" y="4242460"/>
            <a:ext cx="3343838" cy="371925"/>
          </a:xfrm>
          <a:prstGeom prst="rect">
            <a:avLst/>
          </a:prstGeom>
          <a:noFill/>
          <a:ln>
            <a:noFill/>
          </a:ln>
        </p:spPr>
      </p:pic>
      <p:sp>
        <p:nvSpPr>
          <p:cNvPr id="49" name="Google Shape;49;p7"/>
          <p:cNvSpPr txBox="1"/>
          <p:nvPr>
            <p:ph type="ctrTitle"/>
          </p:nvPr>
        </p:nvSpPr>
        <p:spPr>
          <a:xfrm>
            <a:off x="224363" y="898650"/>
            <a:ext cx="2748300" cy="15615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700"/>
              <a:buNone/>
              <a:defRPr sz="2700">
                <a:solidFill>
                  <a:schemeClr val="dk1"/>
                </a:solidFill>
              </a:defRPr>
            </a:lvl1pPr>
            <a:lvl2pPr lvl="1" algn="ctr">
              <a:lnSpc>
                <a:spcPct val="100000"/>
              </a:lnSpc>
              <a:spcBef>
                <a:spcPts val="0"/>
              </a:spcBef>
              <a:spcAft>
                <a:spcPts val="0"/>
              </a:spcAft>
              <a:buClr>
                <a:schemeClr val="dk1"/>
              </a:buClr>
              <a:buSzPts val="2700"/>
              <a:buNone/>
              <a:defRPr sz="2700">
                <a:solidFill>
                  <a:schemeClr val="dk1"/>
                </a:solidFill>
              </a:defRPr>
            </a:lvl2pPr>
            <a:lvl3pPr lvl="2" algn="ctr">
              <a:lnSpc>
                <a:spcPct val="100000"/>
              </a:lnSpc>
              <a:spcBef>
                <a:spcPts val="0"/>
              </a:spcBef>
              <a:spcAft>
                <a:spcPts val="0"/>
              </a:spcAft>
              <a:buClr>
                <a:schemeClr val="dk1"/>
              </a:buClr>
              <a:buSzPts val="2700"/>
              <a:buNone/>
              <a:defRPr sz="2700">
                <a:solidFill>
                  <a:schemeClr val="dk1"/>
                </a:solidFill>
              </a:defRPr>
            </a:lvl3pPr>
            <a:lvl4pPr lvl="3" algn="ctr">
              <a:lnSpc>
                <a:spcPct val="100000"/>
              </a:lnSpc>
              <a:spcBef>
                <a:spcPts val="0"/>
              </a:spcBef>
              <a:spcAft>
                <a:spcPts val="0"/>
              </a:spcAft>
              <a:buClr>
                <a:schemeClr val="dk1"/>
              </a:buClr>
              <a:buSzPts val="2700"/>
              <a:buNone/>
              <a:defRPr sz="2700">
                <a:solidFill>
                  <a:schemeClr val="dk1"/>
                </a:solidFill>
              </a:defRPr>
            </a:lvl4pPr>
            <a:lvl5pPr lvl="4" algn="ctr">
              <a:lnSpc>
                <a:spcPct val="100000"/>
              </a:lnSpc>
              <a:spcBef>
                <a:spcPts val="0"/>
              </a:spcBef>
              <a:spcAft>
                <a:spcPts val="0"/>
              </a:spcAft>
              <a:buClr>
                <a:schemeClr val="dk1"/>
              </a:buClr>
              <a:buSzPts val="2700"/>
              <a:buNone/>
              <a:defRPr sz="2700">
                <a:solidFill>
                  <a:schemeClr val="dk1"/>
                </a:solidFill>
              </a:defRPr>
            </a:lvl5pPr>
            <a:lvl6pPr lvl="5" algn="ctr">
              <a:lnSpc>
                <a:spcPct val="100000"/>
              </a:lnSpc>
              <a:spcBef>
                <a:spcPts val="0"/>
              </a:spcBef>
              <a:spcAft>
                <a:spcPts val="0"/>
              </a:spcAft>
              <a:buClr>
                <a:schemeClr val="dk1"/>
              </a:buClr>
              <a:buSzPts val="2700"/>
              <a:buNone/>
              <a:defRPr sz="2700">
                <a:solidFill>
                  <a:schemeClr val="dk1"/>
                </a:solidFill>
              </a:defRPr>
            </a:lvl6pPr>
            <a:lvl7pPr lvl="6" algn="ctr">
              <a:lnSpc>
                <a:spcPct val="100000"/>
              </a:lnSpc>
              <a:spcBef>
                <a:spcPts val="0"/>
              </a:spcBef>
              <a:spcAft>
                <a:spcPts val="0"/>
              </a:spcAft>
              <a:buClr>
                <a:schemeClr val="dk1"/>
              </a:buClr>
              <a:buSzPts val="2700"/>
              <a:buNone/>
              <a:defRPr sz="2700">
                <a:solidFill>
                  <a:schemeClr val="dk1"/>
                </a:solidFill>
              </a:defRPr>
            </a:lvl7pPr>
            <a:lvl8pPr lvl="7" algn="ctr">
              <a:lnSpc>
                <a:spcPct val="100000"/>
              </a:lnSpc>
              <a:spcBef>
                <a:spcPts val="0"/>
              </a:spcBef>
              <a:spcAft>
                <a:spcPts val="0"/>
              </a:spcAft>
              <a:buClr>
                <a:schemeClr val="dk1"/>
              </a:buClr>
              <a:buSzPts val="2700"/>
              <a:buNone/>
              <a:defRPr sz="2700">
                <a:solidFill>
                  <a:schemeClr val="dk1"/>
                </a:solidFill>
              </a:defRPr>
            </a:lvl8pPr>
            <a:lvl9pPr lvl="8" algn="ctr">
              <a:lnSpc>
                <a:spcPct val="100000"/>
              </a:lnSpc>
              <a:spcBef>
                <a:spcPts val="0"/>
              </a:spcBef>
              <a:spcAft>
                <a:spcPts val="0"/>
              </a:spcAft>
              <a:buClr>
                <a:schemeClr val="dk1"/>
              </a:buClr>
              <a:buSzPts val="2700"/>
              <a:buNone/>
              <a:defRPr sz="2700">
                <a:solidFill>
                  <a:schemeClr val="dk1"/>
                </a:solidFill>
              </a:defRPr>
            </a:lvl9pPr>
          </a:lstStyle>
          <a:p/>
        </p:txBody>
      </p:sp>
      <p:sp>
        <p:nvSpPr>
          <p:cNvPr id="50" name="Google Shape;50;p7"/>
          <p:cNvSpPr txBox="1"/>
          <p:nvPr>
            <p:ph idx="2" type="ctrTitle"/>
          </p:nvPr>
        </p:nvSpPr>
        <p:spPr>
          <a:xfrm>
            <a:off x="224363" y="2526825"/>
            <a:ext cx="2675700" cy="914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400"/>
              <a:buNone/>
              <a:defRPr b="0" sz="1400">
                <a:solidFill>
                  <a:schemeClr val="dk1"/>
                </a:solidFill>
              </a:defRPr>
            </a:lvl1pPr>
            <a:lvl2pPr lvl="1" algn="ctr">
              <a:lnSpc>
                <a:spcPct val="100000"/>
              </a:lnSpc>
              <a:spcBef>
                <a:spcPts val="0"/>
              </a:spcBef>
              <a:spcAft>
                <a:spcPts val="0"/>
              </a:spcAft>
              <a:buClr>
                <a:schemeClr val="dk1"/>
              </a:buClr>
              <a:buSzPts val="1400"/>
              <a:buNone/>
              <a:defRPr b="0" sz="1400">
                <a:solidFill>
                  <a:schemeClr val="dk1"/>
                </a:solidFill>
              </a:defRPr>
            </a:lvl2pPr>
            <a:lvl3pPr lvl="2" algn="ctr">
              <a:lnSpc>
                <a:spcPct val="100000"/>
              </a:lnSpc>
              <a:spcBef>
                <a:spcPts val="0"/>
              </a:spcBef>
              <a:spcAft>
                <a:spcPts val="0"/>
              </a:spcAft>
              <a:buClr>
                <a:schemeClr val="dk1"/>
              </a:buClr>
              <a:buSzPts val="1400"/>
              <a:buNone/>
              <a:defRPr b="0" sz="1400">
                <a:solidFill>
                  <a:schemeClr val="dk1"/>
                </a:solidFill>
              </a:defRPr>
            </a:lvl3pPr>
            <a:lvl4pPr lvl="3" algn="ctr">
              <a:lnSpc>
                <a:spcPct val="100000"/>
              </a:lnSpc>
              <a:spcBef>
                <a:spcPts val="0"/>
              </a:spcBef>
              <a:spcAft>
                <a:spcPts val="0"/>
              </a:spcAft>
              <a:buClr>
                <a:schemeClr val="dk1"/>
              </a:buClr>
              <a:buSzPts val="1400"/>
              <a:buNone/>
              <a:defRPr b="0" sz="1400">
                <a:solidFill>
                  <a:schemeClr val="dk1"/>
                </a:solidFill>
              </a:defRPr>
            </a:lvl4pPr>
            <a:lvl5pPr lvl="4" algn="ctr">
              <a:lnSpc>
                <a:spcPct val="100000"/>
              </a:lnSpc>
              <a:spcBef>
                <a:spcPts val="0"/>
              </a:spcBef>
              <a:spcAft>
                <a:spcPts val="0"/>
              </a:spcAft>
              <a:buClr>
                <a:schemeClr val="dk1"/>
              </a:buClr>
              <a:buSzPts val="1400"/>
              <a:buNone/>
              <a:defRPr b="0" sz="1400">
                <a:solidFill>
                  <a:schemeClr val="dk1"/>
                </a:solidFill>
              </a:defRPr>
            </a:lvl5pPr>
            <a:lvl6pPr lvl="5" algn="ctr">
              <a:lnSpc>
                <a:spcPct val="100000"/>
              </a:lnSpc>
              <a:spcBef>
                <a:spcPts val="0"/>
              </a:spcBef>
              <a:spcAft>
                <a:spcPts val="0"/>
              </a:spcAft>
              <a:buClr>
                <a:schemeClr val="dk1"/>
              </a:buClr>
              <a:buSzPts val="1400"/>
              <a:buNone/>
              <a:defRPr b="0" sz="1400">
                <a:solidFill>
                  <a:schemeClr val="dk1"/>
                </a:solidFill>
              </a:defRPr>
            </a:lvl6pPr>
            <a:lvl7pPr lvl="6" algn="ctr">
              <a:lnSpc>
                <a:spcPct val="100000"/>
              </a:lnSpc>
              <a:spcBef>
                <a:spcPts val="0"/>
              </a:spcBef>
              <a:spcAft>
                <a:spcPts val="0"/>
              </a:spcAft>
              <a:buClr>
                <a:schemeClr val="dk1"/>
              </a:buClr>
              <a:buSzPts val="1400"/>
              <a:buNone/>
              <a:defRPr b="0" sz="1400">
                <a:solidFill>
                  <a:schemeClr val="dk1"/>
                </a:solidFill>
              </a:defRPr>
            </a:lvl7pPr>
            <a:lvl8pPr lvl="7" algn="ctr">
              <a:lnSpc>
                <a:spcPct val="100000"/>
              </a:lnSpc>
              <a:spcBef>
                <a:spcPts val="0"/>
              </a:spcBef>
              <a:spcAft>
                <a:spcPts val="0"/>
              </a:spcAft>
              <a:buClr>
                <a:schemeClr val="dk1"/>
              </a:buClr>
              <a:buSzPts val="1400"/>
              <a:buNone/>
              <a:defRPr b="0" sz="1400">
                <a:solidFill>
                  <a:schemeClr val="dk1"/>
                </a:solidFill>
              </a:defRPr>
            </a:lvl8pPr>
            <a:lvl9pPr lvl="8" algn="ctr">
              <a:lnSpc>
                <a:spcPct val="100000"/>
              </a:lnSpc>
              <a:spcBef>
                <a:spcPts val="0"/>
              </a:spcBef>
              <a:spcAft>
                <a:spcPts val="0"/>
              </a:spcAft>
              <a:buClr>
                <a:schemeClr val="dk1"/>
              </a:buClr>
              <a:buSzPts val="1400"/>
              <a:buNone/>
              <a:defRPr b="0" sz="1400">
                <a:solidFill>
                  <a:schemeClr val="dk1"/>
                </a:solidFill>
              </a:defRPr>
            </a:lvl9pPr>
          </a:lstStyl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Blue heavy text 16">
  <p:cSld name="CUSTOM_4_17">
    <p:spTree>
      <p:nvGrpSpPr>
        <p:cNvPr id="370" name="Shape 370"/>
        <p:cNvGrpSpPr/>
        <p:nvPr/>
      </p:nvGrpSpPr>
      <p:grpSpPr>
        <a:xfrm>
          <a:off x="0" y="0"/>
          <a:ext cx="0" cy="0"/>
          <a:chOff x="0" y="0"/>
          <a:chExt cx="0" cy="0"/>
        </a:xfrm>
      </p:grpSpPr>
      <p:sp>
        <p:nvSpPr>
          <p:cNvPr id="371" name="Google Shape;371;p61"/>
          <p:cNvSpPr/>
          <p:nvPr/>
        </p:nvSpPr>
        <p:spPr>
          <a:xfrm rot="5400000">
            <a:off x="4323731" y="-3827437"/>
            <a:ext cx="545100" cy="8883300"/>
          </a:xfrm>
          <a:prstGeom prst="round2SameRect">
            <a:avLst>
              <a:gd fmla="val 46281" name="adj1"/>
              <a:gd fmla="val 50000" name="adj2"/>
            </a:avLst>
          </a:prstGeom>
          <a:solidFill>
            <a:srgbClr val="699A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372" name="Google Shape;372;p61"/>
          <p:cNvSpPr txBox="1"/>
          <p:nvPr>
            <p:ph type="ctrTitle"/>
          </p:nvPr>
        </p:nvSpPr>
        <p:spPr>
          <a:xfrm>
            <a:off x="349758" y="1200150"/>
            <a:ext cx="7431900" cy="34632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None/>
              <a:defRPr b="0" sz="1200">
                <a:solidFill>
                  <a:schemeClr val="dk1"/>
                </a:solidFill>
              </a:defRPr>
            </a:lvl1pPr>
            <a:lvl2pPr lvl="1" algn="ctr">
              <a:spcBef>
                <a:spcPts val="0"/>
              </a:spcBef>
              <a:spcAft>
                <a:spcPts val="0"/>
              </a:spcAft>
              <a:buClr>
                <a:schemeClr val="dk1"/>
              </a:buClr>
              <a:buSzPts val="800"/>
              <a:buNone/>
              <a:defRPr sz="800">
                <a:solidFill>
                  <a:schemeClr val="dk1"/>
                </a:solidFill>
              </a:defRPr>
            </a:lvl2pPr>
            <a:lvl3pPr lvl="2" algn="ctr">
              <a:spcBef>
                <a:spcPts val="0"/>
              </a:spcBef>
              <a:spcAft>
                <a:spcPts val="0"/>
              </a:spcAft>
              <a:buClr>
                <a:schemeClr val="dk1"/>
              </a:buClr>
              <a:buSzPts val="800"/>
              <a:buNone/>
              <a:defRPr sz="800">
                <a:solidFill>
                  <a:schemeClr val="dk1"/>
                </a:solidFill>
              </a:defRPr>
            </a:lvl3pPr>
            <a:lvl4pPr lvl="3" algn="ctr">
              <a:spcBef>
                <a:spcPts val="0"/>
              </a:spcBef>
              <a:spcAft>
                <a:spcPts val="0"/>
              </a:spcAft>
              <a:buClr>
                <a:schemeClr val="dk1"/>
              </a:buClr>
              <a:buSzPts val="800"/>
              <a:buNone/>
              <a:defRPr sz="800">
                <a:solidFill>
                  <a:schemeClr val="dk1"/>
                </a:solidFill>
              </a:defRPr>
            </a:lvl4pPr>
            <a:lvl5pPr lvl="4" algn="ctr">
              <a:spcBef>
                <a:spcPts val="0"/>
              </a:spcBef>
              <a:spcAft>
                <a:spcPts val="0"/>
              </a:spcAft>
              <a:buClr>
                <a:schemeClr val="dk1"/>
              </a:buClr>
              <a:buSzPts val="800"/>
              <a:buNone/>
              <a:defRPr sz="800">
                <a:solidFill>
                  <a:schemeClr val="dk1"/>
                </a:solidFill>
              </a:defRPr>
            </a:lvl5pPr>
            <a:lvl6pPr lvl="5" algn="ctr">
              <a:spcBef>
                <a:spcPts val="0"/>
              </a:spcBef>
              <a:spcAft>
                <a:spcPts val="0"/>
              </a:spcAft>
              <a:buClr>
                <a:schemeClr val="dk1"/>
              </a:buClr>
              <a:buSzPts val="800"/>
              <a:buNone/>
              <a:defRPr sz="800">
                <a:solidFill>
                  <a:schemeClr val="dk1"/>
                </a:solidFill>
              </a:defRPr>
            </a:lvl6pPr>
            <a:lvl7pPr lvl="6" algn="ctr">
              <a:spcBef>
                <a:spcPts val="0"/>
              </a:spcBef>
              <a:spcAft>
                <a:spcPts val="0"/>
              </a:spcAft>
              <a:buClr>
                <a:schemeClr val="dk1"/>
              </a:buClr>
              <a:buSzPts val="800"/>
              <a:buNone/>
              <a:defRPr sz="800">
                <a:solidFill>
                  <a:schemeClr val="dk1"/>
                </a:solidFill>
              </a:defRPr>
            </a:lvl7pPr>
            <a:lvl8pPr lvl="7" algn="ctr">
              <a:spcBef>
                <a:spcPts val="0"/>
              </a:spcBef>
              <a:spcAft>
                <a:spcPts val="0"/>
              </a:spcAft>
              <a:buClr>
                <a:schemeClr val="dk1"/>
              </a:buClr>
              <a:buSzPts val="800"/>
              <a:buNone/>
              <a:defRPr sz="800">
                <a:solidFill>
                  <a:schemeClr val="dk1"/>
                </a:solidFill>
              </a:defRPr>
            </a:lvl8pPr>
            <a:lvl9pPr lvl="8" algn="ctr">
              <a:spcBef>
                <a:spcPts val="0"/>
              </a:spcBef>
              <a:spcAft>
                <a:spcPts val="0"/>
              </a:spcAft>
              <a:buClr>
                <a:schemeClr val="dk1"/>
              </a:buClr>
              <a:buSzPts val="800"/>
              <a:buNone/>
              <a:defRPr sz="800">
                <a:solidFill>
                  <a:schemeClr val="dk1"/>
                </a:solidFill>
              </a:defRPr>
            </a:lvl9pPr>
          </a:lstStyle>
          <a:p/>
        </p:txBody>
      </p:sp>
      <p:sp>
        <p:nvSpPr>
          <p:cNvPr id="373" name="Google Shape;373;p61"/>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100"/>
              <a:buNone/>
              <a:defRPr sz="2100">
                <a:solidFill>
                  <a:schemeClr val="dk1"/>
                </a:solidFill>
              </a:defRPr>
            </a:lvl1pPr>
            <a:lvl2pPr lvl="1" algn="ctr">
              <a:spcBef>
                <a:spcPts val="0"/>
              </a:spcBef>
              <a:spcAft>
                <a:spcPts val="0"/>
              </a:spcAft>
              <a:buClr>
                <a:schemeClr val="dk1"/>
              </a:buClr>
              <a:buSzPts val="2400"/>
              <a:buNone/>
              <a:defRPr sz="2400">
                <a:solidFill>
                  <a:schemeClr val="dk1"/>
                </a:solidFill>
              </a:defRPr>
            </a:lvl2pPr>
            <a:lvl3pPr lvl="2" algn="ctr">
              <a:spcBef>
                <a:spcPts val="0"/>
              </a:spcBef>
              <a:spcAft>
                <a:spcPts val="0"/>
              </a:spcAft>
              <a:buClr>
                <a:schemeClr val="dk1"/>
              </a:buClr>
              <a:buSzPts val="2400"/>
              <a:buNone/>
              <a:defRPr sz="2400">
                <a:solidFill>
                  <a:schemeClr val="dk1"/>
                </a:solidFill>
              </a:defRPr>
            </a:lvl3pPr>
            <a:lvl4pPr lvl="3" algn="ctr">
              <a:spcBef>
                <a:spcPts val="0"/>
              </a:spcBef>
              <a:spcAft>
                <a:spcPts val="0"/>
              </a:spcAft>
              <a:buClr>
                <a:schemeClr val="dk1"/>
              </a:buClr>
              <a:buSzPts val="2400"/>
              <a:buNone/>
              <a:defRPr sz="2400">
                <a:solidFill>
                  <a:schemeClr val="dk1"/>
                </a:solidFill>
              </a:defRPr>
            </a:lvl4pPr>
            <a:lvl5pPr lvl="4" algn="ctr">
              <a:spcBef>
                <a:spcPts val="0"/>
              </a:spcBef>
              <a:spcAft>
                <a:spcPts val="0"/>
              </a:spcAft>
              <a:buClr>
                <a:schemeClr val="dk1"/>
              </a:buClr>
              <a:buSzPts val="2400"/>
              <a:buNone/>
              <a:defRPr sz="2400">
                <a:solidFill>
                  <a:schemeClr val="dk1"/>
                </a:solidFill>
              </a:defRPr>
            </a:lvl5pPr>
            <a:lvl6pPr lvl="5" algn="ctr">
              <a:spcBef>
                <a:spcPts val="0"/>
              </a:spcBef>
              <a:spcAft>
                <a:spcPts val="0"/>
              </a:spcAft>
              <a:buClr>
                <a:schemeClr val="dk1"/>
              </a:buClr>
              <a:buSzPts val="2400"/>
              <a:buNone/>
              <a:defRPr sz="2400">
                <a:solidFill>
                  <a:schemeClr val="dk1"/>
                </a:solidFill>
              </a:defRPr>
            </a:lvl6pPr>
            <a:lvl7pPr lvl="6" algn="ctr">
              <a:spcBef>
                <a:spcPts val="0"/>
              </a:spcBef>
              <a:spcAft>
                <a:spcPts val="0"/>
              </a:spcAft>
              <a:buClr>
                <a:schemeClr val="dk1"/>
              </a:buClr>
              <a:buSzPts val="2400"/>
              <a:buNone/>
              <a:defRPr sz="2400">
                <a:solidFill>
                  <a:schemeClr val="dk1"/>
                </a:solidFill>
              </a:defRPr>
            </a:lvl7pPr>
            <a:lvl8pPr lvl="7" algn="ctr">
              <a:spcBef>
                <a:spcPts val="0"/>
              </a:spcBef>
              <a:spcAft>
                <a:spcPts val="0"/>
              </a:spcAft>
              <a:buClr>
                <a:schemeClr val="dk1"/>
              </a:buClr>
              <a:buSzPts val="2400"/>
              <a:buNone/>
              <a:defRPr sz="2400">
                <a:solidFill>
                  <a:schemeClr val="dk1"/>
                </a:solidFill>
              </a:defRPr>
            </a:lvl8pPr>
            <a:lvl9pPr lvl="8" algn="ctr">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Blue picture text 2 - Reassuring 1">
  <p:cSld name="CUSTOM_7_2_2">
    <p:spTree>
      <p:nvGrpSpPr>
        <p:cNvPr id="374" name="Shape 374"/>
        <p:cNvGrpSpPr/>
        <p:nvPr/>
      </p:nvGrpSpPr>
      <p:grpSpPr>
        <a:xfrm>
          <a:off x="0" y="0"/>
          <a:ext cx="0" cy="0"/>
          <a:chOff x="0" y="0"/>
          <a:chExt cx="0" cy="0"/>
        </a:xfrm>
      </p:grpSpPr>
      <p:pic>
        <p:nvPicPr>
          <p:cNvPr id="375" name="Google Shape;375;p62"/>
          <p:cNvPicPr preferRelativeResize="0"/>
          <p:nvPr/>
        </p:nvPicPr>
        <p:blipFill rotWithShape="1">
          <a:blip r:embed="rId2">
            <a:alphaModFix/>
          </a:blip>
          <a:srcRect b="0" l="23095" r="28397" t="0"/>
          <a:stretch/>
        </p:blipFill>
        <p:spPr>
          <a:xfrm>
            <a:off x="5401369" y="0"/>
            <a:ext cx="3742632" cy="5143500"/>
          </a:xfrm>
          <a:prstGeom prst="rect">
            <a:avLst/>
          </a:prstGeom>
          <a:noFill/>
          <a:ln>
            <a:noFill/>
          </a:ln>
        </p:spPr>
      </p:pic>
      <p:pic>
        <p:nvPicPr>
          <p:cNvPr id="376" name="Google Shape;376;p62"/>
          <p:cNvPicPr preferRelativeResize="0"/>
          <p:nvPr/>
        </p:nvPicPr>
        <p:blipFill>
          <a:blip r:embed="rId3">
            <a:alphaModFix/>
          </a:blip>
          <a:stretch>
            <a:fillRect/>
          </a:stretch>
        </p:blipFill>
        <p:spPr>
          <a:xfrm>
            <a:off x="0" y="0"/>
            <a:ext cx="8522494" cy="5143500"/>
          </a:xfrm>
          <a:prstGeom prst="rect">
            <a:avLst/>
          </a:prstGeom>
          <a:noFill/>
          <a:ln>
            <a:noFill/>
          </a:ln>
        </p:spPr>
      </p:pic>
      <p:sp>
        <p:nvSpPr>
          <p:cNvPr id="377" name="Google Shape;377;p62"/>
          <p:cNvSpPr txBox="1"/>
          <p:nvPr>
            <p:ph type="ctrTitle"/>
          </p:nvPr>
        </p:nvSpPr>
        <p:spPr>
          <a:xfrm>
            <a:off x="349758" y="2206650"/>
            <a:ext cx="4634700" cy="2356800"/>
          </a:xfrm>
          <a:prstGeom prst="rect">
            <a:avLst/>
          </a:prstGeom>
        </p:spPr>
        <p:txBody>
          <a:bodyPr anchorCtr="0" anchor="t" bIns="0" lIns="0" spcFirstLastPara="1" rIns="0" wrap="square" tIns="0">
            <a:noAutofit/>
          </a:bodyPr>
          <a:lstStyle>
            <a:lvl1pPr lvl="0">
              <a:spcBef>
                <a:spcPts val="800"/>
              </a:spcBef>
              <a:spcAft>
                <a:spcPts val="0"/>
              </a:spcAft>
              <a:buClr>
                <a:schemeClr val="dk1"/>
              </a:buClr>
              <a:buSzPts val="1200"/>
              <a:buNone/>
              <a:defRPr sz="1200">
                <a:solidFill>
                  <a:schemeClr val="dk1"/>
                </a:solidFill>
              </a:defRPr>
            </a:lvl1pPr>
            <a:lvl2pPr lvl="1">
              <a:spcBef>
                <a:spcPts val="0"/>
              </a:spcBef>
              <a:spcAft>
                <a:spcPts val="0"/>
              </a:spcAft>
              <a:buClr>
                <a:schemeClr val="dk1"/>
              </a:buClr>
              <a:buSzPts val="1200"/>
              <a:buNone/>
              <a:defRPr b="0" sz="1200">
                <a:solidFill>
                  <a:schemeClr val="dk1"/>
                </a:solidFill>
              </a:defRPr>
            </a:lvl2pPr>
            <a:lvl3pPr lvl="2">
              <a:spcBef>
                <a:spcPts val="0"/>
              </a:spcBef>
              <a:spcAft>
                <a:spcPts val="0"/>
              </a:spcAft>
              <a:buClr>
                <a:schemeClr val="dk1"/>
              </a:buClr>
              <a:buSzPts val="1200"/>
              <a:buNone/>
              <a:defRPr b="0" sz="1200">
                <a:solidFill>
                  <a:schemeClr val="dk1"/>
                </a:solidFill>
              </a:defRPr>
            </a:lvl3pPr>
            <a:lvl4pPr lvl="3">
              <a:spcBef>
                <a:spcPts val="0"/>
              </a:spcBef>
              <a:spcAft>
                <a:spcPts val="0"/>
              </a:spcAft>
              <a:buClr>
                <a:schemeClr val="dk1"/>
              </a:buClr>
              <a:buSzPts val="1200"/>
              <a:buNone/>
              <a:defRPr b="0" sz="1200">
                <a:solidFill>
                  <a:schemeClr val="dk1"/>
                </a:solidFill>
              </a:defRPr>
            </a:lvl4pPr>
            <a:lvl5pPr lvl="4">
              <a:spcBef>
                <a:spcPts val="0"/>
              </a:spcBef>
              <a:spcAft>
                <a:spcPts val="0"/>
              </a:spcAft>
              <a:buClr>
                <a:schemeClr val="dk1"/>
              </a:buClr>
              <a:buSzPts val="1200"/>
              <a:buNone/>
              <a:defRPr b="0" sz="1200">
                <a:solidFill>
                  <a:schemeClr val="dk1"/>
                </a:solidFill>
              </a:defRPr>
            </a:lvl5pPr>
            <a:lvl6pPr lvl="5">
              <a:spcBef>
                <a:spcPts val="0"/>
              </a:spcBef>
              <a:spcAft>
                <a:spcPts val="0"/>
              </a:spcAft>
              <a:buClr>
                <a:schemeClr val="dk1"/>
              </a:buClr>
              <a:buSzPts val="1200"/>
              <a:buNone/>
              <a:defRPr b="0" sz="1200">
                <a:solidFill>
                  <a:schemeClr val="dk1"/>
                </a:solidFill>
              </a:defRPr>
            </a:lvl6pPr>
            <a:lvl7pPr lvl="6">
              <a:spcBef>
                <a:spcPts val="0"/>
              </a:spcBef>
              <a:spcAft>
                <a:spcPts val="0"/>
              </a:spcAft>
              <a:buClr>
                <a:schemeClr val="dk1"/>
              </a:buClr>
              <a:buSzPts val="1200"/>
              <a:buNone/>
              <a:defRPr b="0" sz="1200">
                <a:solidFill>
                  <a:schemeClr val="dk1"/>
                </a:solidFill>
              </a:defRPr>
            </a:lvl7pPr>
            <a:lvl8pPr lvl="7">
              <a:spcBef>
                <a:spcPts val="0"/>
              </a:spcBef>
              <a:spcAft>
                <a:spcPts val="0"/>
              </a:spcAft>
              <a:buClr>
                <a:schemeClr val="dk1"/>
              </a:buClr>
              <a:buSzPts val="1200"/>
              <a:buNone/>
              <a:defRPr b="0" sz="1200">
                <a:solidFill>
                  <a:schemeClr val="dk1"/>
                </a:solidFill>
              </a:defRPr>
            </a:lvl8pPr>
            <a:lvl9pPr lvl="8">
              <a:spcBef>
                <a:spcPts val="0"/>
              </a:spcBef>
              <a:spcAft>
                <a:spcPts val="0"/>
              </a:spcAft>
              <a:buClr>
                <a:schemeClr val="dk1"/>
              </a:buClr>
              <a:buSzPts val="1200"/>
              <a:buNone/>
              <a:defRPr b="0" sz="1200">
                <a:solidFill>
                  <a:schemeClr val="dk1"/>
                </a:solidFill>
              </a:defRPr>
            </a:lvl9pPr>
          </a:lstStyle>
          <a:p/>
        </p:txBody>
      </p:sp>
      <p:sp>
        <p:nvSpPr>
          <p:cNvPr id="378" name="Google Shape;378;p62"/>
          <p:cNvSpPr txBox="1"/>
          <p:nvPr>
            <p:ph idx="2" type="ctrTitle"/>
          </p:nvPr>
        </p:nvSpPr>
        <p:spPr>
          <a:xfrm>
            <a:off x="342900" y="428625"/>
            <a:ext cx="2903100" cy="6324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400"/>
              <a:buNone/>
              <a:defRPr sz="2400">
                <a:solidFill>
                  <a:schemeClr val="dk1"/>
                </a:solidFill>
              </a:defRPr>
            </a:lvl1pPr>
            <a:lvl2pPr lvl="1" algn="ctr">
              <a:spcBef>
                <a:spcPts val="0"/>
              </a:spcBef>
              <a:spcAft>
                <a:spcPts val="0"/>
              </a:spcAft>
              <a:buClr>
                <a:schemeClr val="dk1"/>
              </a:buClr>
              <a:buSzPts val="2400"/>
              <a:buNone/>
              <a:defRPr sz="2400">
                <a:solidFill>
                  <a:schemeClr val="dk1"/>
                </a:solidFill>
              </a:defRPr>
            </a:lvl2pPr>
            <a:lvl3pPr lvl="2" algn="ctr">
              <a:spcBef>
                <a:spcPts val="0"/>
              </a:spcBef>
              <a:spcAft>
                <a:spcPts val="0"/>
              </a:spcAft>
              <a:buClr>
                <a:schemeClr val="dk1"/>
              </a:buClr>
              <a:buSzPts val="2400"/>
              <a:buNone/>
              <a:defRPr sz="2400">
                <a:solidFill>
                  <a:schemeClr val="dk1"/>
                </a:solidFill>
              </a:defRPr>
            </a:lvl3pPr>
            <a:lvl4pPr lvl="3" algn="ctr">
              <a:spcBef>
                <a:spcPts val="0"/>
              </a:spcBef>
              <a:spcAft>
                <a:spcPts val="0"/>
              </a:spcAft>
              <a:buClr>
                <a:schemeClr val="dk1"/>
              </a:buClr>
              <a:buSzPts val="2400"/>
              <a:buNone/>
              <a:defRPr sz="2400">
                <a:solidFill>
                  <a:schemeClr val="dk1"/>
                </a:solidFill>
              </a:defRPr>
            </a:lvl4pPr>
            <a:lvl5pPr lvl="4" algn="ctr">
              <a:spcBef>
                <a:spcPts val="0"/>
              </a:spcBef>
              <a:spcAft>
                <a:spcPts val="0"/>
              </a:spcAft>
              <a:buClr>
                <a:schemeClr val="dk1"/>
              </a:buClr>
              <a:buSzPts val="2400"/>
              <a:buNone/>
              <a:defRPr sz="2400">
                <a:solidFill>
                  <a:schemeClr val="dk1"/>
                </a:solidFill>
              </a:defRPr>
            </a:lvl5pPr>
            <a:lvl6pPr lvl="5" algn="ctr">
              <a:spcBef>
                <a:spcPts val="0"/>
              </a:spcBef>
              <a:spcAft>
                <a:spcPts val="0"/>
              </a:spcAft>
              <a:buClr>
                <a:schemeClr val="dk1"/>
              </a:buClr>
              <a:buSzPts val="2400"/>
              <a:buNone/>
              <a:defRPr sz="2400">
                <a:solidFill>
                  <a:schemeClr val="dk1"/>
                </a:solidFill>
              </a:defRPr>
            </a:lvl6pPr>
            <a:lvl7pPr lvl="6" algn="ctr">
              <a:spcBef>
                <a:spcPts val="0"/>
              </a:spcBef>
              <a:spcAft>
                <a:spcPts val="0"/>
              </a:spcAft>
              <a:buClr>
                <a:schemeClr val="dk1"/>
              </a:buClr>
              <a:buSzPts val="2400"/>
              <a:buNone/>
              <a:defRPr sz="2400">
                <a:solidFill>
                  <a:schemeClr val="dk1"/>
                </a:solidFill>
              </a:defRPr>
            </a:lvl7pPr>
            <a:lvl8pPr lvl="7" algn="ctr">
              <a:spcBef>
                <a:spcPts val="0"/>
              </a:spcBef>
              <a:spcAft>
                <a:spcPts val="0"/>
              </a:spcAft>
              <a:buClr>
                <a:schemeClr val="dk1"/>
              </a:buClr>
              <a:buSzPts val="2400"/>
              <a:buNone/>
              <a:defRPr sz="2400">
                <a:solidFill>
                  <a:schemeClr val="dk1"/>
                </a:solidFill>
              </a:defRPr>
            </a:lvl8pPr>
            <a:lvl9pPr lvl="8" algn="ctr">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Blue quarter text 1">
  <p:cSld name="CUSTOM_3_2">
    <p:spTree>
      <p:nvGrpSpPr>
        <p:cNvPr id="379" name="Shape 379"/>
        <p:cNvGrpSpPr/>
        <p:nvPr/>
      </p:nvGrpSpPr>
      <p:grpSpPr>
        <a:xfrm>
          <a:off x="0" y="0"/>
          <a:ext cx="0" cy="0"/>
          <a:chOff x="0" y="0"/>
          <a:chExt cx="0" cy="0"/>
        </a:xfrm>
      </p:grpSpPr>
      <p:pic>
        <p:nvPicPr>
          <p:cNvPr id="380" name="Google Shape;380;p63"/>
          <p:cNvPicPr preferRelativeResize="0"/>
          <p:nvPr/>
        </p:nvPicPr>
        <p:blipFill rotWithShape="1">
          <a:blip r:embed="rId2">
            <a:alphaModFix/>
          </a:blip>
          <a:srcRect b="0" l="0" r="57620" t="0"/>
          <a:stretch/>
        </p:blipFill>
        <p:spPr>
          <a:xfrm rot="10800000">
            <a:off x="-1" y="1768068"/>
            <a:ext cx="2543176" cy="3375432"/>
          </a:xfrm>
          <a:prstGeom prst="rect">
            <a:avLst/>
          </a:prstGeom>
          <a:noFill/>
          <a:ln>
            <a:noFill/>
          </a:ln>
        </p:spPr>
      </p:pic>
      <p:sp>
        <p:nvSpPr>
          <p:cNvPr id="381" name="Google Shape;381;p63"/>
          <p:cNvSpPr txBox="1"/>
          <p:nvPr>
            <p:ph type="ctrTitle"/>
          </p:nvPr>
        </p:nvSpPr>
        <p:spPr>
          <a:xfrm>
            <a:off x="2829806" y="2620594"/>
            <a:ext cx="5260500" cy="18975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None/>
              <a:defRPr b="0" sz="1200">
                <a:solidFill>
                  <a:schemeClr val="dk1"/>
                </a:solidFill>
              </a:defRPr>
            </a:lvl1pPr>
            <a:lvl2pPr lvl="1" algn="ctr">
              <a:spcBef>
                <a:spcPts val="0"/>
              </a:spcBef>
              <a:spcAft>
                <a:spcPts val="0"/>
              </a:spcAft>
              <a:buClr>
                <a:schemeClr val="dk1"/>
              </a:buClr>
              <a:buSzPts val="1200"/>
              <a:buNone/>
              <a:defRPr b="0" sz="1200">
                <a:solidFill>
                  <a:schemeClr val="dk1"/>
                </a:solidFill>
              </a:defRPr>
            </a:lvl2pPr>
            <a:lvl3pPr lvl="2" algn="ctr">
              <a:spcBef>
                <a:spcPts val="0"/>
              </a:spcBef>
              <a:spcAft>
                <a:spcPts val="0"/>
              </a:spcAft>
              <a:buClr>
                <a:schemeClr val="dk1"/>
              </a:buClr>
              <a:buSzPts val="1200"/>
              <a:buNone/>
              <a:defRPr b="0" sz="1200">
                <a:solidFill>
                  <a:schemeClr val="dk1"/>
                </a:solidFill>
              </a:defRPr>
            </a:lvl3pPr>
            <a:lvl4pPr lvl="3" algn="ctr">
              <a:spcBef>
                <a:spcPts val="0"/>
              </a:spcBef>
              <a:spcAft>
                <a:spcPts val="0"/>
              </a:spcAft>
              <a:buClr>
                <a:schemeClr val="dk1"/>
              </a:buClr>
              <a:buSzPts val="1200"/>
              <a:buNone/>
              <a:defRPr b="0" sz="1200">
                <a:solidFill>
                  <a:schemeClr val="dk1"/>
                </a:solidFill>
              </a:defRPr>
            </a:lvl4pPr>
            <a:lvl5pPr lvl="4" algn="ctr">
              <a:spcBef>
                <a:spcPts val="0"/>
              </a:spcBef>
              <a:spcAft>
                <a:spcPts val="0"/>
              </a:spcAft>
              <a:buClr>
                <a:schemeClr val="dk1"/>
              </a:buClr>
              <a:buSzPts val="1200"/>
              <a:buNone/>
              <a:defRPr b="0" sz="1200">
                <a:solidFill>
                  <a:schemeClr val="dk1"/>
                </a:solidFill>
              </a:defRPr>
            </a:lvl5pPr>
            <a:lvl6pPr lvl="5" algn="ctr">
              <a:spcBef>
                <a:spcPts val="0"/>
              </a:spcBef>
              <a:spcAft>
                <a:spcPts val="0"/>
              </a:spcAft>
              <a:buClr>
                <a:schemeClr val="dk1"/>
              </a:buClr>
              <a:buSzPts val="1200"/>
              <a:buNone/>
              <a:defRPr b="0" sz="1200">
                <a:solidFill>
                  <a:schemeClr val="dk1"/>
                </a:solidFill>
              </a:defRPr>
            </a:lvl6pPr>
            <a:lvl7pPr lvl="6" algn="ctr">
              <a:spcBef>
                <a:spcPts val="0"/>
              </a:spcBef>
              <a:spcAft>
                <a:spcPts val="0"/>
              </a:spcAft>
              <a:buClr>
                <a:schemeClr val="dk1"/>
              </a:buClr>
              <a:buSzPts val="1200"/>
              <a:buNone/>
              <a:defRPr b="0" sz="1200">
                <a:solidFill>
                  <a:schemeClr val="dk1"/>
                </a:solidFill>
              </a:defRPr>
            </a:lvl7pPr>
            <a:lvl8pPr lvl="7" algn="ctr">
              <a:spcBef>
                <a:spcPts val="0"/>
              </a:spcBef>
              <a:spcAft>
                <a:spcPts val="0"/>
              </a:spcAft>
              <a:buClr>
                <a:schemeClr val="dk1"/>
              </a:buClr>
              <a:buSzPts val="1200"/>
              <a:buNone/>
              <a:defRPr b="0" sz="1200">
                <a:solidFill>
                  <a:schemeClr val="dk1"/>
                </a:solidFill>
              </a:defRPr>
            </a:lvl8pPr>
            <a:lvl9pPr lvl="8" algn="ctr">
              <a:spcBef>
                <a:spcPts val="0"/>
              </a:spcBef>
              <a:spcAft>
                <a:spcPts val="0"/>
              </a:spcAft>
              <a:buClr>
                <a:schemeClr val="dk1"/>
              </a:buClr>
              <a:buSzPts val="1200"/>
              <a:buNone/>
              <a:defRPr b="0" sz="1200">
                <a:solidFill>
                  <a:schemeClr val="dk1"/>
                </a:solidFill>
              </a:defRPr>
            </a:lvl9pPr>
          </a:lstStyle>
          <a:p/>
        </p:txBody>
      </p:sp>
      <p:sp>
        <p:nvSpPr>
          <p:cNvPr id="382" name="Google Shape;382;p63"/>
          <p:cNvSpPr txBox="1"/>
          <p:nvPr>
            <p:ph idx="2" type="ctrTitle"/>
          </p:nvPr>
        </p:nvSpPr>
        <p:spPr>
          <a:xfrm>
            <a:off x="342900" y="432054"/>
            <a:ext cx="5778600" cy="6324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400"/>
              <a:buNone/>
              <a:defRPr sz="2400">
                <a:solidFill>
                  <a:schemeClr val="dk1"/>
                </a:solidFill>
              </a:defRPr>
            </a:lvl1pPr>
            <a:lvl2pPr lvl="1" algn="ctr">
              <a:spcBef>
                <a:spcPts val="0"/>
              </a:spcBef>
              <a:spcAft>
                <a:spcPts val="0"/>
              </a:spcAft>
              <a:buClr>
                <a:schemeClr val="dk1"/>
              </a:buClr>
              <a:buSzPts val="2400"/>
              <a:buNone/>
              <a:defRPr sz="2400">
                <a:solidFill>
                  <a:schemeClr val="dk1"/>
                </a:solidFill>
              </a:defRPr>
            </a:lvl2pPr>
            <a:lvl3pPr lvl="2" algn="ctr">
              <a:spcBef>
                <a:spcPts val="0"/>
              </a:spcBef>
              <a:spcAft>
                <a:spcPts val="0"/>
              </a:spcAft>
              <a:buClr>
                <a:schemeClr val="dk1"/>
              </a:buClr>
              <a:buSzPts val="2400"/>
              <a:buNone/>
              <a:defRPr sz="2400">
                <a:solidFill>
                  <a:schemeClr val="dk1"/>
                </a:solidFill>
              </a:defRPr>
            </a:lvl3pPr>
            <a:lvl4pPr lvl="3" algn="ctr">
              <a:spcBef>
                <a:spcPts val="0"/>
              </a:spcBef>
              <a:spcAft>
                <a:spcPts val="0"/>
              </a:spcAft>
              <a:buClr>
                <a:schemeClr val="dk1"/>
              </a:buClr>
              <a:buSzPts val="2400"/>
              <a:buNone/>
              <a:defRPr sz="2400">
                <a:solidFill>
                  <a:schemeClr val="dk1"/>
                </a:solidFill>
              </a:defRPr>
            </a:lvl4pPr>
            <a:lvl5pPr lvl="4" algn="ctr">
              <a:spcBef>
                <a:spcPts val="0"/>
              </a:spcBef>
              <a:spcAft>
                <a:spcPts val="0"/>
              </a:spcAft>
              <a:buClr>
                <a:schemeClr val="dk1"/>
              </a:buClr>
              <a:buSzPts val="2400"/>
              <a:buNone/>
              <a:defRPr sz="2400">
                <a:solidFill>
                  <a:schemeClr val="dk1"/>
                </a:solidFill>
              </a:defRPr>
            </a:lvl5pPr>
            <a:lvl6pPr lvl="5" algn="ctr">
              <a:spcBef>
                <a:spcPts val="0"/>
              </a:spcBef>
              <a:spcAft>
                <a:spcPts val="0"/>
              </a:spcAft>
              <a:buClr>
                <a:schemeClr val="dk1"/>
              </a:buClr>
              <a:buSzPts val="2400"/>
              <a:buNone/>
              <a:defRPr sz="2400">
                <a:solidFill>
                  <a:schemeClr val="dk1"/>
                </a:solidFill>
              </a:defRPr>
            </a:lvl6pPr>
            <a:lvl7pPr lvl="6" algn="ctr">
              <a:spcBef>
                <a:spcPts val="0"/>
              </a:spcBef>
              <a:spcAft>
                <a:spcPts val="0"/>
              </a:spcAft>
              <a:buClr>
                <a:schemeClr val="dk1"/>
              </a:buClr>
              <a:buSzPts val="2400"/>
              <a:buNone/>
              <a:defRPr sz="2400">
                <a:solidFill>
                  <a:schemeClr val="dk1"/>
                </a:solidFill>
              </a:defRPr>
            </a:lvl7pPr>
            <a:lvl8pPr lvl="7" algn="ctr">
              <a:spcBef>
                <a:spcPts val="0"/>
              </a:spcBef>
              <a:spcAft>
                <a:spcPts val="0"/>
              </a:spcAft>
              <a:buClr>
                <a:schemeClr val="dk1"/>
              </a:buClr>
              <a:buSzPts val="2400"/>
              <a:buNone/>
              <a:defRPr sz="2400">
                <a:solidFill>
                  <a:schemeClr val="dk1"/>
                </a:solidFill>
              </a:defRPr>
            </a:lvl8pPr>
            <a:lvl9pPr lvl="8" algn="ctr">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Blue heavy text 17">
  <p:cSld name="CUSTOM_4_18">
    <p:spTree>
      <p:nvGrpSpPr>
        <p:cNvPr id="383" name="Shape 383"/>
        <p:cNvGrpSpPr/>
        <p:nvPr/>
      </p:nvGrpSpPr>
      <p:grpSpPr>
        <a:xfrm>
          <a:off x="0" y="0"/>
          <a:ext cx="0" cy="0"/>
          <a:chOff x="0" y="0"/>
          <a:chExt cx="0" cy="0"/>
        </a:xfrm>
      </p:grpSpPr>
      <p:sp>
        <p:nvSpPr>
          <p:cNvPr id="384" name="Google Shape;384;p64"/>
          <p:cNvSpPr/>
          <p:nvPr/>
        </p:nvSpPr>
        <p:spPr>
          <a:xfrm rot="5400000">
            <a:off x="4323731" y="-3827437"/>
            <a:ext cx="545100" cy="8883300"/>
          </a:xfrm>
          <a:prstGeom prst="round2SameRect">
            <a:avLst>
              <a:gd fmla="val 46281" name="adj1"/>
              <a:gd fmla="val 50000" name="adj2"/>
            </a:avLst>
          </a:prstGeom>
          <a:solidFill>
            <a:srgbClr val="699A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385" name="Google Shape;385;p64"/>
          <p:cNvSpPr txBox="1"/>
          <p:nvPr>
            <p:ph type="ctrTitle"/>
          </p:nvPr>
        </p:nvSpPr>
        <p:spPr>
          <a:xfrm>
            <a:off x="349758" y="1200150"/>
            <a:ext cx="7431900" cy="34632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None/>
              <a:defRPr b="0" sz="1200">
                <a:solidFill>
                  <a:schemeClr val="dk1"/>
                </a:solidFill>
              </a:defRPr>
            </a:lvl1pPr>
            <a:lvl2pPr lvl="1" algn="ctr">
              <a:spcBef>
                <a:spcPts val="0"/>
              </a:spcBef>
              <a:spcAft>
                <a:spcPts val="0"/>
              </a:spcAft>
              <a:buClr>
                <a:schemeClr val="dk1"/>
              </a:buClr>
              <a:buSzPts val="800"/>
              <a:buNone/>
              <a:defRPr sz="800">
                <a:solidFill>
                  <a:schemeClr val="dk1"/>
                </a:solidFill>
              </a:defRPr>
            </a:lvl2pPr>
            <a:lvl3pPr lvl="2" algn="ctr">
              <a:spcBef>
                <a:spcPts val="0"/>
              </a:spcBef>
              <a:spcAft>
                <a:spcPts val="0"/>
              </a:spcAft>
              <a:buClr>
                <a:schemeClr val="dk1"/>
              </a:buClr>
              <a:buSzPts val="800"/>
              <a:buNone/>
              <a:defRPr sz="800">
                <a:solidFill>
                  <a:schemeClr val="dk1"/>
                </a:solidFill>
              </a:defRPr>
            </a:lvl3pPr>
            <a:lvl4pPr lvl="3" algn="ctr">
              <a:spcBef>
                <a:spcPts val="0"/>
              </a:spcBef>
              <a:spcAft>
                <a:spcPts val="0"/>
              </a:spcAft>
              <a:buClr>
                <a:schemeClr val="dk1"/>
              </a:buClr>
              <a:buSzPts val="800"/>
              <a:buNone/>
              <a:defRPr sz="800">
                <a:solidFill>
                  <a:schemeClr val="dk1"/>
                </a:solidFill>
              </a:defRPr>
            </a:lvl4pPr>
            <a:lvl5pPr lvl="4" algn="ctr">
              <a:spcBef>
                <a:spcPts val="0"/>
              </a:spcBef>
              <a:spcAft>
                <a:spcPts val="0"/>
              </a:spcAft>
              <a:buClr>
                <a:schemeClr val="dk1"/>
              </a:buClr>
              <a:buSzPts val="800"/>
              <a:buNone/>
              <a:defRPr sz="800">
                <a:solidFill>
                  <a:schemeClr val="dk1"/>
                </a:solidFill>
              </a:defRPr>
            </a:lvl5pPr>
            <a:lvl6pPr lvl="5" algn="ctr">
              <a:spcBef>
                <a:spcPts val="0"/>
              </a:spcBef>
              <a:spcAft>
                <a:spcPts val="0"/>
              </a:spcAft>
              <a:buClr>
                <a:schemeClr val="dk1"/>
              </a:buClr>
              <a:buSzPts val="800"/>
              <a:buNone/>
              <a:defRPr sz="800">
                <a:solidFill>
                  <a:schemeClr val="dk1"/>
                </a:solidFill>
              </a:defRPr>
            </a:lvl6pPr>
            <a:lvl7pPr lvl="6" algn="ctr">
              <a:spcBef>
                <a:spcPts val="0"/>
              </a:spcBef>
              <a:spcAft>
                <a:spcPts val="0"/>
              </a:spcAft>
              <a:buClr>
                <a:schemeClr val="dk1"/>
              </a:buClr>
              <a:buSzPts val="800"/>
              <a:buNone/>
              <a:defRPr sz="800">
                <a:solidFill>
                  <a:schemeClr val="dk1"/>
                </a:solidFill>
              </a:defRPr>
            </a:lvl7pPr>
            <a:lvl8pPr lvl="7" algn="ctr">
              <a:spcBef>
                <a:spcPts val="0"/>
              </a:spcBef>
              <a:spcAft>
                <a:spcPts val="0"/>
              </a:spcAft>
              <a:buClr>
                <a:schemeClr val="dk1"/>
              </a:buClr>
              <a:buSzPts val="800"/>
              <a:buNone/>
              <a:defRPr sz="800">
                <a:solidFill>
                  <a:schemeClr val="dk1"/>
                </a:solidFill>
              </a:defRPr>
            </a:lvl8pPr>
            <a:lvl9pPr lvl="8" algn="ctr">
              <a:spcBef>
                <a:spcPts val="0"/>
              </a:spcBef>
              <a:spcAft>
                <a:spcPts val="0"/>
              </a:spcAft>
              <a:buClr>
                <a:schemeClr val="dk1"/>
              </a:buClr>
              <a:buSzPts val="800"/>
              <a:buNone/>
              <a:defRPr sz="800">
                <a:solidFill>
                  <a:schemeClr val="dk1"/>
                </a:solidFill>
              </a:defRPr>
            </a:lvl9pPr>
          </a:lstStyle>
          <a:p/>
        </p:txBody>
      </p:sp>
      <p:sp>
        <p:nvSpPr>
          <p:cNvPr id="386" name="Google Shape;386;p64"/>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100"/>
              <a:buNone/>
              <a:defRPr sz="2100">
                <a:solidFill>
                  <a:schemeClr val="dk1"/>
                </a:solidFill>
              </a:defRPr>
            </a:lvl1pPr>
            <a:lvl2pPr lvl="1" algn="ctr">
              <a:spcBef>
                <a:spcPts val="0"/>
              </a:spcBef>
              <a:spcAft>
                <a:spcPts val="0"/>
              </a:spcAft>
              <a:buClr>
                <a:schemeClr val="dk1"/>
              </a:buClr>
              <a:buSzPts val="2400"/>
              <a:buNone/>
              <a:defRPr sz="2400">
                <a:solidFill>
                  <a:schemeClr val="dk1"/>
                </a:solidFill>
              </a:defRPr>
            </a:lvl2pPr>
            <a:lvl3pPr lvl="2" algn="ctr">
              <a:spcBef>
                <a:spcPts val="0"/>
              </a:spcBef>
              <a:spcAft>
                <a:spcPts val="0"/>
              </a:spcAft>
              <a:buClr>
                <a:schemeClr val="dk1"/>
              </a:buClr>
              <a:buSzPts val="2400"/>
              <a:buNone/>
              <a:defRPr sz="2400">
                <a:solidFill>
                  <a:schemeClr val="dk1"/>
                </a:solidFill>
              </a:defRPr>
            </a:lvl3pPr>
            <a:lvl4pPr lvl="3" algn="ctr">
              <a:spcBef>
                <a:spcPts val="0"/>
              </a:spcBef>
              <a:spcAft>
                <a:spcPts val="0"/>
              </a:spcAft>
              <a:buClr>
                <a:schemeClr val="dk1"/>
              </a:buClr>
              <a:buSzPts val="2400"/>
              <a:buNone/>
              <a:defRPr sz="2400">
                <a:solidFill>
                  <a:schemeClr val="dk1"/>
                </a:solidFill>
              </a:defRPr>
            </a:lvl4pPr>
            <a:lvl5pPr lvl="4" algn="ctr">
              <a:spcBef>
                <a:spcPts val="0"/>
              </a:spcBef>
              <a:spcAft>
                <a:spcPts val="0"/>
              </a:spcAft>
              <a:buClr>
                <a:schemeClr val="dk1"/>
              </a:buClr>
              <a:buSzPts val="2400"/>
              <a:buNone/>
              <a:defRPr sz="2400">
                <a:solidFill>
                  <a:schemeClr val="dk1"/>
                </a:solidFill>
              </a:defRPr>
            </a:lvl5pPr>
            <a:lvl6pPr lvl="5" algn="ctr">
              <a:spcBef>
                <a:spcPts val="0"/>
              </a:spcBef>
              <a:spcAft>
                <a:spcPts val="0"/>
              </a:spcAft>
              <a:buClr>
                <a:schemeClr val="dk1"/>
              </a:buClr>
              <a:buSzPts val="2400"/>
              <a:buNone/>
              <a:defRPr sz="2400">
                <a:solidFill>
                  <a:schemeClr val="dk1"/>
                </a:solidFill>
              </a:defRPr>
            </a:lvl6pPr>
            <a:lvl7pPr lvl="6" algn="ctr">
              <a:spcBef>
                <a:spcPts val="0"/>
              </a:spcBef>
              <a:spcAft>
                <a:spcPts val="0"/>
              </a:spcAft>
              <a:buClr>
                <a:schemeClr val="dk1"/>
              </a:buClr>
              <a:buSzPts val="2400"/>
              <a:buNone/>
              <a:defRPr sz="2400">
                <a:solidFill>
                  <a:schemeClr val="dk1"/>
                </a:solidFill>
              </a:defRPr>
            </a:lvl7pPr>
            <a:lvl8pPr lvl="7" algn="ctr">
              <a:spcBef>
                <a:spcPts val="0"/>
              </a:spcBef>
              <a:spcAft>
                <a:spcPts val="0"/>
              </a:spcAft>
              <a:buClr>
                <a:schemeClr val="dk1"/>
              </a:buClr>
              <a:buSzPts val="2400"/>
              <a:buNone/>
              <a:defRPr sz="2400">
                <a:solidFill>
                  <a:schemeClr val="dk1"/>
                </a:solidFill>
              </a:defRPr>
            </a:lvl8pPr>
            <a:lvl9pPr lvl="8" algn="ctr">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slide blue knowledgeable 2">
  <p:cSld name="TITLE_1_1_2">
    <p:spTree>
      <p:nvGrpSpPr>
        <p:cNvPr id="387" name="Shape 387"/>
        <p:cNvGrpSpPr/>
        <p:nvPr/>
      </p:nvGrpSpPr>
      <p:grpSpPr>
        <a:xfrm>
          <a:off x="0" y="0"/>
          <a:ext cx="0" cy="0"/>
          <a:chOff x="0" y="0"/>
          <a:chExt cx="0" cy="0"/>
        </a:xfrm>
      </p:grpSpPr>
      <p:pic>
        <p:nvPicPr>
          <p:cNvPr id="388" name="Google Shape;388;p65"/>
          <p:cNvPicPr preferRelativeResize="0"/>
          <p:nvPr/>
        </p:nvPicPr>
        <p:blipFill rotWithShape="1">
          <a:blip r:embed="rId2">
            <a:alphaModFix/>
          </a:blip>
          <a:srcRect b="0" l="0" r="0" t="6130"/>
          <a:stretch/>
        </p:blipFill>
        <p:spPr>
          <a:xfrm>
            <a:off x="2391431" y="0"/>
            <a:ext cx="6752570" cy="3755550"/>
          </a:xfrm>
          <a:prstGeom prst="rect">
            <a:avLst/>
          </a:prstGeom>
          <a:noFill/>
          <a:ln>
            <a:noFill/>
          </a:ln>
        </p:spPr>
      </p:pic>
      <p:pic>
        <p:nvPicPr>
          <p:cNvPr id="389" name="Google Shape;389;p65"/>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390" name="Google Shape;390;p65" title="Asset 1@3x.png"/>
          <p:cNvPicPr preferRelativeResize="0"/>
          <p:nvPr/>
        </p:nvPicPr>
        <p:blipFill>
          <a:blip r:embed="rId4">
            <a:alphaModFix/>
          </a:blip>
          <a:stretch>
            <a:fillRect/>
          </a:stretch>
        </p:blipFill>
        <p:spPr>
          <a:xfrm>
            <a:off x="2900081" y="4242459"/>
            <a:ext cx="3343838" cy="371925"/>
          </a:xfrm>
          <a:prstGeom prst="rect">
            <a:avLst/>
          </a:prstGeom>
          <a:noFill/>
          <a:ln>
            <a:noFill/>
          </a:ln>
        </p:spPr>
      </p:pic>
      <p:sp>
        <p:nvSpPr>
          <p:cNvPr id="391" name="Google Shape;391;p65"/>
          <p:cNvSpPr txBox="1"/>
          <p:nvPr>
            <p:ph type="ctrTitle"/>
          </p:nvPr>
        </p:nvSpPr>
        <p:spPr>
          <a:xfrm>
            <a:off x="224363" y="898650"/>
            <a:ext cx="2748300" cy="15615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700"/>
              <a:buNone/>
              <a:defRPr sz="2700">
                <a:solidFill>
                  <a:schemeClr val="dk1"/>
                </a:solidFill>
              </a:defRPr>
            </a:lvl1pPr>
            <a:lvl2pPr lvl="1" algn="ctr">
              <a:spcBef>
                <a:spcPts val="0"/>
              </a:spcBef>
              <a:spcAft>
                <a:spcPts val="0"/>
              </a:spcAft>
              <a:buClr>
                <a:schemeClr val="dk1"/>
              </a:buClr>
              <a:buSzPts val="2700"/>
              <a:buNone/>
              <a:defRPr sz="2700">
                <a:solidFill>
                  <a:schemeClr val="dk1"/>
                </a:solidFill>
              </a:defRPr>
            </a:lvl2pPr>
            <a:lvl3pPr lvl="2" algn="ctr">
              <a:spcBef>
                <a:spcPts val="0"/>
              </a:spcBef>
              <a:spcAft>
                <a:spcPts val="0"/>
              </a:spcAft>
              <a:buClr>
                <a:schemeClr val="dk1"/>
              </a:buClr>
              <a:buSzPts val="2700"/>
              <a:buNone/>
              <a:defRPr sz="2700">
                <a:solidFill>
                  <a:schemeClr val="dk1"/>
                </a:solidFill>
              </a:defRPr>
            </a:lvl3pPr>
            <a:lvl4pPr lvl="3" algn="ctr">
              <a:spcBef>
                <a:spcPts val="0"/>
              </a:spcBef>
              <a:spcAft>
                <a:spcPts val="0"/>
              </a:spcAft>
              <a:buClr>
                <a:schemeClr val="dk1"/>
              </a:buClr>
              <a:buSzPts val="2700"/>
              <a:buNone/>
              <a:defRPr sz="2700">
                <a:solidFill>
                  <a:schemeClr val="dk1"/>
                </a:solidFill>
              </a:defRPr>
            </a:lvl4pPr>
            <a:lvl5pPr lvl="4" algn="ctr">
              <a:spcBef>
                <a:spcPts val="0"/>
              </a:spcBef>
              <a:spcAft>
                <a:spcPts val="0"/>
              </a:spcAft>
              <a:buClr>
                <a:schemeClr val="dk1"/>
              </a:buClr>
              <a:buSzPts val="2700"/>
              <a:buNone/>
              <a:defRPr sz="2700">
                <a:solidFill>
                  <a:schemeClr val="dk1"/>
                </a:solidFill>
              </a:defRPr>
            </a:lvl5pPr>
            <a:lvl6pPr lvl="5" algn="ctr">
              <a:spcBef>
                <a:spcPts val="0"/>
              </a:spcBef>
              <a:spcAft>
                <a:spcPts val="0"/>
              </a:spcAft>
              <a:buClr>
                <a:schemeClr val="dk1"/>
              </a:buClr>
              <a:buSzPts val="2700"/>
              <a:buNone/>
              <a:defRPr sz="2700">
                <a:solidFill>
                  <a:schemeClr val="dk1"/>
                </a:solidFill>
              </a:defRPr>
            </a:lvl6pPr>
            <a:lvl7pPr lvl="6" algn="ctr">
              <a:spcBef>
                <a:spcPts val="0"/>
              </a:spcBef>
              <a:spcAft>
                <a:spcPts val="0"/>
              </a:spcAft>
              <a:buClr>
                <a:schemeClr val="dk1"/>
              </a:buClr>
              <a:buSzPts val="2700"/>
              <a:buNone/>
              <a:defRPr sz="2700">
                <a:solidFill>
                  <a:schemeClr val="dk1"/>
                </a:solidFill>
              </a:defRPr>
            </a:lvl7pPr>
            <a:lvl8pPr lvl="7" algn="ctr">
              <a:spcBef>
                <a:spcPts val="0"/>
              </a:spcBef>
              <a:spcAft>
                <a:spcPts val="0"/>
              </a:spcAft>
              <a:buClr>
                <a:schemeClr val="dk1"/>
              </a:buClr>
              <a:buSzPts val="2700"/>
              <a:buNone/>
              <a:defRPr sz="2700">
                <a:solidFill>
                  <a:schemeClr val="dk1"/>
                </a:solidFill>
              </a:defRPr>
            </a:lvl8pPr>
            <a:lvl9pPr lvl="8" algn="ctr">
              <a:spcBef>
                <a:spcPts val="0"/>
              </a:spcBef>
              <a:spcAft>
                <a:spcPts val="0"/>
              </a:spcAft>
              <a:buClr>
                <a:schemeClr val="dk1"/>
              </a:buClr>
              <a:buSzPts val="2700"/>
              <a:buNone/>
              <a:defRPr sz="2700">
                <a:solidFill>
                  <a:schemeClr val="dk1"/>
                </a:solidFill>
              </a:defRPr>
            </a:lvl9pPr>
          </a:lstStyle>
          <a:p/>
        </p:txBody>
      </p:sp>
      <p:sp>
        <p:nvSpPr>
          <p:cNvPr id="392" name="Google Shape;392;p65"/>
          <p:cNvSpPr txBox="1"/>
          <p:nvPr>
            <p:ph idx="2" type="ctrTitle"/>
          </p:nvPr>
        </p:nvSpPr>
        <p:spPr>
          <a:xfrm>
            <a:off x="224363" y="2526825"/>
            <a:ext cx="2675700" cy="9144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400"/>
              <a:buNone/>
              <a:defRPr b="0" sz="1400">
                <a:solidFill>
                  <a:schemeClr val="dk1"/>
                </a:solidFill>
              </a:defRPr>
            </a:lvl1pPr>
            <a:lvl2pPr lvl="1" algn="ctr">
              <a:spcBef>
                <a:spcPts val="0"/>
              </a:spcBef>
              <a:spcAft>
                <a:spcPts val="0"/>
              </a:spcAft>
              <a:buClr>
                <a:schemeClr val="dk1"/>
              </a:buClr>
              <a:buSzPts val="1400"/>
              <a:buNone/>
              <a:defRPr b="0" sz="1400">
                <a:solidFill>
                  <a:schemeClr val="dk1"/>
                </a:solidFill>
              </a:defRPr>
            </a:lvl2pPr>
            <a:lvl3pPr lvl="2" algn="ctr">
              <a:spcBef>
                <a:spcPts val="0"/>
              </a:spcBef>
              <a:spcAft>
                <a:spcPts val="0"/>
              </a:spcAft>
              <a:buClr>
                <a:schemeClr val="dk1"/>
              </a:buClr>
              <a:buSzPts val="1400"/>
              <a:buNone/>
              <a:defRPr b="0" sz="1400">
                <a:solidFill>
                  <a:schemeClr val="dk1"/>
                </a:solidFill>
              </a:defRPr>
            </a:lvl3pPr>
            <a:lvl4pPr lvl="3" algn="ctr">
              <a:spcBef>
                <a:spcPts val="0"/>
              </a:spcBef>
              <a:spcAft>
                <a:spcPts val="0"/>
              </a:spcAft>
              <a:buClr>
                <a:schemeClr val="dk1"/>
              </a:buClr>
              <a:buSzPts val="1400"/>
              <a:buNone/>
              <a:defRPr b="0" sz="1400">
                <a:solidFill>
                  <a:schemeClr val="dk1"/>
                </a:solidFill>
              </a:defRPr>
            </a:lvl4pPr>
            <a:lvl5pPr lvl="4" algn="ctr">
              <a:spcBef>
                <a:spcPts val="0"/>
              </a:spcBef>
              <a:spcAft>
                <a:spcPts val="0"/>
              </a:spcAft>
              <a:buClr>
                <a:schemeClr val="dk1"/>
              </a:buClr>
              <a:buSzPts val="1400"/>
              <a:buNone/>
              <a:defRPr b="0" sz="1400">
                <a:solidFill>
                  <a:schemeClr val="dk1"/>
                </a:solidFill>
              </a:defRPr>
            </a:lvl5pPr>
            <a:lvl6pPr lvl="5" algn="ctr">
              <a:spcBef>
                <a:spcPts val="0"/>
              </a:spcBef>
              <a:spcAft>
                <a:spcPts val="0"/>
              </a:spcAft>
              <a:buClr>
                <a:schemeClr val="dk1"/>
              </a:buClr>
              <a:buSzPts val="1400"/>
              <a:buNone/>
              <a:defRPr b="0" sz="1400">
                <a:solidFill>
                  <a:schemeClr val="dk1"/>
                </a:solidFill>
              </a:defRPr>
            </a:lvl6pPr>
            <a:lvl7pPr lvl="6" algn="ctr">
              <a:spcBef>
                <a:spcPts val="0"/>
              </a:spcBef>
              <a:spcAft>
                <a:spcPts val="0"/>
              </a:spcAft>
              <a:buClr>
                <a:schemeClr val="dk1"/>
              </a:buClr>
              <a:buSzPts val="1400"/>
              <a:buNone/>
              <a:defRPr b="0" sz="1400">
                <a:solidFill>
                  <a:schemeClr val="dk1"/>
                </a:solidFill>
              </a:defRPr>
            </a:lvl7pPr>
            <a:lvl8pPr lvl="7" algn="ctr">
              <a:spcBef>
                <a:spcPts val="0"/>
              </a:spcBef>
              <a:spcAft>
                <a:spcPts val="0"/>
              </a:spcAft>
              <a:buClr>
                <a:schemeClr val="dk1"/>
              </a:buClr>
              <a:buSzPts val="1400"/>
              <a:buNone/>
              <a:defRPr b="0" sz="1400">
                <a:solidFill>
                  <a:schemeClr val="dk1"/>
                </a:solidFill>
              </a:defRPr>
            </a:lvl8pPr>
            <a:lvl9pPr lvl="8" algn="ctr">
              <a:spcBef>
                <a:spcPts val="0"/>
              </a:spcBef>
              <a:spcAft>
                <a:spcPts val="0"/>
              </a:spcAft>
              <a:buClr>
                <a:schemeClr val="dk1"/>
              </a:buClr>
              <a:buSzPts val="1400"/>
              <a:buNone/>
              <a:defRPr b="0" sz="1400">
                <a:solidFill>
                  <a:schemeClr val="dk1"/>
                </a:solidFill>
              </a:defRPr>
            </a:lvl9pPr>
          </a:lstStyle>
          <a:p/>
        </p:txBody>
      </p:sp>
      <p:pic>
        <p:nvPicPr>
          <p:cNvPr id="393" name="Google Shape;393;p65" title="Government Commercial Agency (stacked_black).png"/>
          <p:cNvPicPr preferRelativeResize="0"/>
          <p:nvPr/>
        </p:nvPicPr>
        <p:blipFill rotWithShape="1">
          <a:blip r:embed="rId5">
            <a:alphaModFix/>
          </a:blip>
          <a:srcRect b="0" l="209" r="219" t="0"/>
          <a:stretch/>
        </p:blipFill>
        <p:spPr>
          <a:xfrm>
            <a:off x="114938" y="3717450"/>
            <a:ext cx="1557645" cy="1426051"/>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Blue heavy text 18">
  <p:cSld name="5 Blue heavy text (g3f58dc4dc7c_7_0)">
    <p:spTree>
      <p:nvGrpSpPr>
        <p:cNvPr id="394" name="Shape 394"/>
        <p:cNvGrpSpPr/>
        <p:nvPr/>
      </p:nvGrpSpPr>
      <p:grpSpPr>
        <a:xfrm>
          <a:off x="0" y="0"/>
          <a:ext cx="0" cy="0"/>
          <a:chOff x="0" y="0"/>
          <a:chExt cx="0" cy="0"/>
        </a:xfrm>
      </p:grpSpPr>
      <p:sp>
        <p:nvSpPr>
          <p:cNvPr id="395" name="Google Shape;395;p66"/>
          <p:cNvSpPr txBox="1"/>
          <p:nvPr>
            <p:ph type="ctrTitle"/>
          </p:nvPr>
        </p:nvSpPr>
        <p:spPr>
          <a:xfrm>
            <a:off x="349758" y="1200150"/>
            <a:ext cx="7431900" cy="34632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396" name="Google Shape;396;p66"/>
          <p:cNvSpPr txBox="1"/>
          <p:nvPr>
            <p:ph idx="2" type="ctrTitle"/>
          </p:nvPr>
        </p:nvSpPr>
        <p:spPr>
          <a:xfrm>
            <a:off x="341363" y="430406"/>
            <a:ext cx="7186200" cy="3993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400"/>
              <a:buNone/>
              <a:defRPr sz="2400">
                <a:solidFill>
                  <a:schemeClr val="dk1"/>
                </a:solidFill>
              </a:defRPr>
            </a:lvl2pPr>
            <a:lvl3pPr lvl="2" algn="ctr">
              <a:lnSpc>
                <a:spcPct val="100000"/>
              </a:lnSpc>
              <a:spcBef>
                <a:spcPts val="0"/>
              </a:spcBef>
              <a:spcAft>
                <a:spcPts val="0"/>
              </a:spcAft>
              <a:buClr>
                <a:schemeClr val="dk1"/>
              </a:buClr>
              <a:buSzPts val="2400"/>
              <a:buNone/>
              <a:defRPr sz="2400">
                <a:solidFill>
                  <a:schemeClr val="dk1"/>
                </a:solidFill>
              </a:defRPr>
            </a:lvl3pPr>
            <a:lvl4pPr lvl="3" algn="ctr">
              <a:lnSpc>
                <a:spcPct val="100000"/>
              </a:lnSpc>
              <a:spcBef>
                <a:spcPts val="0"/>
              </a:spcBef>
              <a:spcAft>
                <a:spcPts val="0"/>
              </a:spcAft>
              <a:buClr>
                <a:schemeClr val="dk1"/>
              </a:buClr>
              <a:buSzPts val="2400"/>
              <a:buNone/>
              <a:defRPr sz="2400">
                <a:solidFill>
                  <a:schemeClr val="dk1"/>
                </a:solidFill>
              </a:defRPr>
            </a:lvl4pPr>
            <a:lvl5pPr lvl="4" algn="ctr">
              <a:lnSpc>
                <a:spcPct val="100000"/>
              </a:lnSpc>
              <a:spcBef>
                <a:spcPts val="0"/>
              </a:spcBef>
              <a:spcAft>
                <a:spcPts val="0"/>
              </a:spcAft>
              <a:buClr>
                <a:schemeClr val="dk1"/>
              </a:buClr>
              <a:buSzPts val="2400"/>
              <a:buNone/>
              <a:defRPr sz="2400">
                <a:solidFill>
                  <a:schemeClr val="dk1"/>
                </a:solidFill>
              </a:defRPr>
            </a:lvl5pPr>
            <a:lvl6pPr lvl="5" algn="ctr">
              <a:lnSpc>
                <a:spcPct val="100000"/>
              </a:lnSpc>
              <a:spcBef>
                <a:spcPts val="0"/>
              </a:spcBef>
              <a:spcAft>
                <a:spcPts val="0"/>
              </a:spcAft>
              <a:buClr>
                <a:schemeClr val="dk1"/>
              </a:buClr>
              <a:buSzPts val="2400"/>
              <a:buNone/>
              <a:defRPr sz="2400">
                <a:solidFill>
                  <a:schemeClr val="dk1"/>
                </a:solidFill>
              </a:defRPr>
            </a:lvl6pPr>
            <a:lvl7pPr lvl="6" algn="ctr">
              <a:lnSpc>
                <a:spcPct val="100000"/>
              </a:lnSpc>
              <a:spcBef>
                <a:spcPts val="0"/>
              </a:spcBef>
              <a:spcAft>
                <a:spcPts val="0"/>
              </a:spcAft>
              <a:buClr>
                <a:schemeClr val="dk1"/>
              </a:buClr>
              <a:buSzPts val="2400"/>
              <a:buNone/>
              <a:defRPr sz="2400">
                <a:solidFill>
                  <a:schemeClr val="dk1"/>
                </a:solidFill>
              </a:defRPr>
            </a:lvl7pPr>
            <a:lvl8pPr lvl="7" algn="ctr">
              <a:lnSpc>
                <a:spcPct val="100000"/>
              </a:lnSpc>
              <a:spcBef>
                <a:spcPts val="0"/>
              </a:spcBef>
              <a:spcAft>
                <a:spcPts val="0"/>
              </a:spcAft>
              <a:buClr>
                <a:schemeClr val="dk1"/>
              </a:buClr>
              <a:buSzPts val="2400"/>
              <a:buNone/>
              <a:defRPr sz="2400">
                <a:solidFill>
                  <a:schemeClr val="dk1"/>
                </a:solidFill>
              </a:defRPr>
            </a:lvl8pPr>
            <a:lvl9pPr lvl="8" algn="ctr">
              <a:lnSpc>
                <a:spcPct val="100000"/>
              </a:lnSpc>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slide green knowledgeable 1">
  <p:cSld name="TITLE_1_1_1_1_1_1">
    <p:spTree>
      <p:nvGrpSpPr>
        <p:cNvPr id="397" name="Shape 397"/>
        <p:cNvGrpSpPr/>
        <p:nvPr/>
      </p:nvGrpSpPr>
      <p:grpSpPr>
        <a:xfrm>
          <a:off x="0" y="0"/>
          <a:ext cx="0" cy="0"/>
          <a:chOff x="0" y="0"/>
          <a:chExt cx="0" cy="0"/>
        </a:xfrm>
      </p:grpSpPr>
      <p:pic>
        <p:nvPicPr>
          <p:cNvPr id="398" name="Google Shape;398;p67" title="GettyImages-1443668174.jpg"/>
          <p:cNvPicPr preferRelativeResize="0"/>
          <p:nvPr/>
        </p:nvPicPr>
        <p:blipFill rotWithShape="1">
          <a:blip r:embed="rId2">
            <a:alphaModFix/>
          </a:blip>
          <a:srcRect b="10069" l="0" r="0" t="10077"/>
          <a:stretch/>
        </p:blipFill>
        <p:spPr>
          <a:xfrm>
            <a:off x="2158200" y="0"/>
            <a:ext cx="6985800" cy="3717939"/>
          </a:xfrm>
          <a:prstGeom prst="rect">
            <a:avLst/>
          </a:prstGeom>
          <a:noFill/>
          <a:ln>
            <a:noFill/>
          </a:ln>
        </p:spPr>
      </p:pic>
      <p:pic>
        <p:nvPicPr>
          <p:cNvPr id="399" name="Google Shape;399;p67"/>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400" name="Google Shape;400;p67" title="Asset 1@3x.png"/>
          <p:cNvPicPr preferRelativeResize="0"/>
          <p:nvPr/>
        </p:nvPicPr>
        <p:blipFill>
          <a:blip r:embed="rId4">
            <a:alphaModFix/>
          </a:blip>
          <a:stretch>
            <a:fillRect/>
          </a:stretch>
        </p:blipFill>
        <p:spPr>
          <a:xfrm>
            <a:off x="2900081" y="4242459"/>
            <a:ext cx="3343838" cy="371925"/>
          </a:xfrm>
          <a:prstGeom prst="rect">
            <a:avLst/>
          </a:prstGeom>
          <a:noFill/>
          <a:ln>
            <a:noFill/>
          </a:ln>
        </p:spPr>
      </p:pic>
      <p:sp>
        <p:nvSpPr>
          <p:cNvPr id="401" name="Google Shape;401;p67"/>
          <p:cNvSpPr txBox="1"/>
          <p:nvPr>
            <p:ph type="ctrTitle"/>
          </p:nvPr>
        </p:nvSpPr>
        <p:spPr>
          <a:xfrm>
            <a:off x="224363" y="898650"/>
            <a:ext cx="2748300" cy="15615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700"/>
              <a:buNone/>
              <a:defRPr sz="2700">
                <a:solidFill>
                  <a:schemeClr val="dk1"/>
                </a:solidFill>
              </a:defRPr>
            </a:lvl1pPr>
            <a:lvl2pPr lvl="1" algn="ctr">
              <a:spcBef>
                <a:spcPts val="0"/>
              </a:spcBef>
              <a:spcAft>
                <a:spcPts val="0"/>
              </a:spcAft>
              <a:buClr>
                <a:schemeClr val="dk1"/>
              </a:buClr>
              <a:buSzPts val="2700"/>
              <a:buNone/>
              <a:defRPr sz="2700">
                <a:solidFill>
                  <a:schemeClr val="dk1"/>
                </a:solidFill>
              </a:defRPr>
            </a:lvl2pPr>
            <a:lvl3pPr lvl="2" algn="ctr">
              <a:spcBef>
                <a:spcPts val="0"/>
              </a:spcBef>
              <a:spcAft>
                <a:spcPts val="0"/>
              </a:spcAft>
              <a:buClr>
                <a:schemeClr val="dk1"/>
              </a:buClr>
              <a:buSzPts val="2700"/>
              <a:buNone/>
              <a:defRPr sz="2700">
                <a:solidFill>
                  <a:schemeClr val="dk1"/>
                </a:solidFill>
              </a:defRPr>
            </a:lvl3pPr>
            <a:lvl4pPr lvl="3" algn="ctr">
              <a:spcBef>
                <a:spcPts val="0"/>
              </a:spcBef>
              <a:spcAft>
                <a:spcPts val="0"/>
              </a:spcAft>
              <a:buClr>
                <a:schemeClr val="dk1"/>
              </a:buClr>
              <a:buSzPts val="2700"/>
              <a:buNone/>
              <a:defRPr sz="2700">
                <a:solidFill>
                  <a:schemeClr val="dk1"/>
                </a:solidFill>
              </a:defRPr>
            </a:lvl4pPr>
            <a:lvl5pPr lvl="4" algn="ctr">
              <a:spcBef>
                <a:spcPts val="0"/>
              </a:spcBef>
              <a:spcAft>
                <a:spcPts val="0"/>
              </a:spcAft>
              <a:buClr>
                <a:schemeClr val="dk1"/>
              </a:buClr>
              <a:buSzPts val="2700"/>
              <a:buNone/>
              <a:defRPr sz="2700">
                <a:solidFill>
                  <a:schemeClr val="dk1"/>
                </a:solidFill>
              </a:defRPr>
            </a:lvl5pPr>
            <a:lvl6pPr lvl="5" algn="ctr">
              <a:spcBef>
                <a:spcPts val="0"/>
              </a:spcBef>
              <a:spcAft>
                <a:spcPts val="0"/>
              </a:spcAft>
              <a:buClr>
                <a:schemeClr val="dk1"/>
              </a:buClr>
              <a:buSzPts val="2700"/>
              <a:buNone/>
              <a:defRPr sz="2700">
                <a:solidFill>
                  <a:schemeClr val="dk1"/>
                </a:solidFill>
              </a:defRPr>
            </a:lvl6pPr>
            <a:lvl7pPr lvl="6" algn="ctr">
              <a:spcBef>
                <a:spcPts val="0"/>
              </a:spcBef>
              <a:spcAft>
                <a:spcPts val="0"/>
              </a:spcAft>
              <a:buClr>
                <a:schemeClr val="dk1"/>
              </a:buClr>
              <a:buSzPts val="2700"/>
              <a:buNone/>
              <a:defRPr sz="2700">
                <a:solidFill>
                  <a:schemeClr val="dk1"/>
                </a:solidFill>
              </a:defRPr>
            </a:lvl7pPr>
            <a:lvl8pPr lvl="7" algn="ctr">
              <a:spcBef>
                <a:spcPts val="0"/>
              </a:spcBef>
              <a:spcAft>
                <a:spcPts val="0"/>
              </a:spcAft>
              <a:buClr>
                <a:schemeClr val="dk1"/>
              </a:buClr>
              <a:buSzPts val="2700"/>
              <a:buNone/>
              <a:defRPr sz="2700">
                <a:solidFill>
                  <a:schemeClr val="dk1"/>
                </a:solidFill>
              </a:defRPr>
            </a:lvl8pPr>
            <a:lvl9pPr lvl="8" algn="ctr">
              <a:spcBef>
                <a:spcPts val="0"/>
              </a:spcBef>
              <a:spcAft>
                <a:spcPts val="0"/>
              </a:spcAft>
              <a:buClr>
                <a:schemeClr val="dk1"/>
              </a:buClr>
              <a:buSzPts val="2700"/>
              <a:buNone/>
              <a:defRPr sz="2700">
                <a:solidFill>
                  <a:schemeClr val="dk1"/>
                </a:solidFill>
              </a:defRPr>
            </a:lvl9pPr>
          </a:lstStyle>
          <a:p/>
        </p:txBody>
      </p:sp>
      <p:sp>
        <p:nvSpPr>
          <p:cNvPr id="402" name="Google Shape;402;p67"/>
          <p:cNvSpPr txBox="1"/>
          <p:nvPr>
            <p:ph idx="2" type="ctrTitle"/>
          </p:nvPr>
        </p:nvSpPr>
        <p:spPr>
          <a:xfrm>
            <a:off x="224363" y="2526825"/>
            <a:ext cx="2675700" cy="9144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400"/>
              <a:buNone/>
              <a:defRPr b="0" sz="1400">
                <a:solidFill>
                  <a:schemeClr val="dk1"/>
                </a:solidFill>
              </a:defRPr>
            </a:lvl1pPr>
            <a:lvl2pPr lvl="1" algn="ctr">
              <a:spcBef>
                <a:spcPts val="0"/>
              </a:spcBef>
              <a:spcAft>
                <a:spcPts val="0"/>
              </a:spcAft>
              <a:buClr>
                <a:schemeClr val="dk1"/>
              </a:buClr>
              <a:buSzPts val="1400"/>
              <a:buNone/>
              <a:defRPr b="0" sz="1400">
                <a:solidFill>
                  <a:schemeClr val="dk1"/>
                </a:solidFill>
              </a:defRPr>
            </a:lvl2pPr>
            <a:lvl3pPr lvl="2" algn="ctr">
              <a:spcBef>
                <a:spcPts val="0"/>
              </a:spcBef>
              <a:spcAft>
                <a:spcPts val="0"/>
              </a:spcAft>
              <a:buClr>
                <a:schemeClr val="dk1"/>
              </a:buClr>
              <a:buSzPts val="1400"/>
              <a:buNone/>
              <a:defRPr b="0" sz="1400">
                <a:solidFill>
                  <a:schemeClr val="dk1"/>
                </a:solidFill>
              </a:defRPr>
            </a:lvl3pPr>
            <a:lvl4pPr lvl="3" algn="ctr">
              <a:spcBef>
                <a:spcPts val="0"/>
              </a:spcBef>
              <a:spcAft>
                <a:spcPts val="0"/>
              </a:spcAft>
              <a:buClr>
                <a:schemeClr val="dk1"/>
              </a:buClr>
              <a:buSzPts val="1400"/>
              <a:buNone/>
              <a:defRPr b="0" sz="1400">
                <a:solidFill>
                  <a:schemeClr val="dk1"/>
                </a:solidFill>
              </a:defRPr>
            </a:lvl4pPr>
            <a:lvl5pPr lvl="4" algn="ctr">
              <a:spcBef>
                <a:spcPts val="0"/>
              </a:spcBef>
              <a:spcAft>
                <a:spcPts val="0"/>
              </a:spcAft>
              <a:buClr>
                <a:schemeClr val="dk1"/>
              </a:buClr>
              <a:buSzPts val="1400"/>
              <a:buNone/>
              <a:defRPr b="0" sz="1400">
                <a:solidFill>
                  <a:schemeClr val="dk1"/>
                </a:solidFill>
              </a:defRPr>
            </a:lvl5pPr>
            <a:lvl6pPr lvl="5" algn="ctr">
              <a:spcBef>
                <a:spcPts val="0"/>
              </a:spcBef>
              <a:spcAft>
                <a:spcPts val="0"/>
              </a:spcAft>
              <a:buClr>
                <a:schemeClr val="dk1"/>
              </a:buClr>
              <a:buSzPts val="1400"/>
              <a:buNone/>
              <a:defRPr b="0" sz="1400">
                <a:solidFill>
                  <a:schemeClr val="dk1"/>
                </a:solidFill>
              </a:defRPr>
            </a:lvl6pPr>
            <a:lvl7pPr lvl="6" algn="ctr">
              <a:spcBef>
                <a:spcPts val="0"/>
              </a:spcBef>
              <a:spcAft>
                <a:spcPts val="0"/>
              </a:spcAft>
              <a:buClr>
                <a:schemeClr val="dk1"/>
              </a:buClr>
              <a:buSzPts val="1400"/>
              <a:buNone/>
              <a:defRPr b="0" sz="1400">
                <a:solidFill>
                  <a:schemeClr val="dk1"/>
                </a:solidFill>
              </a:defRPr>
            </a:lvl7pPr>
            <a:lvl8pPr lvl="7" algn="ctr">
              <a:spcBef>
                <a:spcPts val="0"/>
              </a:spcBef>
              <a:spcAft>
                <a:spcPts val="0"/>
              </a:spcAft>
              <a:buClr>
                <a:schemeClr val="dk1"/>
              </a:buClr>
              <a:buSzPts val="1400"/>
              <a:buNone/>
              <a:defRPr b="0" sz="1400">
                <a:solidFill>
                  <a:schemeClr val="dk1"/>
                </a:solidFill>
              </a:defRPr>
            </a:lvl8pPr>
            <a:lvl9pPr lvl="8" algn="ctr">
              <a:spcBef>
                <a:spcPts val="0"/>
              </a:spcBef>
              <a:spcAft>
                <a:spcPts val="0"/>
              </a:spcAft>
              <a:buClr>
                <a:schemeClr val="dk1"/>
              </a:buClr>
              <a:buSzPts val="1400"/>
              <a:buNone/>
              <a:defRPr b="0" sz="1400">
                <a:solidFill>
                  <a:schemeClr val="dk1"/>
                </a:solidFill>
              </a:defRPr>
            </a:lvl9pPr>
          </a:lstStyle>
          <a:p/>
        </p:txBody>
      </p:sp>
      <p:pic>
        <p:nvPicPr>
          <p:cNvPr id="403" name="Google Shape;403;p67" title="Government Commercial Agency (stacked_black).png"/>
          <p:cNvPicPr preferRelativeResize="0"/>
          <p:nvPr/>
        </p:nvPicPr>
        <p:blipFill rotWithShape="1">
          <a:blip r:embed="rId5">
            <a:alphaModFix/>
          </a:blip>
          <a:srcRect b="0" l="209" r="219" t="0"/>
          <a:stretch/>
        </p:blipFill>
        <p:spPr>
          <a:xfrm>
            <a:off x="114938" y="3717450"/>
            <a:ext cx="1557645" cy="1426051"/>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py option 2_3">
  <p:cSld name="BLANK_1_1">
    <p:spTree>
      <p:nvGrpSpPr>
        <p:cNvPr id="404" name="Shape 404"/>
        <p:cNvGrpSpPr/>
        <p:nvPr/>
      </p:nvGrpSpPr>
      <p:grpSpPr>
        <a:xfrm>
          <a:off x="0" y="0"/>
          <a:ext cx="0" cy="0"/>
          <a:chOff x="0" y="0"/>
          <a:chExt cx="0" cy="0"/>
        </a:xfrm>
      </p:grpSpPr>
      <p:sp>
        <p:nvSpPr>
          <p:cNvPr id="405" name="Google Shape;405;p68"/>
          <p:cNvSpPr txBox="1"/>
          <p:nvPr>
            <p:ph idx="12" type="sldNum"/>
          </p:nvPr>
        </p:nvSpPr>
        <p:spPr>
          <a:xfrm>
            <a:off x="8472458" y="4663217"/>
            <a:ext cx="548700" cy="393600"/>
          </a:xfrm>
          <a:prstGeom prst="rect">
            <a:avLst/>
          </a:prstGeom>
        </p:spPr>
        <p:txBody>
          <a:bodyPr anchorCtr="0" anchor="t" bIns="0" lIns="0" spcFirstLastPara="1" rIns="0" wrap="square" tIns="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pic>
        <p:nvPicPr>
          <p:cNvPr id="406" name="Google Shape;406;p68"/>
          <p:cNvPicPr preferRelativeResize="0"/>
          <p:nvPr/>
        </p:nvPicPr>
        <p:blipFill rotWithShape="1">
          <a:blip r:embed="rId2">
            <a:alphaModFix/>
          </a:blip>
          <a:srcRect b="0" l="0" r="57620" t="0"/>
          <a:stretch/>
        </p:blipFill>
        <p:spPr>
          <a:xfrm rot="10800000">
            <a:off x="-1" y="1768068"/>
            <a:ext cx="2543176" cy="3375432"/>
          </a:xfrm>
          <a:prstGeom prst="rect">
            <a:avLst/>
          </a:prstGeom>
          <a:noFill/>
          <a:ln>
            <a:noFill/>
          </a:ln>
        </p:spPr>
      </p:pic>
      <p:sp>
        <p:nvSpPr>
          <p:cNvPr id="407" name="Google Shape;407;p68"/>
          <p:cNvSpPr txBox="1"/>
          <p:nvPr>
            <p:ph type="ctrTitle"/>
          </p:nvPr>
        </p:nvSpPr>
        <p:spPr>
          <a:xfrm>
            <a:off x="2829806" y="2620594"/>
            <a:ext cx="5260500" cy="18975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None/>
              <a:defRPr b="0" sz="1200">
                <a:solidFill>
                  <a:schemeClr val="dk1"/>
                </a:solidFill>
              </a:defRPr>
            </a:lvl1pPr>
            <a:lvl2pPr lvl="1" algn="ctr">
              <a:spcBef>
                <a:spcPts val="0"/>
              </a:spcBef>
              <a:spcAft>
                <a:spcPts val="0"/>
              </a:spcAft>
              <a:buClr>
                <a:schemeClr val="dk1"/>
              </a:buClr>
              <a:buSzPts val="1200"/>
              <a:buNone/>
              <a:defRPr b="0" sz="1200">
                <a:solidFill>
                  <a:schemeClr val="dk1"/>
                </a:solidFill>
              </a:defRPr>
            </a:lvl2pPr>
            <a:lvl3pPr lvl="2" algn="ctr">
              <a:spcBef>
                <a:spcPts val="0"/>
              </a:spcBef>
              <a:spcAft>
                <a:spcPts val="0"/>
              </a:spcAft>
              <a:buClr>
                <a:schemeClr val="dk1"/>
              </a:buClr>
              <a:buSzPts val="1200"/>
              <a:buNone/>
              <a:defRPr b="0" sz="1200">
                <a:solidFill>
                  <a:schemeClr val="dk1"/>
                </a:solidFill>
              </a:defRPr>
            </a:lvl3pPr>
            <a:lvl4pPr lvl="3" algn="ctr">
              <a:spcBef>
                <a:spcPts val="0"/>
              </a:spcBef>
              <a:spcAft>
                <a:spcPts val="0"/>
              </a:spcAft>
              <a:buClr>
                <a:schemeClr val="dk1"/>
              </a:buClr>
              <a:buSzPts val="1200"/>
              <a:buNone/>
              <a:defRPr b="0" sz="1200">
                <a:solidFill>
                  <a:schemeClr val="dk1"/>
                </a:solidFill>
              </a:defRPr>
            </a:lvl4pPr>
            <a:lvl5pPr lvl="4" algn="ctr">
              <a:spcBef>
                <a:spcPts val="0"/>
              </a:spcBef>
              <a:spcAft>
                <a:spcPts val="0"/>
              </a:spcAft>
              <a:buClr>
                <a:schemeClr val="dk1"/>
              </a:buClr>
              <a:buSzPts val="1200"/>
              <a:buNone/>
              <a:defRPr b="0" sz="1200">
                <a:solidFill>
                  <a:schemeClr val="dk1"/>
                </a:solidFill>
              </a:defRPr>
            </a:lvl5pPr>
            <a:lvl6pPr lvl="5" algn="ctr">
              <a:spcBef>
                <a:spcPts val="0"/>
              </a:spcBef>
              <a:spcAft>
                <a:spcPts val="0"/>
              </a:spcAft>
              <a:buClr>
                <a:schemeClr val="dk1"/>
              </a:buClr>
              <a:buSzPts val="1200"/>
              <a:buNone/>
              <a:defRPr b="0" sz="1200">
                <a:solidFill>
                  <a:schemeClr val="dk1"/>
                </a:solidFill>
              </a:defRPr>
            </a:lvl6pPr>
            <a:lvl7pPr lvl="6" algn="ctr">
              <a:spcBef>
                <a:spcPts val="0"/>
              </a:spcBef>
              <a:spcAft>
                <a:spcPts val="0"/>
              </a:spcAft>
              <a:buClr>
                <a:schemeClr val="dk1"/>
              </a:buClr>
              <a:buSzPts val="1200"/>
              <a:buNone/>
              <a:defRPr b="0" sz="1200">
                <a:solidFill>
                  <a:schemeClr val="dk1"/>
                </a:solidFill>
              </a:defRPr>
            </a:lvl7pPr>
            <a:lvl8pPr lvl="7" algn="ctr">
              <a:spcBef>
                <a:spcPts val="0"/>
              </a:spcBef>
              <a:spcAft>
                <a:spcPts val="0"/>
              </a:spcAft>
              <a:buClr>
                <a:schemeClr val="dk1"/>
              </a:buClr>
              <a:buSzPts val="1200"/>
              <a:buNone/>
              <a:defRPr b="0" sz="1200">
                <a:solidFill>
                  <a:schemeClr val="dk1"/>
                </a:solidFill>
              </a:defRPr>
            </a:lvl8pPr>
            <a:lvl9pPr lvl="8" algn="ctr">
              <a:spcBef>
                <a:spcPts val="0"/>
              </a:spcBef>
              <a:spcAft>
                <a:spcPts val="0"/>
              </a:spcAft>
              <a:buClr>
                <a:schemeClr val="dk1"/>
              </a:buClr>
              <a:buSzPts val="1200"/>
              <a:buNone/>
              <a:defRPr b="0" sz="1200">
                <a:solidFill>
                  <a:schemeClr val="dk1"/>
                </a:solidFill>
              </a:defRPr>
            </a:lvl9pPr>
          </a:lstStyle>
          <a:p/>
        </p:txBody>
      </p:sp>
      <p:pic>
        <p:nvPicPr>
          <p:cNvPr id="408" name="Google Shape;408;p68"/>
          <p:cNvPicPr preferRelativeResize="0"/>
          <p:nvPr/>
        </p:nvPicPr>
        <p:blipFill>
          <a:blip r:embed="rId3">
            <a:alphaModFix/>
          </a:blip>
          <a:stretch>
            <a:fillRect/>
          </a:stretch>
        </p:blipFill>
        <p:spPr>
          <a:xfrm>
            <a:off x="284213" y="280463"/>
            <a:ext cx="1195370" cy="117600"/>
          </a:xfrm>
          <a:prstGeom prst="rect">
            <a:avLst/>
          </a:prstGeom>
          <a:noFill/>
          <a:ln>
            <a:noFill/>
          </a:ln>
        </p:spPr>
      </p:pic>
      <p:sp>
        <p:nvSpPr>
          <p:cNvPr id="409" name="Google Shape;409;p68"/>
          <p:cNvSpPr txBox="1"/>
          <p:nvPr>
            <p:ph idx="2" type="ctrTitle"/>
          </p:nvPr>
        </p:nvSpPr>
        <p:spPr>
          <a:xfrm>
            <a:off x="284213" y="638981"/>
            <a:ext cx="5778600" cy="6324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400"/>
              <a:buNone/>
              <a:defRPr sz="2400">
                <a:solidFill>
                  <a:schemeClr val="dk1"/>
                </a:solidFill>
              </a:defRPr>
            </a:lvl1pPr>
            <a:lvl2pPr lvl="1" algn="ctr">
              <a:spcBef>
                <a:spcPts val="0"/>
              </a:spcBef>
              <a:spcAft>
                <a:spcPts val="0"/>
              </a:spcAft>
              <a:buClr>
                <a:schemeClr val="dk1"/>
              </a:buClr>
              <a:buSzPts val="2400"/>
              <a:buNone/>
              <a:defRPr sz="2400">
                <a:solidFill>
                  <a:schemeClr val="dk1"/>
                </a:solidFill>
              </a:defRPr>
            </a:lvl2pPr>
            <a:lvl3pPr lvl="2" algn="ctr">
              <a:spcBef>
                <a:spcPts val="0"/>
              </a:spcBef>
              <a:spcAft>
                <a:spcPts val="0"/>
              </a:spcAft>
              <a:buClr>
                <a:schemeClr val="dk1"/>
              </a:buClr>
              <a:buSzPts val="2400"/>
              <a:buNone/>
              <a:defRPr sz="2400">
                <a:solidFill>
                  <a:schemeClr val="dk1"/>
                </a:solidFill>
              </a:defRPr>
            </a:lvl3pPr>
            <a:lvl4pPr lvl="3" algn="ctr">
              <a:spcBef>
                <a:spcPts val="0"/>
              </a:spcBef>
              <a:spcAft>
                <a:spcPts val="0"/>
              </a:spcAft>
              <a:buClr>
                <a:schemeClr val="dk1"/>
              </a:buClr>
              <a:buSzPts val="2400"/>
              <a:buNone/>
              <a:defRPr sz="2400">
                <a:solidFill>
                  <a:schemeClr val="dk1"/>
                </a:solidFill>
              </a:defRPr>
            </a:lvl4pPr>
            <a:lvl5pPr lvl="4" algn="ctr">
              <a:spcBef>
                <a:spcPts val="0"/>
              </a:spcBef>
              <a:spcAft>
                <a:spcPts val="0"/>
              </a:spcAft>
              <a:buClr>
                <a:schemeClr val="dk1"/>
              </a:buClr>
              <a:buSzPts val="2400"/>
              <a:buNone/>
              <a:defRPr sz="2400">
                <a:solidFill>
                  <a:schemeClr val="dk1"/>
                </a:solidFill>
              </a:defRPr>
            </a:lvl5pPr>
            <a:lvl6pPr lvl="5" algn="ctr">
              <a:spcBef>
                <a:spcPts val="0"/>
              </a:spcBef>
              <a:spcAft>
                <a:spcPts val="0"/>
              </a:spcAft>
              <a:buClr>
                <a:schemeClr val="dk1"/>
              </a:buClr>
              <a:buSzPts val="2400"/>
              <a:buNone/>
              <a:defRPr sz="2400">
                <a:solidFill>
                  <a:schemeClr val="dk1"/>
                </a:solidFill>
              </a:defRPr>
            </a:lvl6pPr>
            <a:lvl7pPr lvl="6" algn="ctr">
              <a:spcBef>
                <a:spcPts val="0"/>
              </a:spcBef>
              <a:spcAft>
                <a:spcPts val="0"/>
              </a:spcAft>
              <a:buClr>
                <a:schemeClr val="dk1"/>
              </a:buClr>
              <a:buSzPts val="2400"/>
              <a:buNone/>
              <a:defRPr sz="2400">
                <a:solidFill>
                  <a:schemeClr val="dk1"/>
                </a:solidFill>
              </a:defRPr>
            </a:lvl7pPr>
            <a:lvl8pPr lvl="7" algn="ctr">
              <a:spcBef>
                <a:spcPts val="0"/>
              </a:spcBef>
              <a:spcAft>
                <a:spcPts val="0"/>
              </a:spcAft>
              <a:buClr>
                <a:schemeClr val="dk1"/>
              </a:buClr>
              <a:buSzPts val="2400"/>
              <a:buNone/>
              <a:defRPr sz="2400">
                <a:solidFill>
                  <a:schemeClr val="dk1"/>
                </a:solidFill>
              </a:defRPr>
            </a:lvl8pPr>
            <a:lvl9pPr lvl="8" algn="ctr">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vy copy 1">
  <p:cSld name="CUSTOM_11">
    <p:spTree>
      <p:nvGrpSpPr>
        <p:cNvPr id="410" name="Shape 410"/>
        <p:cNvGrpSpPr/>
        <p:nvPr/>
      </p:nvGrpSpPr>
      <p:grpSpPr>
        <a:xfrm>
          <a:off x="0" y="0"/>
          <a:ext cx="0" cy="0"/>
          <a:chOff x="0" y="0"/>
          <a:chExt cx="0" cy="0"/>
        </a:xfrm>
      </p:grpSpPr>
      <p:sp>
        <p:nvSpPr>
          <p:cNvPr id="411" name="Google Shape;411;p69"/>
          <p:cNvSpPr/>
          <p:nvPr/>
        </p:nvSpPr>
        <p:spPr>
          <a:xfrm rot="5400000">
            <a:off x="4359281" y="-3679969"/>
            <a:ext cx="359700" cy="8883300"/>
          </a:xfrm>
          <a:prstGeom prst="round2SameRect">
            <a:avLst>
              <a:gd fmla="val 46281" name="adj1"/>
              <a:gd fmla="val 50000" name="adj2"/>
            </a:avLst>
          </a:prstGeom>
          <a:solidFill>
            <a:srgbClr val="FFC900"/>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12" name="Google Shape;412;p69"/>
          <p:cNvSpPr txBox="1"/>
          <p:nvPr>
            <p:ph type="ctrTitle"/>
          </p:nvPr>
        </p:nvSpPr>
        <p:spPr>
          <a:xfrm>
            <a:off x="284213" y="1251038"/>
            <a:ext cx="7431900" cy="34632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None/>
              <a:defRPr b="0" sz="1200">
                <a:solidFill>
                  <a:schemeClr val="dk1"/>
                </a:solidFill>
              </a:defRPr>
            </a:lvl1pPr>
            <a:lvl2pPr lvl="1" algn="ctr">
              <a:spcBef>
                <a:spcPts val="0"/>
              </a:spcBef>
              <a:spcAft>
                <a:spcPts val="0"/>
              </a:spcAft>
              <a:buClr>
                <a:schemeClr val="dk1"/>
              </a:buClr>
              <a:buSzPts val="800"/>
              <a:buNone/>
              <a:defRPr sz="800">
                <a:solidFill>
                  <a:schemeClr val="dk1"/>
                </a:solidFill>
              </a:defRPr>
            </a:lvl2pPr>
            <a:lvl3pPr lvl="2" algn="ctr">
              <a:spcBef>
                <a:spcPts val="0"/>
              </a:spcBef>
              <a:spcAft>
                <a:spcPts val="0"/>
              </a:spcAft>
              <a:buClr>
                <a:schemeClr val="dk1"/>
              </a:buClr>
              <a:buSzPts val="800"/>
              <a:buNone/>
              <a:defRPr sz="800">
                <a:solidFill>
                  <a:schemeClr val="dk1"/>
                </a:solidFill>
              </a:defRPr>
            </a:lvl3pPr>
            <a:lvl4pPr lvl="3" algn="ctr">
              <a:spcBef>
                <a:spcPts val="0"/>
              </a:spcBef>
              <a:spcAft>
                <a:spcPts val="0"/>
              </a:spcAft>
              <a:buClr>
                <a:schemeClr val="dk1"/>
              </a:buClr>
              <a:buSzPts val="800"/>
              <a:buNone/>
              <a:defRPr sz="800">
                <a:solidFill>
                  <a:schemeClr val="dk1"/>
                </a:solidFill>
              </a:defRPr>
            </a:lvl4pPr>
            <a:lvl5pPr lvl="4" algn="ctr">
              <a:spcBef>
                <a:spcPts val="0"/>
              </a:spcBef>
              <a:spcAft>
                <a:spcPts val="0"/>
              </a:spcAft>
              <a:buClr>
                <a:schemeClr val="dk1"/>
              </a:buClr>
              <a:buSzPts val="800"/>
              <a:buNone/>
              <a:defRPr sz="800">
                <a:solidFill>
                  <a:schemeClr val="dk1"/>
                </a:solidFill>
              </a:defRPr>
            </a:lvl5pPr>
            <a:lvl6pPr lvl="5" algn="ctr">
              <a:spcBef>
                <a:spcPts val="0"/>
              </a:spcBef>
              <a:spcAft>
                <a:spcPts val="0"/>
              </a:spcAft>
              <a:buClr>
                <a:schemeClr val="dk1"/>
              </a:buClr>
              <a:buSzPts val="800"/>
              <a:buNone/>
              <a:defRPr sz="800">
                <a:solidFill>
                  <a:schemeClr val="dk1"/>
                </a:solidFill>
              </a:defRPr>
            </a:lvl6pPr>
            <a:lvl7pPr lvl="6" algn="ctr">
              <a:spcBef>
                <a:spcPts val="0"/>
              </a:spcBef>
              <a:spcAft>
                <a:spcPts val="0"/>
              </a:spcAft>
              <a:buClr>
                <a:schemeClr val="dk1"/>
              </a:buClr>
              <a:buSzPts val="800"/>
              <a:buNone/>
              <a:defRPr sz="800">
                <a:solidFill>
                  <a:schemeClr val="dk1"/>
                </a:solidFill>
              </a:defRPr>
            </a:lvl7pPr>
            <a:lvl8pPr lvl="7" algn="ctr">
              <a:spcBef>
                <a:spcPts val="0"/>
              </a:spcBef>
              <a:spcAft>
                <a:spcPts val="0"/>
              </a:spcAft>
              <a:buClr>
                <a:schemeClr val="dk1"/>
              </a:buClr>
              <a:buSzPts val="800"/>
              <a:buNone/>
              <a:defRPr sz="800">
                <a:solidFill>
                  <a:schemeClr val="dk1"/>
                </a:solidFill>
              </a:defRPr>
            </a:lvl8pPr>
            <a:lvl9pPr lvl="8" algn="ctr">
              <a:spcBef>
                <a:spcPts val="0"/>
              </a:spcBef>
              <a:spcAft>
                <a:spcPts val="0"/>
              </a:spcAft>
              <a:buClr>
                <a:schemeClr val="dk1"/>
              </a:buClr>
              <a:buSzPts val="800"/>
              <a:buNone/>
              <a:defRPr sz="800">
                <a:solidFill>
                  <a:schemeClr val="dk1"/>
                </a:solidFill>
              </a:defRPr>
            </a:lvl9pPr>
          </a:lstStyle>
          <a:p/>
        </p:txBody>
      </p:sp>
      <p:pic>
        <p:nvPicPr>
          <p:cNvPr id="413" name="Google Shape;413;p69"/>
          <p:cNvPicPr preferRelativeResize="0"/>
          <p:nvPr/>
        </p:nvPicPr>
        <p:blipFill>
          <a:blip r:embed="rId2">
            <a:alphaModFix/>
          </a:blip>
          <a:stretch>
            <a:fillRect/>
          </a:stretch>
        </p:blipFill>
        <p:spPr>
          <a:xfrm>
            <a:off x="284213" y="280463"/>
            <a:ext cx="1195370" cy="117600"/>
          </a:xfrm>
          <a:prstGeom prst="rect">
            <a:avLst/>
          </a:prstGeom>
          <a:noFill/>
          <a:ln>
            <a:noFill/>
          </a:ln>
        </p:spPr>
      </p:pic>
      <p:sp>
        <p:nvSpPr>
          <p:cNvPr id="414" name="Google Shape;414;p69"/>
          <p:cNvSpPr txBox="1"/>
          <p:nvPr>
            <p:ph idx="2" type="ctrTitle"/>
          </p:nvPr>
        </p:nvSpPr>
        <p:spPr>
          <a:xfrm>
            <a:off x="284213" y="581831"/>
            <a:ext cx="7186200" cy="6324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100"/>
              <a:buNone/>
              <a:defRPr sz="2100">
                <a:solidFill>
                  <a:schemeClr val="dk1"/>
                </a:solidFill>
              </a:defRPr>
            </a:lvl1pPr>
            <a:lvl2pPr lvl="1" algn="ctr">
              <a:spcBef>
                <a:spcPts val="0"/>
              </a:spcBef>
              <a:spcAft>
                <a:spcPts val="0"/>
              </a:spcAft>
              <a:buClr>
                <a:schemeClr val="dk1"/>
              </a:buClr>
              <a:buSzPts val="2400"/>
              <a:buNone/>
              <a:defRPr sz="2400">
                <a:solidFill>
                  <a:schemeClr val="dk1"/>
                </a:solidFill>
              </a:defRPr>
            </a:lvl2pPr>
            <a:lvl3pPr lvl="2" algn="ctr">
              <a:spcBef>
                <a:spcPts val="0"/>
              </a:spcBef>
              <a:spcAft>
                <a:spcPts val="0"/>
              </a:spcAft>
              <a:buClr>
                <a:schemeClr val="dk1"/>
              </a:buClr>
              <a:buSzPts val="2400"/>
              <a:buNone/>
              <a:defRPr sz="2400">
                <a:solidFill>
                  <a:schemeClr val="dk1"/>
                </a:solidFill>
              </a:defRPr>
            </a:lvl3pPr>
            <a:lvl4pPr lvl="3" algn="ctr">
              <a:spcBef>
                <a:spcPts val="0"/>
              </a:spcBef>
              <a:spcAft>
                <a:spcPts val="0"/>
              </a:spcAft>
              <a:buClr>
                <a:schemeClr val="dk1"/>
              </a:buClr>
              <a:buSzPts val="2400"/>
              <a:buNone/>
              <a:defRPr sz="2400">
                <a:solidFill>
                  <a:schemeClr val="dk1"/>
                </a:solidFill>
              </a:defRPr>
            </a:lvl4pPr>
            <a:lvl5pPr lvl="4" algn="ctr">
              <a:spcBef>
                <a:spcPts val="0"/>
              </a:spcBef>
              <a:spcAft>
                <a:spcPts val="0"/>
              </a:spcAft>
              <a:buClr>
                <a:schemeClr val="dk1"/>
              </a:buClr>
              <a:buSzPts val="2400"/>
              <a:buNone/>
              <a:defRPr sz="2400">
                <a:solidFill>
                  <a:schemeClr val="dk1"/>
                </a:solidFill>
              </a:defRPr>
            </a:lvl5pPr>
            <a:lvl6pPr lvl="5" algn="ctr">
              <a:spcBef>
                <a:spcPts val="0"/>
              </a:spcBef>
              <a:spcAft>
                <a:spcPts val="0"/>
              </a:spcAft>
              <a:buClr>
                <a:schemeClr val="dk1"/>
              </a:buClr>
              <a:buSzPts val="2400"/>
              <a:buNone/>
              <a:defRPr sz="2400">
                <a:solidFill>
                  <a:schemeClr val="dk1"/>
                </a:solidFill>
              </a:defRPr>
            </a:lvl6pPr>
            <a:lvl7pPr lvl="6" algn="ctr">
              <a:spcBef>
                <a:spcPts val="0"/>
              </a:spcBef>
              <a:spcAft>
                <a:spcPts val="0"/>
              </a:spcAft>
              <a:buClr>
                <a:schemeClr val="dk1"/>
              </a:buClr>
              <a:buSzPts val="2400"/>
              <a:buNone/>
              <a:defRPr sz="2400">
                <a:solidFill>
                  <a:schemeClr val="dk1"/>
                </a:solidFill>
              </a:defRPr>
            </a:lvl7pPr>
            <a:lvl8pPr lvl="7" algn="ctr">
              <a:spcBef>
                <a:spcPts val="0"/>
              </a:spcBef>
              <a:spcAft>
                <a:spcPts val="0"/>
              </a:spcAft>
              <a:buClr>
                <a:schemeClr val="dk1"/>
              </a:buClr>
              <a:buSzPts val="2400"/>
              <a:buNone/>
              <a:defRPr sz="2400">
                <a:solidFill>
                  <a:schemeClr val="dk1"/>
                </a:solidFill>
              </a:defRPr>
            </a:lvl8pPr>
            <a:lvl9pPr lvl="8" algn="ctr">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lue edge text">
  <p:cSld name="Title Only">
    <p:spTree>
      <p:nvGrpSpPr>
        <p:cNvPr id="51" name="Shape 51"/>
        <p:cNvGrpSpPr/>
        <p:nvPr/>
      </p:nvGrpSpPr>
      <p:grpSpPr>
        <a:xfrm>
          <a:off x="0" y="0"/>
          <a:ext cx="0" cy="0"/>
          <a:chOff x="0" y="0"/>
          <a:chExt cx="0" cy="0"/>
        </a:xfrm>
      </p:grpSpPr>
      <p:sp>
        <p:nvSpPr>
          <p:cNvPr id="52" name="Google Shape;52;p8"/>
          <p:cNvSpPr txBox="1"/>
          <p:nvPr>
            <p:ph idx="12" type="sldNum"/>
          </p:nvPr>
        </p:nvSpPr>
        <p:spPr>
          <a:xfrm>
            <a:off x="8491094" y="4783455"/>
            <a:ext cx="200400" cy="2094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888888"/>
              </a:buClr>
              <a:buSzPts val="1400"/>
              <a:buFont typeface="Helvetica Neue"/>
              <a:buNone/>
              <a:defRPr b="0" i="0" sz="1400" u="none" cap="none" strike="noStrike">
                <a:solidFill>
                  <a:srgbClr val="888888"/>
                </a:solidFill>
                <a:latin typeface="Helvetica Neue"/>
                <a:ea typeface="Helvetica Neue"/>
                <a:cs typeface="Helvetica Neue"/>
                <a:sym typeface="Helvetica Neue"/>
              </a:defRPr>
            </a:lvl1pPr>
            <a:lvl2pPr indent="0" lvl="1" marL="0" marR="0" algn="r">
              <a:lnSpc>
                <a:spcPct val="100000"/>
              </a:lnSpc>
              <a:spcBef>
                <a:spcPts val="0"/>
              </a:spcBef>
              <a:spcAft>
                <a:spcPts val="0"/>
              </a:spcAft>
              <a:buClr>
                <a:srgbClr val="888888"/>
              </a:buClr>
              <a:buSzPts val="1400"/>
              <a:buFont typeface="Helvetica Neue"/>
              <a:buNone/>
              <a:defRPr b="0" i="0" sz="1400" u="none" cap="none" strike="noStrike">
                <a:solidFill>
                  <a:srgbClr val="888888"/>
                </a:solidFill>
                <a:latin typeface="Helvetica Neue"/>
                <a:ea typeface="Helvetica Neue"/>
                <a:cs typeface="Helvetica Neue"/>
                <a:sym typeface="Helvetica Neue"/>
              </a:defRPr>
            </a:lvl2pPr>
            <a:lvl3pPr indent="0" lvl="2" marL="0" marR="0" algn="r">
              <a:lnSpc>
                <a:spcPct val="100000"/>
              </a:lnSpc>
              <a:spcBef>
                <a:spcPts val="0"/>
              </a:spcBef>
              <a:spcAft>
                <a:spcPts val="0"/>
              </a:spcAft>
              <a:buClr>
                <a:srgbClr val="888888"/>
              </a:buClr>
              <a:buSzPts val="1400"/>
              <a:buFont typeface="Helvetica Neue"/>
              <a:buNone/>
              <a:defRPr b="0" i="0" sz="1400" u="none" cap="none" strike="noStrike">
                <a:solidFill>
                  <a:srgbClr val="888888"/>
                </a:solidFill>
                <a:latin typeface="Helvetica Neue"/>
                <a:ea typeface="Helvetica Neue"/>
                <a:cs typeface="Helvetica Neue"/>
                <a:sym typeface="Helvetica Neue"/>
              </a:defRPr>
            </a:lvl3pPr>
            <a:lvl4pPr indent="0" lvl="3" marL="0" marR="0" algn="r">
              <a:lnSpc>
                <a:spcPct val="100000"/>
              </a:lnSpc>
              <a:spcBef>
                <a:spcPts val="0"/>
              </a:spcBef>
              <a:spcAft>
                <a:spcPts val="0"/>
              </a:spcAft>
              <a:buClr>
                <a:srgbClr val="888888"/>
              </a:buClr>
              <a:buSzPts val="1400"/>
              <a:buFont typeface="Helvetica Neue"/>
              <a:buNone/>
              <a:defRPr b="0" i="0" sz="1400" u="none" cap="none" strike="noStrike">
                <a:solidFill>
                  <a:srgbClr val="888888"/>
                </a:solidFill>
                <a:latin typeface="Helvetica Neue"/>
                <a:ea typeface="Helvetica Neue"/>
                <a:cs typeface="Helvetica Neue"/>
                <a:sym typeface="Helvetica Neue"/>
              </a:defRPr>
            </a:lvl4pPr>
            <a:lvl5pPr indent="0" lvl="4" marL="0" marR="0" algn="r">
              <a:lnSpc>
                <a:spcPct val="100000"/>
              </a:lnSpc>
              <a:spcBef>
                <a:spcPts val="0"/>
              </a:spcBef>
              <a:spcAft>
                <a:spcPts val="0"/>
              </a:spcAft>
              <a:buClr>
                <a:srgbClr val="888888"/>
              </a:buClr>
              <a:buSzPts val="1400"/>
              <a:buFont typeface="Helvetica Neue"/>
              <a:buNone/>
              <a:defRPr b="0" i="0" sz="1400" u="none" cap="none" strike="noStrike">
                <a:solidFill>
                  <a:srgbClr val="888888"/>
                </a:solidFill>
                <a:latin typeface="Helvetica Neue"/>
                <a:ea typeface="Helvetica Neue"/>
                <a:cs typeface="Helvetica Neue"/>
                <a:sym typeface="Helvetica Neue"/>
              </a:defRPr>
            </a:lvl5pPr>
            <a:lvl6pPr indent="0" lvl="5" marL="0" marR="0" algn="r">
              <a:lnSpc>
                <a:spcPct val="100000"/>
              </a:lnSpc>
              <a:spcBef>
                <a:spcPts val="0"/>
              </a:spcBef>
              <a:spcAft>
                <a:spcPts val="0"/>
              </a:spcAft>
              <a:buClr>
                <a:srgbClr val="888888"/>
              </a:buClr>
              <a:buSzPts val="1400"/>
              <a:buFont typeface="Helvetica Neue"/>
              <a:buNone/>
              <a:defRPr b="0" i="0" sz="1400" u="none" cap="none" strike="noStrike">
                <a:solidFill>
                  <a:srgbClr val="888888"/>
                </a:solidFill>
                <a:latin typeface="Helvetica Neue"/>
                <a:ea typeface="Helvetica Neue"/>
                <a:cs typeface="Helvetica Neue"/>
                <a:sym typeface="Helvetica Neue"/>
              </a:defRPr>
            </a:lvl6pPr>
            <a:lvl7pPr indent="0" lvl="6" marL="0" marR="0" algn="r">
              <a:lnSpc>
                <a:spcPct val="100000"/>
              </a:lnSpc>
              <a:spcBef>
                <a:spcPts val="0"/>
              </a:spcBef>
              <a:spcAft>
                <a:spcPts val="0"/>
              </a:spcAft>
              <a:buClr>
                <a:srgbClr val="888888"/>
              </a:buClr>
              <a:buSzPts val="1400"/>
              <a:buFont typeface="Helvetica Neue"/>
              <a:buNone/>
              <a:defRPr b="0" i="0" sz="1400" u="none" cap="none" strike="noStrike">
                <a:solidFill>
                  <a:srgbClr val="888888"/>
                </a:solidFill>
                <a:latin typeface="Helvetica Neue"/>
                <a:ea typeface="Helvetica Neue"/>
                <a:cs typeface="Helvetica Neue"/>
                <a:sym typeface="Helvetica Neue"/>
              </a:defRPr>
            </a:lvl7pPr>
            <a:lvl8pPr indent="0" lvl="7" marL="0" marR="0" algn="r">
              <a:lnSpc>
                <a:spcPct val="100000"/>
              </a:lnSpc>
              <a:spcBef>
                <a:spcPts val="0"/>
              </a:spcBef>
              <a:spcAft>
                <a:spcPts val="0"/>
              </a:spcAft>
              <a:buClr>
                <a:srgbClr val="888888"/>
              </a:buClr>
              <a:buSzPts val="1400"/>
              <a:buFont typeface="Helvetica Neue"/>
              <a:buNone/>
              <a:defRPr b="0" i="0" sz="1400" u="none" cap="none" strike="noStrike">
                <a:solidFill>
                  <a:srgbClr val="888888"/>
                </a:solidFill>
                <a:latin typeface="Helvetica Neue"/>
                <a:ea typeface="Helvetica Neue"/>
                <a:cs typeface="Helvetica Neue"/>
                <a:sym typeface="Helvetica Neue"/>
              </a:defRPr>
            </a:lvl8pPr>
            <a:lvl9pPr indent="0" lvl="8" marL="0" marR="0" algn="r">
              <a:lnSpc>
                <a:spcPct val="100000"/>
              </a:lnSpc>
              <a:spcBef>
                <a:spcPts val="0"/>
              </a:spcBef>
              <a:spcAft>
                <a:spcPts val="0"/>
              </a:spcAft>
              <a:buClr>
                <a:srgbClr val="888888"/>
              </a:buClr>
              <a:buSzPts val="1400"/>
              <a:buFont typeface="Helvetica Neue"/>
              <a:buNone/>
              <a:defRPr b="0" i="0" sz="1400" u="none" cap="none" strike="noStrike">
                <a:solidFill>
                  <a:srgbClr val="888888"/>
                </a:solidFill>
                <a:latin typeface="Helvetica Neue"/>
                <a:ea typeface="Helvetica Neue"/>
                <a:cs typeface="Helvetica Neue"/>
                <a:sym typeface="Helvetica Neue"/>
              </a:defRPr>
            </a:lvl9pPr>
          </a:lstStyle>
          <a:p>
            <a:pPr indent="0" lvl="0" marL="0" rtl="0" algn="r">
              <a:spcBef>
                <a:spcPts val="0"/>
              </a:spcBef>
              <a:spcAft>
                <a:spcPts val="0"/>
              </a:spcAft>
              <a:buNone/>
            </a:pPr>
            <a:fld id="{00000000-1234-1234-1234-123412341234}" type="slidenum">
              <a:rPr lang="en-GB"/>
              <a:t>‹#›</a:t>
            </a:fld>
            <a:endParaRPr/>
          </a:p>
        </p:txBody>
      </p:sp>
      <p:sp>
        <p:nvSpPr>
          <p:cNvPr id="53" name="Google Shape;53;p8"/>
          <p:cNvSpPr/>
          <p:nvPr/>
        </p:nvSpPr>
        <p:spPr>
          <a:xfrm>
            <a:off x="0" y="0"/>
            <a:ext cx="2852700" cy="5154900"/>
          </a:xfrm>
          <a:prstGeom prst="rect">
            <a:avLst/>
          </a:prstGeom>
          <a:solidFill>
            <a:srgbClr val="699AF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4" name="Google Shape;54;p8"/>
          <p:cNvSpPr txBox="1"/>
          <p:nvPr>
            <p:ph type="ctrTitle"/>
          </p:nvPr>
        </p:nvSpPr>
        <p:spPr>
          <a:xfrm>
            <a:off x="3134044" y="432054"/>
            <a:ext cx="5439300" cy="3633000"/>
          </a:xfrm>
          <a:prstGeom prst="rect">
            <a:avLst/>
          </a:prstGeom>
          <a:noFill/>
          <a:ln>
            <a:noFill/>
          </a:ln>
        </p:spPr>
        <p:txBody>
          <a:bodyPr anchorCtr="0" anchor="t" bIns="0" lIns="0" spcFirstLastPara="1" rIns="0" wrap="square" tIns="0">
            <a:noAutofit/>
          </a:bodyPr>
          <a:lstStyle>
            <a:lvl1pPr lvl="0" algn="l">
              <a:lnSpc>
                <a:spcPct val="100000"/>
              </a:lnSpc>
              <a:spcBef>
                <a:spcPts val="80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1200"/>
              <a:buNone/>
              <a:defRPr b="0" sz="1200">
                <a:solidFill>
                  <a:schemeClr val="dk1"/>
                </a:solidFill>
              </a:defRPr>
            </a:lvl2pPr>
            <a:lvl3pPr lvl="2" algn="ctr">
              <a:lnSpc>
                <a:spcPct val="100000"/>
              </a:lnSpc>
              <a:spcBef>
                <a:spcPts val="0"/>
              </a:spcBef>
              <a:spcAft>
                <a:spcPts val="0"/>
              </a:spcAft>
              <a:buClr>
                <a:schemeClr val="dk1"/>
              </a:buClr>
              <a:buSzPts val="1200"/>
              <a:buNone/>
              <a:defRPr b="0" sz="1200">
                <a:solidFill>
                  <a:schemeClr val="dk1"/>
                </a:solidFill>
              </a:defRPr>
            </a:lvl3pPr>
            <a:lvl4pPr lvl="3" algn="ctr">
              <a:lnSpc>
                <a:spcPct val="100000"/>
              </a:lnSpc>
              <a:spcBef>
                <a:spcPts val="0"/>
              </a:spcBef>
              <a:spcAft>
                <a:spcPts val="0"/>
              </a:spcAft>
              <a:buClr>
                <a:schemeClr val="dk1"/>
              </a:buClr>
              <a:buSzPts val="1200"/>
              <a:buNone/>
              <a:defRPr b="0" sz="1200">
                <a:solidFill>
                  <a:schemeClr val="dk1"/>
                </a:solidFill>
              </a:defRPr>
            </a:lvl4pPr>
            <a:lvl5pPr lvl="4" algn="ctr">
              <a:lnSpc>
                <a:spcPct val="100000"/>
              </a:lnSpc>
              <a:spcBef>
                <a:spcPts val="0"/>
              </a:spcBef>
              <a:spcAft>
                <a:spcPts val="0"/>
              </a:spcAft>
              <a:buClr>
                <a:schemeClr val="dk1"/>
              </a:buClr>
              <a:buSzPts val="1200"/>
              <a:buNone/>
              <a:defRPr b="0" sz="1200">
                <a:solidFill>
                  <a:schemeClr val="dk1"/>
                </a:solidFill>
              </a:defRPr>
            </a:lvl5pPr>
            <a:lvl6pPr lvl="5" algn="ctr">
              <a:lnSpc>
                <a:spcPct val="100000"/>
              </a:lnSpc>
              <a:spcBef>
                <a:spcPts val="0"/>
              </a:spcBef>
              <a:spcAft>
                <a:spcPts val="0"/>
              </a:spcAft>
              <a:buClr>
                <a:schemeClr val="dk1"/>
              </a:buClr>
              <a:buSzPts val="1200"/>
              <a:buNone/>
              <a:defRPr b="0" sz="1200">
                <a:solidFill>
                  <a:schemeClr val="dk1"/>
                </a:solidFill>
              </a:defRPr>
            </a:lvl6pPr>
            <a:lvl7pPr lvl="6" algn="ctr">
              <a:lnSpc>
                <a:spcPct val="100000"/>
              </a:lnSpc>
              <a:spcBef>
                <a:spcPts val="0"/>
              </a:spcBef>
              <a:spcAft>
                <a:spcPts val="0"/>
              </a:spcAft>
              <a:buClr>
                <a:schemeClr val="dk1"/>
              </a:buClr>
              <a:buSzPts val="1200"/>
              <a:buNone/>
              <a:defRPr b="0" sz="1200">
                <a:solidFill>
                  <a:schemeClr val="dk1"/>
                </a:solidFill>
              </a:defRPr>
            </a:lvl7pPr>
            <a:lvl8pPr lvl="7" algn="ctr">
              <a:lnSpc>
                <a:spcPct val="100000"/>
              </a:lnSpc>
              <a:spcBef>
                <a:spcPts val="0"/>
              </a:spcBef>
              <a:spcAft>
                <a:spcPts val="0"/>
              </a:spcAft>
              <a:buClr>
                <a:schemeClr val="dk1"/>
              </a:buClr>
              <a:buSzPts val="1200"/>
              <a:buNone/>
              <a:defRPr b="0" sz="1200">
                <a:solidFill>
                  <a:schemeClr val="dk1"/>
                </a:solidFill>
              </a:defRPr>
            </a:lvl8pPr>
            <a:lvl9pPr lvl="8" algn="ctr">
              <a:lnSpc>
                <a:spcPct val="100000"/>
              </a:lnSpc>
              <a:spcBef>
                <a:spcPts val="0"/>
              </a:spcBef>
              <a:spcAft>
                <a:spcPts val="0"/>
              </a:spcAft>
              <a:buClr>
                <a:schemeClr val="dk1"/>
              </a:buClr>
              <a:buSzPts val="1200"/>
              <a:buNone/>
              <a:defRPr b="0" sz="1200">
                <a:solidFill>
                  <a:schemeClr val="dk1"/>
                </a:solidFill>
              </a:defRPr>
            </a:lvl9pPr>
          </a:lstStyle>
          <a:p/>
        </p:txBody>
      </p:sp>
      <p:sp>
        <p:nvSpPr>
          <p:cNvPr id="55" name="Google Shape;55;p8"/>
          <p:cNvSpPr txBox="1"/>
          <p:nvPr>
            <p:ph idx="2" type="ctrTitle"/>
          </p:nvPr>
        </p:nvSpPr>
        <p:spPr>
          <a:xfrm>
            <a:off x="342900" y="432054"/>
            <a:ext cx="2292300" cy="1145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dk1"/>
              </a:buClr>
              <a:buSzPts val="2400"/>
              <a:buNone/>
              <a:defRPr sz="2400">
                <a:solidFill>
                  <a:schemeClr val="dk1"/>
                </a:solidFill>
              </a:defRPr>
            </a:lvl2pPr>
            <a:lvl3pPr lvl="2" algn="ctr">
              <a:lnSpc>
                <a:spcPct val="100000"/>
              </a:lnSpc>
              <a:spcBef>
                <a:spcPts val="0"/>
              </a:spcBef>
              <a:spcAft>
                <a:spcPts val="0"/>
              </a:spcAft>
              <a:buClr>
                <a:schemeClr val="dk1"/>
              </a:buClr>
              <a:buSzPts val="2400"/>
              <a:buNone/>
              <a:defRPr sz="2400">
                <a:solidFill>
                  <a:schemeClr val="dk1"/>
                </a:solidFill>
              </a:defRPr>
            </a:lvl3pPr>
            <a:lvl4pPr lvl="3" algn="ctr">
              <a:lnSpc>
                <a:spcPct val="100000"/>
              </a:lnSpc>
              <a:spcBef>
                <a:spcPts val="0"/>
              </a:spcBef>
              <a:spcAft>
                <a:spcPts val="0"/>
              </a:spcAft>
              <a:buClr>
                <a:schemeClr val="dk1"/>
              </a:buClr>
              <a:buSzPts val="2400"/>
              <a:buNone/>
              <a:defRPr sz="2400">
                <a:solidFill>
                  <a:schemeClr val="dk1"/>
                </a:solidFill>
              </a:defRPr>
            </a:lvl4pPr>
            <a:lvl5pPr lvl="4" algn="ctr">
              <a:lnSpc>
                <a:spcPct val="100000"/>
              </a:lnSpc>
              <a:spcBef>
                <a:spcPts val="0"/>
              </a:spcBef>
              <a:spcAft>
                <a:spcPts val="0"/>
              </a:spcAft>
              <a:buClr>
                <a:schemeClr val="dk1"/>
              </a:buClr>
              <a:buSzPts val="2400"/>
              <a:buNone/>
              <a:defRPr sz="2400">
                <a:solidFill>
                  <a:schemeClr val="dk1"/>
                </a:solidFill>
              </a:defRPr>
            </a:lvl5pPr>
            <a:lvl6pPr lvl="5" algn="ctr">
              <a:lnSpc>
                <a:spcPct val="100000"/>
              </a:lnSpc>
              <a:spcBef>
                <a:spcPts val="0"/>
              </a:spcBef>
              <a:spcAft>
                <a:spcPts val="0"/>
              </a:spcAft>
              <a:buClr>
                <a:schemeClr val="dk1"/>
              </a:buClr>
              <a:buSzPts val="2400"/>
              <a:buNone/>
              <a:defRPr sz="2400">
                <a:solidFill>
                  <a:schemeClr val="dk1"/>
                </a:solidFill>
              </a:defRPr>
            </a:lvl6pPr>
            <a:lvl7pPr lvl="6" algn="ctr">
              <a:lnSpc>
                <a:spcPct val="100000"/>
              </a:lnSpc>
              <a:spcBef>
                <a:spcPts val="0"/>
              </a:spcBef>
              <a:spcAft>
                <a:spcPts val="0"/>
              </a:spcAft>
              <a:buClr>
                <a:schemeClr val="dk1"/>
              </a:buClr>
              <a:buSzPts val="2400"/>
              <a:buNone/>
              <a:defRPr sz="2400">
                <a:solidFill>
                  <a:schemeClr val="dk1"/>
                </a:solidFill>
              </a:defRPr>
            </a:lvl7pPr>
            <a:lvl8pPr lvl="7" algn="ctr">
              <a:lnSpc>
                <a:spcPct val="100000"/>
              </a:lnSpc>
              <a:spcBef>
                <a:spcPts val="0"/>
              </a:spcBef>
              <a:spcAft>
                <a:spcPts val="0"/>
              </a:spcAft>
              <a:buClr>
                <a:schemeClr val="dk1"/>
              </a:buClr>
              <a:buSzPts val="2400"/>
              <a:buNone/>
              <a:defRPr sz="2400">
                <a:solidFill>
                  <a:schemeClr val="dk1"/>
                </a:solidFill>
              </a:defRPr>
            </a:lvl8pPr>
            <a:lvl9pPr lvl="8" algn="ctr">
              <a:lnSpc>
                <a:spcPct val="100000"/>
              </a:lnSpc>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Green edge text">
  <p:cSld name="Title Only_1_1">
    <p:spTree>
      <p:nvGrpSpPr>
        <p:cNvPr id="56" name="Shape 56"/>
        <p:cNvGrpSpPr/>
        <p:nvPr/>
      </p:nvGrpSpPr>
      <p:grpSpPr>
        <a:xfrm>
          <a:off x="0" y="0"/>
          <a:ext cx="0" cy="0"/>
          <a:chOff x="0" y="0"/>
          <a:chExt cx="0" cy="0"/>
        </a:xfrm>
      </p:grpSpPr>
      <p:sp>
        <p:nvSpPr>
          <p:cNvPr id="57" name="Google Shape;57;p9"/>
          <p:cNvSpPr txBox="1"/>
          <p:nvPr>
            <p:ph idx="12" type="sldNum"/>
          </p:nvPr>
        </p:nvSpPr>
        <p:spPr>
          <a:xfrm>
            <a:off x="8491094" y="4783455"/>
            <a:ext cx="200400" cy="2094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888888"/>
              </a:buClr>
              <a:buSzPts val="1400"/>
              <a:buFont typeface="Helvetica Neue"/>
              <a:buNone/>
              <a:defRPr b="0" i="0" sz="1400" u="none" cap="none" strike="noStrike">
                <a:solidFill>
                  <a:srgbClr val="888888"/>
                </a:solidFill>
                <a:latin typeface="Helvetica Neue"/>
                <a:ea typeface="Helvetica Neue"/>
                <a:cs typeface="Helvetica Neue"/>
                <a:sym typeface="Helvetica Neue"/>
              </a:defRPr>
            </a:lvl1pPr>
            <a:lvl2pPr indent="0" lvl="1" marL="0" marR="0" algn="r">
              <a:lnSpc>
                <a:spcPct val="100000"/>
              </a:lnSpc>
              <a:spcBef>
                <a:spcPts val="0"/>
              </a:spcBef>
              <a:spcAft>
                <a:spcPts val="0"/>
              </a:spcAft>
              <a:buClr>
                <a:srgbClr val="888888"/>
              </a:buClr>
              <a:buSzPts val="1400"/>
              <a:buFont typeface="Helvetica Neue"/>
              <a:buNone/>
              <a:defRPr b="0" i="0" sz="1400" u="none" cap="none" strike="noStrike">
                <a:solidFill>
                  <a:srgbClr val="888888"/>
                </a:solidFill>
                <a:latin typeface="Helvetica Neue"/>
                <a:ea typeface="Helvetica Neue"/>
                <a:cs typeface="Helvetica Neue"/>
                <a:sym typeface="Helvetica Neue"/>
              </a:defRPr>
            </a:lvl2pPr>
            <a:lvl3pPr indent="0" lvl="2" marL="0" marR="0" algn="r">
              <a:lnSpc>
                <a:spcPct val="100000"/>
              </a:lnSpc>
              <a:spcBef>
                <a:spcPts val="0"/>
              </a:spcBef>
              <a:spcAft>
                <a:spcPts val="0"/>
              </a:spcAft>
              <a:buClr>
                <a:srgbClr val="888888"/>
              </a:buClr>
              <a:buSzPts val="1400"/>
              <a:buFont typeface="Helvetica Neue"/>
              <a:buNone/>
              <a:defRPr b="0" i="0" sz="1400" u="none" cap="none" strike="noStrike">
                <a:solidFill>
                  <a:srgbClr val="888888"/>
                </a:solidFill>
                <a:latin typeface="Helvetica Neue"/>
                <a:ea typeface="Helvetica Neue"/>
                <a:cs typeface="Helvetica Neue"/>
                <a:sym typeface="Helvetica Neue"/>
              </a:defRPr>
            </a:lvl3pPr>
            <a:lvl4pPr indent="0" lvl="3" marL="0" marR="0" algn="r">
              <a:lnSpc>
                <a:spcPct val="100000"/>
              </a:lnSpc>
              <a:spcBef>
                <a:spcPts val="0"/>
              </a:spcBef>
              <a:spcAft>
                <a:spcPts val="0"/>
              </a:spcAft>
              <a:buClr>
                <a:srgbClr val="888888"/>
              </a:buClr>
              <a:buSzPts val="1400"/>
              <a:buFont typeface="Helvetica Neue"/>
              <a:buNone/>
              <a:defRPr b="0" i="0" sz="1400" u="none" cap="none" strike="noStrike">
                <a:solidFill>
                  <a:srgbClr val="888888"/>
                </a:solidFill>
                <a:latin typeface="Helvetica Neue"/>
                <a:ea typeface="Helvetica Neue"/>
                <a:cs typeface="Helvetica Neue"/>
                <a:sym typeface="Helvetica Neue"/>
              </a:defRPr>
            </a:lvl4pPr>
            <a:lvl5pPr indent="0" lvl="4" marL="0" marR="0" algn="r">
              <a:lnSpc>
                <a:spcPct val="100000"/>
              </a:lnSpc>
              <a:spcBef>
                <a:spcPts val="0"/>
              </a:spcBef>
              <a:spcAft>
                <a:spcPts val="0"/>
              </a:spcAft>
              <a:buClr>
                <a:srgbClr val="888888"/>
              </a:buClr>
              <a:buSzPts val="1400"/>
              <a:buFont typeface="Helvetica Neue"/>
              <a:buNone/>
              <a:defRPr b="0" i="0" sz="1400" u="none" cap="none" strike="noStrike">
                <a:solidFill>
                  <a:srgbClr val="888888"/>
                </a:solidFill>
                <a:latin typeface="Helvetica Neue"/>
                <a:ea typeface="Helvetica Neue"/>
                <a:cs typeface="Helvetica Neue"/>
                <a:sym typeface="Helvetica Neue"/>
              </a:defRPr>
            </a:lvl5pPr>
            <a:lvl6pPr indent="0" lvl="5" marL="0" marR="0" algn="r">
              <a:lnSpc>
                <a:spcPct val="100000"/>
              </a:lnSpc>
              <a:spcBef>
                <a:spcPts val="0"/>
              </a:spcBef>
              <a:spcAft>
                <a:spcPts val="0"/>
              </a:spcAft>
              <a:buClr>
                <a:srgbClr val="888888"/>
              </a:buClr>
              <a:buSzPts val="1400"/>
              <a:buFont typeface="Helvetica Neue"/>
              <a:buNone/>
              <a:defRPr b="0" i="0" sz="1400" u="none" cap="none" strike="noStrike">
                <a:solidFill>
                  <a:srgbClr val="888888"/>
                </a:solidFill>
                <a:latin typeface="Helvetica Neue"/>
                <a:ea typeface="Helvetica Neue"/>
                <a:cs typeface="Helvetica Neue"/>
                <a:sym typeface="Helvetica Neue"/>
              </a:defRPr>
            </a:lvl6pPr>
            <a:lvl7pPr indent="0" lvl="6" marL="0" marR="0" algn="r">
              <a:lnSpc>
                <a:spcPct val="100000"/>
              </a:lnSpc>
              <a:spcBef>
                <a:spcPts val="0"/>
              </a:spcBef>
              <a:spcAft>
                <a:spcPts val="0"/>
              </a:spcAft>
              <a:buClr>
                <a:srgbClr val="888888"/>
              </a:buClr>
              <a:buSzPts val="1400"/>
              <a:buFont typeface="Helvetica Neue"/>
              <a:buNone/>
              <a:defRPr b="0" i="0" sz="1400" u="none" cap="none" strike="noStrike">
                <a:solidFill>
                  <a:srgbClr val="888888"/>
                </a:solidFill>
                <a:latin typeface="Helvetica Neue"/>
                <a:ea typeface="Helvetica Neue"/>
                <a:cs typeface="Helvetica Neue"/>
                <a:sym typeface="Helvetica Neue"/>
              </a:defRPr>
            </a:lvl7pPr>
            <a:lvl8pPr indent="0" lvl="7" marL="0" marR="0" algn="r">
              <a:lnSpc>
                <a:spcPct val="100000"/>
              </a:lnSpc>
              <a:spcBef>
                <a:spcPts val="0"/>
              </a:spcBef>
              <a:spcAft>
                <a:spcPts val="0"/>
              </a:spcAft>
              <a:buClr>
                <a:srgbClr val="888888"/>
              </a:buClr>
              <a:buSzPts val="1400"/>
              <a:buFont typeface="Helvetica Neue"/>
              <a:buNone/>
              <a:defRPr b="0" i="0" sz="1400" u="none" cap="none" strike="noStrike">
                <a:solidFill>
                  <a:srgbClr val="888888"/>
                </a:solidFill>
                <a:latin typeface="Helvetica Neue"/>
                <a:ea typeface="Helvetica Neue"/>
                <a:cs typeface="Helvetica Neue"/>
                <a:sym typeface="Helvetica Neue"/>
              </a:defRPr>
            </a:lvl8pPr>
            <a:lvl9pPr indent="0" lvl="8" marL="0" marR="0" algn="r">
              <a:lnSpc>
                <a:spcPct val="100000"/>
              </a:lnSpc>
              <a:spcBef>
                <a:spcPts val="0"/>
              </a:spcBef>
              <a:spcAft>
                <a:spcPts val="0"/>
              </a:spcAft>
              <a:buClr>
                <a:srgbClr val="888888"/>
              </a:buClr>
              <a:buSzPts val="1400"/>
              <a:buFont typeface="Helvetica Neue"/>
              <a:buNone/>
              <a:defRPr b="0" i="0" sz="1400" u="none" cap="none" strike="noStrike">
                <a:solidFill>
                  <a:srgbClr val="888888"/>
                </a:solidFill>
                <a:latin typeface="Helvetica Neue"/>
                <a:ea typeface="Helvetica Neue"/>
                <a:cs typeface="Helvetica Neue"/>
                <a:sym typeface="Helvetica Neue"/>
              </a:defRPr>
            </a:lvl9pPr>
          </a:lstStyle>
          <a:p>
            <a:pPr indent="0" lvl="0" marL="0" rtl="0" algn="r">
              <a:spcBef>
                <a:spcPts val="0"/>
              </a:spcBef>
              <a:spcAft>
                <a:spcPts val="0"/>
              </a:spcAft>
              <a:buNone/>
            </a:pPr>
            <a:fld id="{00000000-1234-1234-1234-123412341234}" type="slidenum">
              <a:rPr lang="en-GB"/>
              <a:t>‹#›</a:t>
            </a:fld>
            <a:endParaRPr/>
          </a:p>
        </p:txBody>
      </p:sp>
      <p:sp>
        <p:nvSpPr>
          <p:cNvPr id="58" name="Google Shape;58;p9"/>
          <p:cNvSpPr/>
          <p:nvPr/>
        </p:nvSpPr>
        <p:spPr>
          <a:xfrm>
            <a:off x="0" y="0"/>
            <a:ext cx="2852700" cy="5154900"/>
          </a:xfrm>
          <a:prstGeom prst="rect">
            <a:avLst/>
          </a:prstGeom>
          <a:solidFill>
            <a:srgbClr val="A6B80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9" name="Google Shape;59;p9"/>
          <p:cNvSpPr txBox="1"/>
          <p:nvPr>
            <p:ph type="ctrTitle"/>
          </p:nvPr>
        </p:nvSpPr>
        <p:spPr>
          <a:xfrm>
            <a:off x="3134044" y="432054"/>
            <a:ext cx="5439300" cy="3633000"/>
          </a:xfrm>
          <a:prstGeom prst="rect">
            <a:avLst/>
          </a:prstGeom>
          <a:noFill/>
          <a:ln>
            <a:noFill/>
          </a:ln>
        </p:spPr>
        <p:txBody>
          <a:bodyPr anchorCtr="0" anchor="t" bIns="0" lIns="0" spcFirstLastPara="1" rIns="0" wrap="square" tIns="0">
            <a:noAutofit/>
          </a:bodyPr>
          <a:lstStyle>
            <a:lvl1pPr lvl="0" algn="l">
              <a:lnSpc>
                <a:spcPct val="100000"/>
              </a:lnSpc>
              <a:spcBef>
                <a:spcPts val="80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1200"/>
              <a:buNone/>
              <a:defRPr b="0" sz="1200">
                <a:solidFill>
                  <a:schemeClr val="dk1"/>
                </a:solidFill>
              </a:defRPr>
            </a:lvl2pPr>
            <a:lvl3pPr lvl="2" algn="ctr">
              <a:lnSpc>
                <a:spcPct val="100000"/>
              </a:lnSpc>
              <a:spcBef>
                <a:spcPts val="0"/>
              </a:spcBef>
              <a:spcAft>
                <a:spcPts val="0"/>
              </a:spcAft>
              <a:buClr>
                <a:schemeClr val="dk1"/>
              </a:buClr>
              <a:buSzPts val="1200"/>
              <a:buNone/>
              <a:defRPr b="0" sz="1200">
                <a:solidFill>
                  <a:schemeClr val="dk1"/>
                </a:solidFill>
              </a:defRPr>
            </a:lvl3pPr>
            <a:lvl4pPr lvl="3" algn="ctr">
              <a:lnSpc>
                <a:spcPct val="100000"/>
              </a:lnSpc>
              <a:spcBef>
                <a:spcPts val="0"/>
              </a:spcBef>
              <a:spcAft>
                <a:spcPts val="0"/>
              </a:spcAft>
              <a:buClr>
                <a:schemeClr val="dk1"/>
              </a:buClr>
              <a:buSzPts val="1200"/>
              <a:buNone/>
              <a:defRPr b="0" sz="1200">
                <a:solidFill>
                  <a:schemeClr val="dk1"/>
                </a:solidFill>
              </a:defRPr>
            </a:lvl4pPr>
            <a:lvl5pPr lvl="4" algn="ctr">
              <a:lnSpc>
                <a:spcPct val="100000"/>
              </a:lnSpc>
              <a:spcBef>
                <a:spcPts val="0"/>
              </a:spcBef>
              <a:spcAft>
                <a:spcPts val="0"/>
              </a:spcAft>
              <a:buClr>
                <a:schemeClr val="dk1"/>
              </a:buClr>
              <a:buSzPts val="1200"/>
              <a:buNone/>
              <a:defRPr b="0" sz="1200">
                <a:solidFill>
                  <a:schemeClr val="dk1"/>
                </a:solidFill>
              </a:defRPr>
            </a:lvl5pPr>
            <a:lvl6pPr lvl="5" algn="ctr">
              <a:lnSpc>
                <a:spcPct val="100000"/>
              </a:lnSpc>
              <a:spcBef>
                <a:spcPts val="0"/>
              </a:spcBef>
              <a:spcAft>
                <a:spcPts val="0"/>
              </a:spcAft>
              <a:buClr>
                <a:schemeClr val="dk1"/>
              </a:buClr>
              <a:buSzPts val="1200"/>
              <a:buNone/>
              <a:defRPr b="0" sz="1200">
                <a:solidFill>
                  <a:schemeClr val="dk1"/>
                </a:solidFill>
              </a:defRPr>
            </a:lvl6pPr>
            <a:lvl7pPr lvl="6" algn="ctr">
              <a:lnSpc>
                <a:spcPct val="100000"/>
              </a:lnSpc>
              <a:spcBef>
                <a:spcPts val="0"/>
              </a:spcBef>
              <a:spcAft>
                <a:spcPts val="0"/>
              </a:spcAft>
              <a:buClr>
                <a:schemeClr val="dk1"/>
              </a:buClr>
              <a:buSzPts val="1200"/>
              <a:buNone/>
              <a:defRPr b="0" sz="1200">
                <a:solidFill>
                  <a:schemeClr val="dk1"/>
                </a:solidFill>
              </a:defRPr>
            </a:lvl7pPr>
            <a:lvl8pPr lvl="7" algn="ctr">
              <a:lnSpc>
                <a:spcPct val="100000"/>
              </a:lnSpc>
              <a:spcBef>
                <a:spcPts val="0"/>
              </a:spcBef>
              <a:spcAft>
                <a:spcPts val="0"/>
              </a:spcAft>
              <a:buClr>
                <a:schemeClr val="dk1"/>
              </a:buClr>
              <a:buSzPts val="1200"/>
              <a:buNone/>
              <a:defRPr b="0" sz="1200">
                <a:solidFill>
                  <a:schemeClr val="dk1"/>
                </a:solidFill>
              </a:defRPr>
            </a:lvl8pPr>
            <a:lvl9pPr lvl="8" algn="ctr">
              <a:lnSpc>
                <a:spcPct val="100000"/>
              </a:lnSpc>
              <a:spcBef>
                <a:spcPts val="0"/>
              </a:spcBef>
              <a:spcAft>
                <a:spcPts val="0"/>
              </a:spcAft>
              <a:buClr>
                <a:schemeClr val="dk1"/>
              </a:buClr>
              <a:buSzPts val="1200"/>
              <a:buNone/>
              <a:defRPr b="0" sz="1200">
                <a:solidFill>
                  <a:schemeClr val="dk1"/>
                </a:solidFill>
              </a:defRPr>
            </a:lvl9pPr>
          </a:lstStyle>
          <a:p/>
        </p:txBody>
      </p:sp>
      <p:sp>
        <p:nvSpPr>
          <p:cNvPr id="60" name="Google Shape;60;p9"/>
          <p:cNvSpPr txBox="1"/>
          <p:nvPr>
            <p:ph idx="2" type="ctrTitle"/>
          </p:nvPr>
        </p:nvSpPr>
        <p:spPr>
          <a:xfrm>
            <a:off x="342900" y="432054"/>
            <a:ext cx="2292300" cy="11454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Clr>
                <a:schemeClr val="dk1"/>
              </a:buClr>
              <a:buSzPts val="2400"/>
              <a:buNone/>
              <a:defRPr sz="2400">
                <a:solidFill>
                  <a:schemeClr val="dk1"/>
                </a:solidFill>
              </a:defRPr>
            </a:lvl2pPr>
            <a:lvl3pPr lvl="2" algn="ctr">
              <a:lnSpc>
                <a:spcPct val="100000"/>
              </a:lnSpc>
              <a:spcBef>
                <a:spcPts val="0"/>
              </a:spcBef>
              <a:spcAft>
                <a:spcPts val="0"/>
              </a:spcAft>
              <a:buClr>
                <a:schemeClr val="dk1"/>
              </a:buClr>
              <a:buSzPts val="2400"/>
              <a:buNone/>
              <a:defRPr sz="2400">
                <a:solidFill>
                  <a:schemeClr val="dk1"/>
                </a:solidFill>
              </a:defRPr>
            </a:lvl3pPr>
            <a:lvl4pPr lvl="3" algn="ctr">
              <a:lnSpc>
                <a:spcPct val="100000"/>
              </a:lnSpc>
              <a:spcBef>
                <a:spcPts val="0"/>
              </a:spcBef>
              <a:spcAft>
                <a:spcPts val="0"/>
              </a:spcAft>
              <a:buClr>
                <a:schemeClr val="dk1"/>
              </a:buClr>
              <a:buSzPts val="2400"/>
              <a:buNone/>
              <a:defRPr sz="2400">
                <a:solidFill>
                  <a:schemeClr val="dk1"/>
                </a:solidFill>
              </a:defRPr>
            </a:lvl4pPr>
            <a:lvl5pPr lvl="4" algn="ctr">
              <a:lnSpc>
                <a:spcPct val="100000"/>
              </a:lnSpc>
              <a:spcBef>
                <a:spcPts val="0"/>
              </a:spcBef>
              <a:spcAft>
                <a:spcPts val="0"/>
              </a:spcAft>
              <a:buClr>
                <a:schemeClr val="dk1"/>
              </a:buClr>
              <a:buSzPts val="2400"/>
              <a:buNone/>
              <a:defRPr sz="2400">
                <a:solidFill>
                  <a:schemeClr val="dk1"/>
                </a:solidFill>
              </a:defRPr>
            </a:lvl5pPr>
            <a:lvl6pPr lvl="5" algn="ctr">
              <a:lnSpc>
                <a:spcPct val="100000"/>
              </a:lnSpc>
              <a:spcBef>
                <a:spcPts val="0"/>
              </a:spcBef>
              <a:spcAft>
                <a:spcPts val="0"/>
              </a:spcAft>
              <a:buClr>
                <a:schemeClr val="dk1"/>
              </a:buClr>
              <a:buSzPts val="2400"/>
              <a:buNone/>
              <a:defRPr sz="2400">
                <a:solidFill>
                  <a:schemeClr val="dk1"/>
                </a:solidFill>
              </a:defRPr>
            </a:lvl6pPr>
            <a:lvl7pPr lvl="6" algn="ctr">
              <a:lnSpc>
                <a:spcPct val="100000"/>
              </a:lnSpc>
              <a:spcBef>
                <a:spcPts val="0"/>
              </a:spcBef>
              <a:spcAft>
                <a:spcPts val="0"/>
              </a:spcAft>
              <a:buClr>
                <a:schemeClr val="dk1"/>
              </a:buClr>
              <a:buSzPts val="2400"/>
              <a:buNone/>
              <a:defRPr sz="2400">
                <a:solidFill>
                  <a:schemeClr val="dk1"/>
                </a:solidFill>
              </a:defRPr>
            </a:lvl7pPr>
            <a:lvl8pPr lvl="7" algn="ctr">
              <a:lnSpc>
                <a:spcPct val="100000"/>
              </a:lnSpc>
              <a:spcBef>
                <a:spcPts val="0"/>
              </a:spcBef>
              <a:spcAft>
                <a:spcPts val="0"/>
              </a:spcAft>
              <a:buClr>
                <a:schemeClr val="dk1"/>
              </a:buClr>
              <a:buSzPts val="2400"/>
              <a:buNone/>
              <a:defRPr sz="2400">
                <a:solidFill>
                  <a:schemeClr val="dk1"/>
                </a:solidFill>
              </a:defRPr>
            </a:lvl8pPr>
            <a:lvl9pPr lvl="8" algn="ctr">
              <a:lnSpc>
                <a:spcPct val="100000"/>
              </a:lnSpc>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Blue heavy text">
  <p:cSld name="CUSTOM_4">
    <p:spTree>
      <p:nvGrpSpPr>
        <p:cNvPr id="61" name="Shape 61"/>
        <p:cNvGrpSpPr/>
        <p:nvPr/>
      </p:nvGrpSpPr>
      <p:grpSpPr>
        <a:xfrm>
          <a:off x="0" y="0"/>
          <a:ext cx="0" cy="0"/>
          <a:chOff x="0" y="0"/>
          <a:chExt cx="0" cy="0"/>
        </a:xfrm>
      </p:grpSpPr>
      <p:sp>
        <p:nvSpPr>
          <p:cNvPr id="62" name="Google Shape;62;p10"/>
          <p:cNvSpPr/>
          <p:nvPr/>
        </p:nvSpPr>
        <p:spPr>
          <a:xfrm rot="5400000">
            <a:off x="4323731" y="-3827437"/>
            <a:ext cx="545100" cy="8883300"/>
          </a:xfrm>
          <a:prstGeom prst="round2SameRect">
            <a:avLst>
              <a:gd fmla="val 46281" name="adj1"/>
              <a:gd fmla="val 50000" name="adj2"/>
            </a:avLst>
          </a:prstGeom>
          <a:solidFill>
            <a:srgbClr val="699AF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63" name="Google Shape;63;p10"/>
          <p:cNvSpPr txBox="1"/>
          <p:nvPr>
            <p:ph type="ctrTitle"/>
          </p:nvPr>
        </p:nvSpPr>
        <p:spPr>
          <a:xfrm>
            <a:off x="349758" y="1200150"/>
            <a:ext cx="7431900" cy="34632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200"/>
              <a:buNone/>
              <a:defRPr b="0" sz="1200">
                <a:solidFill>
                  <a:schemeClr val="dk1"/>
                </a:solidFill>
              </a:defRPr>
            </a:lvl1pPr>
            <a:lvl2pPr lvl="1" algn="ctr">
              <a:lnSpc>
                <a:spcPct val="100000"/>
              </a:lnSpc>
              <a:spcBef>
                <a:spcPts val="0"/>
              </a:spcBef>
              <a:spcAft>
                <a:spcPts val="0"/>
              </a:spcAft>
              <a:buClr>
                <a:schemeClr val="dk1"/>
              </a:buClr>
              <a:buSzPts val="800"/>
              <a:buNone/>
              <a:defRPr sz="800">
                <a:solidFill>
                  <a:schemeClr val="dk1"/>
                </a:solidFill>
              </a:defRPr>
            </a:lvl2pPr>
            <a:lvl3pPr lvl="2" algn="ctr">
              <a:lnSpc>
                <a:spcPct val="100000"/>
              </a:lnSpc>
              <a:spcBef>
                <a:spcPts val="0"/>
              </a:spcBef>
              <a:spcAft>
                <a:spcPts val="0"/>
              </a:spcAft>
              <a:buClr>
                <a:schemeClr val="dk1"/>
              </a:buClr>
              <a:buSzPts val="800"/>
              <a:buNone/>
              <a:defRPr sz="800">
                <a:solidFill>
                  <a:schemeClr val="dk1"/>
                </a:solidFill>
              </a:defRPr>
            </a:lvl3pPr>
            <a:lvl4pPr lvl="3" algn="ctr">
              <a:lnSpc>
                <a:spcPct val="100000"/>
              </a:lnSpc>
              <a:spcBef>
                <a:spcPts val="0"/>
              </a:spcBef>
              <a:spcAft>
                <a:spcPts val="0"/>
              </a:spcAft>
              <a:buClr>
                <a:schemeClr val="dk1"/>
              </a:buClr>
              <a:buSzPts val="800"/>
              <a:buNone/>
              <a:defRPr sz="800">
                <a:solidFill>
                  <a:schemeClr val="dk1"/>
                </a:solidFill>
              </a:defRPr>
            </a:lvl4pPr>
            <a:lvl5pPr lvl="4" algn="ctr">
              <a:lnSpc>
                <a:spcPct val="100000"/>
              </a:lnSpc>
              <a:spcBef>
                <a:spcPts val="0"/>
              </a:spcBef>
              <a:spcAft>
                <a:spcPts val="0"/>
              </a:spcAft>
              <a:buClr>
                <a:schemeClr val="dk1"/>
              </a:buClr>
              <a:buSzPts val="800"/>
              <a:buNone/>
              <a:defRPr sz="800">
                <a:solidFill>
                  <a:schemeClr val="dk1"/>
                </a:solidFill>
              </a:defRPr>
            </a:lvl5pPr>
            <a:lvl6pPr lvl="5" algn="ctr">
              <a:lnSpc>
                <a:spcPct val="100000"/>
              </a:lnSpc>
              <a:spcBef>
                <a:spcPts val="0"/>
              </a:spcBef>
              <a:spcAft>
                <a:spcPts val="0"/>
              </a:spcAft>
              <a:buClr>
                <a:schemeClr val="dk1"/>
              </a:buClr>
              <a:buSzPts val="800"/>
              <a:buNone/>
              <a:defRPr sz="800">
                <a:solidFill>
                  <a:schemeClr val="dk1"/>
                </a:solidFill>
              </a:defRPr>
            </a:lvl6pPr>
            <a:lvl7pPr lvl="6" algn="ctr">
              <a:lnSpc>
                <a:spcPct val="100000"/>
              </a:lnSpc>
              <a:spcBef>
                <a:spcPts val="0"/>
              </a:spcBef>
              <a:spcAft>
                <a:spcPts val="0"/>
              </a:spcAft>
              <a:buClr>
                <a:schemeClr val="dk1"/>
              </a:buClr>
              <a:buSzPts val="800"/>
              <a:buNone/>
              <a:defRPr sz="800">
                <a:solidFill>
                  <a:schemeClr val="dk1"/>
                </a:solidFill>
              </a:defRPr>
            </a:lvl7pPr>
            <a:lvl8pPr lvl="7" algn="ctr">
              <a:lnSpc>
                <a:spcPct val="100000"/>
              </a:lnSpc>
              <a:spcBef>
                <a:spcPts val="0"/>
              </a:spcBef>
              <a:spcAft>
                <a:spcPts val="0"/>
              </a:spcAft>
              <a:buClr>
                <a:schemeClr val="dk1"/>
              </a:buClr>
              <a:buSzPts val="800"/>
              <a:buNone/>
              <a:defRPr sz="800">
                <a:solidFill>
                  <a:schemeClr val="dk1"/>
                </a:solidFill>
              </a:defRPr>
            </a:lvl8pPr>
            <a:lvl9pPr lvl="8" algn="ctr">
              <a:lnSpc>
                <a:spcPct val="100000"/>
              </a:lnSpc>
              <a:spcBef>
                <a:spcPts val="0"/>
              </a:spcBef>
              <a:spcAft>
                <a:spcPts val="0"/>
              </a:spcAft>
              <a:buClr>
                <a:schemeClr val="dk1"/>
              </a:buClr>
              <a:buSzPts val="800"/>
              <a:buNone/>
              <a:defRPr sz="800">
                <a:solidFill>
                  <a:schemeClr val="dk1"/>
                </a:solidFill>
              </a:defRPr>
            </a:lvl9pPr>
          </a:lstStyle>
          <a:p/>
        </p:txBody>
      </p:sp>
      <p:sp>
        <p:nvSpPr>
          <p:cNvPr id="64" name="Google Shape;64;p10"/>
          <p:cNvSpPr txBox="1"/>
          <p:nvPr>
            <p:ph idx="2" type="ctrTitle"/>
          </p:nvPr>
        </p:nvSpPr>
        <p:spPr>
          <a:xfrm>
            <a:off x="341363" y="430406"/>
            <a:ext cx="7186200" cy="3993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400"/>
              <a:buNone/>
              <a:defRPr sz="2400">
                <a:solidFill>
                  <a:schemeClr val="dk1"/>
                </a:solidFill>
              </a:defRPr>
            </a:lvl2pPr>
            <a:lvl3pPr lvl="2" algn="ctr">
              <a:lnSpc>
                <a:spcPct val="100000"/>
              </a:lnSpc>
              <a:spcBef>
                <a:spcPts val="0"/>
              </a:spcBef>
              <a:spcAft>
                <a:spcPts val="0"/>
              </a:spcAft>
              <a:buClr>
                <a:schemeClr val="dk1"/>
              </a:buClr>
              <a:buSzPts val="2400"/>
              <a:buNone/>
              <a:defRPr sz="2400">
                <a:solidFill>
                  <a:schemeClr val="dk1"/>
                </a:solidFill>
              </a:defRPr>
            </a:lvl3pPr>
            <a:lvl4pPr lvl="3" algn="ctr">
              <a:lnSpc>
                <a:spcPct val="100000"/>
              </a:lnSpc>
              <a:spcBef>
                <a:spcPts val="0"/>
              </a:spcBef>
              <a:spcAft>
                <a:spcPts val="0"/>
              </a:spcAft>
              <a:buClr>
                <a:schemeClr val="dk1"/>
              </a:buClr>
              <a:buSzPts val="2400"/>
              <a:buNone/>
              <a:defRPr sz="2400">
                <a:solidFill>
                  <a:schemeClr val="dk1"/>
                </a:solidFill>
              </a:defRPr>
            </a:lvl4pPr>
            <a:lvl5pPr lvl="4" algn="ctr">
              <a:lnSpc>
                <a:spcPct val="100000"/>
              </a:lnSpc>
              <a:spcBef>
                <a:spcPts val="0"/>
              </a:spcBef>
              <a:spcAft>
                <a:spcPts val="0"/>
              </a:spcAft>
              <a:buClr>
                <a:schemeClr val="dk1"/>
              </a:buClr>
              <a:buSzPts val="2400"/>
              <a:buNone/>
              <a:defRPr sz="2400">
                <a:solidFill>
                  <a:schemeClr val="dk1"/>
                </a:solidFill>
              </a:defRPr>
            </a:lvl5pPr>
            <a:lvl6pPr lvl="5" algn="ctr">
              <a:lnSpc>
                <a:spcPct val="100000"/>
              </a:lnSpc>
              <a:spcBef>
                <a:spcPts val="0"/>
              </a:spcBef>
              <a:spcAft>
                <a:spcPts val="0"/>
              </a:spcAft>
              <a:buClr>
                <a:schemeClr val="dk1"/>
              </a:buClr>
              <a:buSzPts val="2400"/>
              <a:buNone/>
              <a:defRPr sz="2400">
                <a:solidFill>
                  <a:schemeClr val="dk1"/>
                </a:solidFill>
              </a:defRPr>
            </a:lvl6pPr>
            <a:lvl7pPr lvl="6" algn="ctr">
              <a:lnSpc>
                <a:spcPct val="100000"/>
              </a:lnSpc>
              <a:spcBef>
                <a:spcPts val="0"/>
              </a:spcBef>
              <a:spcAft>
                <a:spcPts val="0"/>
              </a:spcAft>
              <a:buClr>
                <a:schemeClr val="dk1"/>
              </a:buClr>
              <a:buSzPts val="2400"/>
              <a:buNone/>
              <a:defRPr sz="2400">
                <a:solidFill>
                  <a:schemeClr val="dk1"/>
                </a:solidFill>
              </a:defRPr>
            </a:lvl7pPr>
            <a:lvl8pPr lvl="7" algn="ctr">
              <a:lnSpc>
                <a:spcPct val="100000"/>
              </a:lnSpc>
              <a:spcBef>
                <a:spcPts val="0"/>
              </a:spcBef>
              <a:spcAft>
                <a:spcPts val="0"/>
              </a:spcAft>
              <a:buClr>
                <a:schemeClr val="dk1"/>
              </a:buClr>
              <a:buSzPts val="2400"/>
              <a:buNone/>
              <a:defRPr sz="2400">
                <a:solidFill>
                  <a:schemeClr val="dk1"/>
                </a:solidFill>
              </a:defRPr>
            </a:lvl8pPr>
            <a:lvl9pPr lvl="8" algn="ctr">
              <a:lnSpc>
                <a:spcPct val="100000"/>
              </a:lnSpc>
              <a:spcBef>
                <a:spcPts val="0"/>
              </a:spcBef>
              <a:spcAft>
                <a:spcPts val="0"/>
              </a:spcAft>
              <a:buClr>
                <a:schemeClr val="dk1"/>
              </a:buClr>
              <a:buSzPts val="2400"/>
              <a:buNone/>
              <a:defRPr sz="2400">
                <a:solidFill>
                  <a:schemeClr val="dk1"/>
                </a:solidFil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20" Type="http://schemas.openxmlformats.org/officeDocument/2006/relationships/slideLayout" Target="../slideLayouts/slideLayout20.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22" Type="http://schemas.openxmlformats.org/officeDocument/2006/relationships/slideLayout" Target="../slideLayouts/slideLayout22.xml"/><Relationship Id="rId66" Type="http://schemas.openxmlformats.org/officeDocument/2006/relationships/slideLayout" Target="../slideLayouts/slideLayout66.xml"/><Relationship Id="rId21" Type="http://schemas.openxmlformats.org/officeDocument/2006/relationships/slideLayout" Target="../slideLayouts/slideLayout21.xml"/><Relationship Id="rId65" Type="http://schemas.openxmlformats.org/officeDocument/2006/relationships/slideLayout" Target="../slideLayouts/slideLayout65.xml"/><Relationship Id="rId24" Type="http://schemas.openxmlformats.org/officeDocument/2006/relationships/slideLayout" Target="../slideLayouts/slideLayout24.xml"/><Relationship Id="rId68" Type="http://schemas.openxmlformats.org/officeDocument/2006/relationships/slideLayout" Target="../slideLayouts/slideLayout68.xml"/><Relationship Id="rId23" Type="http://schemas.openxmlformats.org/officeDocument/2006/relationships/slideLayout" Target="../slideLayouts/slideLayout23.xml"/><Relationship Id="rId67" Type="http://schemas.openxmlformats.org/officeDocument/2006/relationships/slideLayout" Target="../slideLayouts/slideLayout67.xml"/><Relationship Id="rId60" Type="http://schemas.openxmlformats.org/officeDocument/2006/relationships/slideLayout" Target="../slideLayouts/slideLayout60.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69" Type="http://schemas.openxmlformats.org/officeDocument/2006/relationships/theme" Target="../theme/theme2.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55" Type="http://schemas.openxmlformats.org/officeDocument/2006/relationships/slideLayout" Target="../slideLayouts/slideLayout55.xml"/><Relationship Id="rId10" Type="http://schemas.openxmlformats.org/officeDocument/2006/relationships/slideLayout" Target="../slideLayouts/slideLayout10.xml"/><Relationship Id="rId54" Type="http://schemas.openxmlformats.org/officeDocument/2006/relationships/slideLayout" Target="../slideLayouts/slideLayout54.xml"/><Relationship Id="rId13" Type="http://schemas.openxmlformats.org/officeDocument/2006/relationships/slideLayout" Target="../slideLayouts/slideLayout13.xml"/><Relationship Id="rId57" Type="http://schemas.openxmlformats.org/officeDocument/2006/relationships/slideLayout" Target="../slideLayouts/slideLayout57.xml"/><Relationship Id="rId12" Type="http://schemas.openxmlformats.org/officeDocument/2006/relationships/slideLayout" Target="../slideLayouts/slideLayout12.xml"/><Relationship Id="rId56" Type="http://schemas.openxmlformats.org/officeDocument/2006/relationships/slideLayout" Target="../slideLayouts/slideLayout56.xml"/><Relationship Id="rId15" Type="http://schemas.openxmlformats.org/officeDocument/2006/relationships/slideLayout" Target="../slideLayouts/slideLayout15.xml"/><Relationship Id="rId59" Type="http://schemas.openxmlformats.org/officeDocument/2006/relationships/slideLayout" Target="../slideLayouts/slideLayout59.xml"/><Relationship Id="rId14" Type="http://schemas.openxmlformats.org/officeDocument/2006/relationships/slideLayout" Target="../slideLayouts/slideLayout14.xml"/><Relationship Id="rId58" Type="http://schemas.openxmlformats.org/officeDocument/2006/relationships/slideLayout" Target="../slideLayouts/slideLayout5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629132" y="1985870"/>
            <a:ext cx="7890600" cy="552300"/>
          </a:xfrm>
          <a:prstGeom prst="rect">
            <a:avLst/>
          </a:prstGeom>
          <a:noFill/>
          <a:ln>
            <a:noFill/>
          </a:ln>
        </p:spPr>
        <p:txBody>
          <a:bodyPr anchorCtr="0" anchor="t" bIns="0" lIns="0" spcFirstLastPara="1" rIns="0" wrap="square" tIns="0">
            <a:noAutofit/>
          </a:bodyPr>
          <a:lstStyle>
            <a:lvl1pPr lvl="0" marR="0" algn="l">
              <a:lnSpc>
                <a:spcPct val="100000"/>
              </a:lnSpc>
              <a:spcBef>
                <a:spcPts val="0"/>
              </a:spcBef>
              <a:spcAft>
                <a:spcPts val="0"/>
              </a:spcAft>
              <a:buClr>
                <a:srgbClr val="FFFFFF"/>
              </a:buClr>
              <a:buSzPts val="3500"/>
              <a:buFont typeface="Arial"/>
              <a:buNone/>
              <a:defRPr b="1" i="0" sz="3500" u="none" cap="none" strike="noStrike">
                <a:solidFill>
                  <a:srgbClr val="FFFFFF"/>
                </a:solidFill>
                <a:latin typeface="Arial"/>
                <a:ea typeface="Arial"/>
                <a:cs typeface="Arial"/>
                <a:sym typeface="Arial"/>
              </a:defRPr>
            </a:lvl1pPr>
            <a:lvl2pPr lvl="1" marR="0" algn="l">
              <a:lnSpc>
                <a:spcPct val="100000"/>
              </a:lnSpc>
              <a:spcBef>
                <a:spcPts val="0"/>
              </a:spcBef>
              <a:spcAft>
                <a:spcPts val="0"/>
              </a:spcAft>
              <a:buClr>
                <a:srgbClr val="FFFFFF"/>
              </a:buClr>
              <a:buSzPts val="3500"/>
              <a:buFont typeface="Arial"/>
              <a:buNone/>
              <a:defRPr b="1" i="0" sz="3500" u="none" cap="none" strike="noStrike">
                <a:solidFill>
                  <a:srgbClr val="FFFFFF"/>
                </a:solidFill>
                <a:latin typeface="Arial"/>
                <a:ea typeface="Arial"/>
                <a:cs typeface="Arial"/>
                <a:sym typeface="Arial"/>
              </a:defRPr>
            </a:lvl2pPr>
            <a:lvl3pPr lvl="2" marR="0" algn="l">
              <a:lnSpc>
                <a:spcPct val="100000"/>
              </a:lnSpc>
              <a:spcBef>
                <a:spcPts val="0"/>
              </a:spcBef>
              <a:spcAft>
                <a:spcPts val="0"/>
              </a:spcAft>
              <a:buClr>
                <a:srgbClr val="FFFFFF"/>
              </a:buClr>
              <a:buSzPts val="3500"/>
              <a:buFont typeface="Arial"/>
              <a:buNone/>
              <a:defRPr b="1" i="0" sz="3500" u="none" cap="none" strike="noStrike">
                <a:solidFill>
                  <a:srgbClr val="FFFFFF"/>
                </a:solidFill>
                <a:latin typeface="Arial"/>
                <a:ea typeface="Arial"/>
                <a:cs typeface="Arial"/>
                <a:sym typeface="Arial"/>
              </a:defRPr>
            </a:lvl3pPr>
            <a:lvl4pPr lvl="3" marR="0" algn="l">
              <a:lnSpc>
                <a:spcPct val="100000"/>
              </a:lnSpc>
              <a:spcBef>
                <a:spcPts val="0"/>
              </a:spcBef>
              <a:spcAft>
                <a:spcPts val="0"/>
              </a:spcAft>
              <a:buClr>
                <a:srgbClr val="FFFFFF"/>
              </a:buClr>
              <a:buSzPts val="3500"/>
              <a:buFont typeface="Arial"/>
              <a:buNone/>
              <a:defRPr b="1" i="0" sz="3500" u="none" cap="none" strike="noStrike">
                <a:solidFill>
                  <a:srgbClr val="FFFFFF"/>
                </a:solidFill>
                <a:latin typeface="Arial"/>
                <a:ea typeface="Arial"/>
                <a:cs typeface="Arial"/>
                <a:sym typeface="Arial"/>
              </a:defRPr>
            </a:lvl4pPr>
            <a:lvl5pPr lvl="4" marR="0" algn="l">
              <a:lnSpc>
                <a:spcPct val="100000"/>
              </a:lnSpc>
              <a:spcBef>
                <a:spcPts val="0"/>
              </a:spcBef>
              <a:spcAft>
                <a:spcPts val="0"/>
              </a:spcAft>
              <a:buClr>
                <a:srgbClr val="FFFFFF"/>
              </a:buClr>
              <a:buSzPts val="3500"/>
              <a:buFont typeface="Arial"/>
              <a:buNone/>
              <a:defRPr b="1" i="0" sz="3500" u="none" cap="none" strike="noStrike">
                <a:solidFill>
                  <a:srgbClr val="FFFFFF"/>
                </a:solidFill>
                <a:latin typeface="Arial"/>
                <a:ea typeface="Arial"/>
                <a:cs typeface="Arial"/>
                <a:sym typeface="Arial"/>
              </a:defRPr>
            </a:lvl5pPr>
            <a:lvl6pPr lvl="5" marR="0" algn="l">
              <a:lnSpc>
                <a:spcPct val="100000"/>
              </a:lnSpc>
              <a:spcBef>
                <a:spcPts val="0"/>
              </a:spcBef>
              <a:spcAft>
                <a:spcPts val="0"/>
              </a:spcAft>
              <a:buClr>
                <a:srgbClr val="FFFFFF"/>
              </a:buClr>
              <a:buSzPts val="3500"/>
              <a:buFont typeface="Arial"/>
              <a:buNone/>
              <a:defRPr b="1" i="0" sz="3500" u="none" cap="none" strike="noStrike">
                <a:solidFill>
                  <a:srgbClr val="FFFFFF"/>
                </a:solidFill>
                <a:latin typeface="Arial"/>
                <a:ea typeface="Arial"/>
                <a:cs typeface="Arial"/>
                <a:sym typeface="Arial"/>
              </a:defRPr>
            </a:lvl6pPr>
            <a:lvl7pPr lvl="6" marR="0" algn="l">
              <a:lnSpc>
                <a:spcPct val="100000"/>
              </a:lnSpc>
              <a:spcBef>
                <a:spcPts val="0"/>
              </a:spcBef>
              <a:spcAft>
                <a:spcPts val="0"/>
              </a:spcAft>
              <a:buClr>
                <a:srgbClr val="FFFFFF"/>
              </a:buClr>
              <a:buSzPts val="3500"/>
              <a:buFont typeface="Arial"/>
              <a:buNone/>
              <a:defRPr b="1" i="0" sz="3500" u="none" cap="none" strike="noStrike">
                <a:solidFill>
                  <a:srgbClr val="FFFFFF"/>
                </a:solidFill>
                <a:latin typeface="Arial"/>
                <a:ea typeface="Arial"/>
                <a:cs typeface="Arial"/>
                <a:sym typeface="Arial"/>
              </a:defRPr>
            </a:lvl7pPr>
            <a:lvl8pPr lvl="7" marR="0" algn="l">
              <a:lnSpc>
                <a:spcPct val="100000"/>
              </a:lnSpc>
              <a:spcBef>
                <a:spcPts val="0"/>
              </a:spcBef>
              <a:spcAft>
                <a:spcPts val="0"/>
              </a:spcAft>
              <a:buClr>
                <a:srgbClr val="FFFFFF"/>
              </a:buClr>
              <a:buSzPts val="3500"/>
              <a:buFont typeface="Arial"/>
              <a:buNone/>
              <a:defRPr b="1" i="0" sz="3500" u="none" cap="none" strike="noStrike">
                <a:solidFill>
                  <a:srgbClr val="FFFFFF"/>
                </a:solidFill>
                <a:latin typeface="Arial"/>
                <a:ea typeface="Arial"/>
                <a:cs typeface="Arial"/>
                <a:sym typeface="Arial"/>
              </a:defRPr>
            </a:lvl8pPr>
            <a:lvl9pPr lvl="8" marR="0" algn="l">
              <a:lnSpc>
                <a:spcPct val="100000"/>
              </a:lnSpc>
              <a:spcBef>
                <a:spcPts val="0"/>
              </a:spcBef>
              <a:spcAft>
                <a:spcPts val="0"/>
              </a:spcAft>
              <a:buClr>
                <a:srgbClr val="FFFFFF"/>
              </a:buClr>
              <a:buSzPts val="3500"/>
              <a:buFont typeface="Arial"/>
              <a:buNone/>
              <a:defRPr b="1" i="0" sz="3500" u="none" cap="none" strike="noStrike">
                <a:solidFill>
                  <a:srgbClr val="FFFFFF"/>
                </a:solidFill>
                <a:latin typeface="Arial"/>
                <a:ea typeface="Arial"/>
                <a:cs typeface="Arial"/>
                <a:sym typeface="Arial"/>
              </a:defRPr>
            </a:lvl9pPr>
          </a:lstStyle>
          <a:p/>
        </p:txBody>
      </p:sp>
      <p:sp>
        <p:nvSpPr>
          <p:cNvPr id="7" name="Google Shape;7;p1"/>
          <p:cNvSpPr txBox="1"/>
          <p:nvPr>
            <p:ph idx="1" type="body"/>
          </p:nvPr>
        </p:nvSpPr>
        <p:spPr>
          <a:xfrm>
            <a:off x="457437" y="1183004"/>
            <a:ext cx="8233800" cy="33948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0"/>
              </a:spcBef>
              <a:spcAft>
                <a:spcPts val="0"/>
              </a:spcAft>
              <a:buClr>
                <a:srgbClr val="000000"/>
              </a:buClr>
              <a:buSzPts val="1400"/>
              <a:buFont typeface="Calibri"/>
              <a:buNone/>
              <a:defRPr b="0" i="0" sz="1400" u="none" cap="none" strike="noStrike">
                <a:solidFill>
                  <a:srgbClr val="000000"/>
                </a:solidFill>
                <a:latin typeface="Calibri"/>
                <a:ea typeface="Calibri"/>
                <a:cs typeface="Calibri"/>
                <a:sym typeface="Calibri"/>
              </a:defRPr>
            </a:lvl1pPr>
            <a:lvl2pPr indent="-228600" lvl="1" marL="914400" marR="0" algn="l">
              <a:lnSpc>
                <a:spcPct val="100000"/>
              </a:lnSpc>
              <a:spcBef>
                <a:spcPts val="0"/>
              </a:spcBef>
              <a:spcAft>
                <a:spcPts val="0"/>
              </a:spcAft>
              <a:buClr>
                <a:srgbClr val="000000"/>
              </a:buClr>
              <a:buSzPts val="1400"/>
              <a:buFont typeface="Calibri"/>
              <a:buNone/>
              <a:defRPr b="0" i="0" sz="1400" u="none" cap="none" strike="noStrike">
                <a:solidFill>
                  <a:srgbClr val="000000"/>
                </a:solidFill>
                <a:latin typeface="Calibri"/>
                <a:ea typeface="Calibri"/>
                <a:cs typeface="Calibri"/>
                <a:sym typeface="Calibri"/>
              </a:defRPr>
            </a:lvl2pPr>
            <a:lvl3pPr indent="-228600" lvl="2" marL="1371600" marR="0" algn="l">
              <a:lnSpc>
                <a:spcPct val="100000"/>
              </a:lnSpc>
              <a:spcBef>
                <a:spcPts val="0"/>
              </a:spcBef>
              <a:spcAft>
                <a:spcPts val="0"/>
              </a:spcAft>
              <a:buClr>
                <a:srgbClr val="000000"/>
              </a:buClr>
              <a:buSzPts val="1400"/>
              <a:buFont typeface="Calibri"/>
              <a:buNone/>
              <a:defRPr b="0" i="0" sz="1400" u="none" cap="none" strike="noStrike">
                <a:solidFill>
                  <a:srgbClr val="000000"/>
                </a:solidFill>
                <a:latin typeface="Calibri"/>
                <a:ea typeface="Calibri"/>
                <a:cs typeface="Calibri"/>
                <a:sym typeface="Calibri"/>
              </a:defRPr>
            </a:lvl3pPr>
            <a:lvl4pPr indent="-228600" lvl="3" marL="1828800" marR="0" algn="l">
              <a:lnSpc>
                <a:spcPct val="100000"/>
              </a:lnSpc>
              <a:spcBef>
                <a:spcPts val="0"/>
              </a:spcBef>
              <a:spcAft>
                <a:spcPts val="0"/>
              </a:spcAft>
              <a:buClr>
                <a:srgbClr val="000000"/>
              </a:buClr>
              <a:buSzPts val="1400"/>
              <a:buFont typeface="Calibri"/>
              <a:buNone/>
              <a:defRPr b="0" i="0" sz="1400" u="none" cap="none" strike="noStrike">
                <a:solidFill>
                  <a:srgbClr val="000000"/>
                </a:solidFill>
                <a:latin typeface="Calibri"/>
                <a:ea typeface="Calibri"/>
                <a:cs typeface="Calibri"/>
                <a:sym typeface="Calibri"/>
              </a:defRPr>
            </a:lvl4pPr>
            <a:lvl5pPr indent="-228600" lvl="4" marL="2286000" marR="0" algn="l">
              <a:lnSpc>
                <a:spcPct val="100000"/>
              </a:lnSpc>
              <a:spcBef>
                <a:spcPts val="0"/>
              </a:spcBef>
              <a:spcAft>
                <a:spcPts val="0"/>
              </a:spcAft>
              <a:buClr>
                <a:srgbClr val="000000"/>
              </a:buClr>
              <a:buSzPts val="1400"/>
              <a:buFont typeface="Calibri"/>
              <a:buNone/>
              <a:defRPr b="0" i="0" sz="1400" u="none" cap="none" strike="noStrike">
                <a:solidFill>
                  <a:srgbClr val="000000"/>
                </a:solidFill>
                <a:latin typeface="Calibri"/>
                <a:ea typeface="Calibri"/>
                <a:cs typeface="Calibri"/>
                <a:sym typeface="Calibri"/>
              </a:defRPr>
            </a:lvl5pPr>
            <a:lvl6pPr indent="-228600" lvl="5" marL="2743200" marR="0" algn="l">
              <a:lnSpc>
                <a:spcPct val="100000"/>
              </a:lnSpc>
              <a:spcBef>
                <a:spcPts val="0"/>
              </a:spcBef>
              <a:spcAft>
                <a:spcPts val="0"/>
              </a:spcAft>
              <a:buClr>
                <a:srgbClr val="000000"/>
              </a:buClr>
              <a:buSzPts val="1400"/>
              <a:buFont typeface="Calibri"/>
              <a:buNone/>
              <a:defRPr b="0" i="0" sz="1400" u="none" cap="none" strike="noStrike">
                <a:solidFill>
                  <a:srgbClr val="000000"/>
                </a:solidFill>
                <a:latin typeface="Calibri"/>
                <a:ea typeface="Calibri"/>
                <a:cs typeface="Calibri"/>
                <a:sym typeface="Calibri"/>
              </a:defRPr>
            </a:lvl6pPr>
            <a:lvl7pPr indent="-228600" lvl="6" marL="3200400" marR="0" algn="l">
              <a:lnSpc>
                <a:spcPct val="100000"/>
              </a:lnSpc>
              <a:spcBef>
                <a:spcPts val="0"/>
              </a:spcBef>
              <a:spcAft>
                <a:spcPts val="0"/>
              </a:spcAft>
              <a:buClr>
                <a:srgbClr val="000000"/>
              </a:buClr>
              <a:buSzPts val="1400"/>
              <a:buFont typeface="Calibri"/>
              <a:buNone/>
              <a:defRPr b="0" i="0" sz="1400" u="none" cap="none" strike="noStrike">
                <a:solidFill>
                  <a:srgbClr val="000000"/>
                </a:solidFill>
                <a:latin typeface="Calibri"/>
                <a:ea typeface="Calibri"/>
                <a:cs typeface="Calibri"/>
                <a:sym typeface="Calibri"/>
              </a:defRPr>
            </a:lvl7pPr>
            <a:lvl8pPr indent="-228600" lvl="7" marL="3657600" marR="0" algn="l">
              <a:lnSpc>
                <a:spcPct val="100000"/>
              </a:lnSpc>
              <a:spcBef>
                <a:spcPts val="0"/>
              </a:spcBef>
              <a:spcAft>
                <a:spcPts val="0"/>
              </a:spcAft>
              <a:buClr>
                <a:srgbClr val="000000"/>
              </a:buClr>
              <a:buSzPts val="1400"/>
              <a:buFont typeface="Calibri"/>
              <a:buNone/>
              <a:defRPr b="0" i="0" sz="1400" u="none" cap="none" strike="noStrike">
                <a:solidFill>
                  <a:srgbClr val="000000"/>
                </a:solidFill>
                <a:latin typeface="Calibri"/>
                <a:ea typeface="Calibri"/>
                <a:cs typeface="Calibri"/>
                <a:sym typeface="Calibri"/>
              </a:defRPr>
            </a:lvl8pPr>
            <a:lvl9pPr indent="-228600" lvl="8" marL="4114800" marR="0" algn="l">
              <a:lnSpc>
                <a:spcPct val="100000"/>
              </a:lnSpc>
              <a:spcBef>
                <a:spcPts val="0"/>
              </a:spcBef>
              <a:spcAft>
                <a:spcPts val="0"/>
              </a:spcAft>
              <a:buClr>
                <a:srgbClr val="000000"/>
              </a:buClr>
              <a:buSzPts val="1400"/>
              <a:buFont typeface="Calibri"/>
              <a:buNone/>
              <a:defRPr b="0" i="0" sz="1400" u="none" cap="none" strike="noStrike">
                <a:solidFill>
                  <a:srgbClr val="000000"/>
                </a:solidFill>
                <a:latin typeface="Calibri"/>
                <a:ea typeface="Calibri"/>
                <a:cs typeface="Calibri"/>
                <a:sym typeface="Calibri"/>
              </a:defRPr>
            </a:lvl9pPr>
          </a:lstStyle>
          <a:p/>
        </p:txBody>
      </p:sp>
      <p:sp>
        <p:nvSpPr>
          <p:cNvPr id="8" name="Google Shape;8;p1"/>
          <p:cNvSpPr txBox="1"/>
          <p:nvPr>
            <p:ph idx="12" type="sldNum"/>
          </p:nvPr>
        </p:nvSpPr>
        <p:spPr>
          <a:xfrm>
            <a:off x="8491094" y="4783455"/>
            <a:ext cx="200400" cy="2094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888888"/>
              </a:buClr>
              <a:buSzPts val="1400"/>
              <a:buFont typeface="Helvetica Neue"/>
              <a:buNone/>
              <a:defRPr b="0" i="0" sz="1400" u="none" cap="none" strike="noStrike">
                <a:solidFill>
                  <a:srgbClr val="888888"/>
                </a:solidFill>
                <a:latin typeface="Helvetica Neue"/>
                <a:ea typeface="Helvetica Neue"/>
                <a:cs typeface="Helvetica Neue"/>
                <a:sym typeface="Helvetica Neue"/>
              </a:defRPr>
            </a:lvl1pPr>
            <a:lvl2pPr indent="0" lvl="1" marL="0" marR="0" algn="r">
              <a:lnSpc>
                <a:spcPct val="100000"/>
              </a:lnSpc>
              <a:spcBef>
                <a:spcPts val="0"/>
              </a:spcBef>
              <a:spcAft>
                <a:spcPts val="0"/>
              </a:spcAft>
              <a:buClr>
                <a:srgbClr val="888888"/>
              </a:buClr>
              <a:buSzPts val="1400"/>
              <a:buFont typeface="Helvetica Neue"/>
              <a:buNone/>
              <a:defRPr b="0" i="0" sz="1400" u="none" cap="none" strike="noStrike">
                <a:solidFill>
                  <a:srgbClr val="888888"/>
                </a:solidFill>
                <a:latin typeface="Helvetica Neue"/>
                <a:ea typeface="Helvetica Neue"/>
                <a:cs typeface="Helvetica Neue"/>
                <a:sym typeface="Helvetica Neue"/>
              </a:defRPr>
            </a:lvl2pPr>
            <a:lvl3pPr indent="0" lvl="2" marL="0" marR="0" algn="r">
              <a:lnSpc>
                <a:spcPct val="100000"/>
              </a:lnSpc>
              <a:spcBef>
                <a:spcPts val="0"/>
              </a:spcBef>
              <a:spcAft>
                <a:spcPts val="0"/>
              </a:spcAft>
              <a:buClr>
                <a:srgbClr val="888888"/>
              </a:buClr>
              <a:buSzPts val="1400"/>
              <a:buFont typeface="Helvetica Neue"/>
              <a:buNone/>
              <a:defRPr b="0" i="0" sz="1400" u="none" cap="none" strike="noStrike">
                <a:solidFill>
                  <a:srgbClr val="888888"/>
                </a:solidFill>
                <a:latin typeface="Helvetica Neue"/>
                <a:ea typeface="Helvetica Neue"/>
                <a:cs typeface="Helvetica Neue"/>
                <a:sym typeface="Helvetica Neue"/>
              </a:defRPr>
            </a:lvl3pPr>
            <a:lvl4pPr indent="0" lvl="3" marL="0" marR="0" algn="r">
              <a:lnSpc>
                <a:spcPct val="100000"/>
              </a:lnSpc>
              <a:spcBef>
                <a:spcPts val="0"/>
              </a:spcBef>
              <a:spcAft>
                <a:spcPts val="0"/>
              </a:spcAft>
              <a:buClr>
                <a:srgbClr val="888888"/>
              </a:buClr>
              <a:buSzPts val="1400"/>
              <a:buFont typeface="Helvetica Neue"/>
              <a:buNone/>
              <a:defRPr b="0" i="0" sz="1400" u="none" cap="none" strike="noStrike">
                <a:solidFill>
                  <a:srgbClr val="888888"/>
                </a:solidFill>
                <a:latin typeface="Helvetica Neue"/>
                <a:ea typeface="Helvetica Neue"/>
                <a:cs typeface="Helvetica Neue"/>
                <a:sym typeface="Helvetica Neue"/>
              </a:defRPr>
            </a:lvl4pPr>
            <a:lvl5pPr indent="0" lvl="4" marL="0" marR="0" algn="r">
              <a:lnSpc>
                <a:spcPct val="100000"/>
              </a:lnSpc>
              <a:spcBef>
                <a:spcPts val="0"/>
              </a:spcBef>
              <a:spcAft>
                <a:spcPts val="0"/>
              </a:spcAft>
              <a:buClr>
                <a:srgbClr val="888888"/>
              </a:buClr>
              <a:buSzPts val="1400"/>
              <a:buFont typeface="Helvetica Neue"/>
              <a:buNone/>
              <a:defRPr b="0" i="0" sz="1400" u="none" cap="none" strike="noStrike">
                <a:solidFill>
                  <a:srgbClr val="888888"/>
                </a:solidFill>
                <a:latin typeface="Helvetica Neue"/>
                <a:ea typeface="Helvetica Neue"/>
                <a:cs typeface="Helvetica Neue"/>
                <a:sym typeface="Helvetica Neue"/>
              </a:defRPr>
            </a:lvl5pPr>
            <a:lvl6pPr indent="0" lvl="5" marL="0" marR="0" algn="r">
              <a:lnSpc>
                <a:spcPct val="100000"/>
              </a:lnSpc>
              <a:spcBef>
                <a:spcPts val="0"/>
              </a:spcBef>
              <a:spcAft>
                <a:spcPts val="0"/>
              </a:spcAft>
              <a:buClr>
                <a:srgbClr val="888888"/>
              </a:buClr>
              <a:buSzPts val="1400"/>
              <a:buFont typeface="Helvetica Neue"/>
              <a:buNone/>
              <a:defRPr b="0" i="0" sz="1400" u="none" cap="none" strike="noStrike">
                <a:solidFill>
                  <a:srgbClr val="888888"/>
                </a:solidFill>
                <a:latin typeface="Helvetica Neue"/>
                <a:ea typeface="Helvetica Neue"/>
                <a:cs typeface="Helvetica Neue"/>
                <a:sym typeface="Helvetica Neue"/>
              </a:defRPr>
            </a:lvl6pPr>
            <a:lvl7pPr indent="0" lvl="6" marL="0" marR="0" algn="r">
              <a:lnSpc>
                <a:spcPct val="100000"/>
              </a:lnSpc>
              <a:spcBef>
                <a:spcPts val="0"/>
              </a:spcBef>
              <a:spcAft>
                <a:spcPts val="0"/>
              </a:spcAft>
              <a:buClr>
                <a:srgbClr val="888888"/>
              </a:buClr>
              <a:buSzPts val="1400"/>
              <a:buFont typeface="Helvetica Neue"/>
              <a:buNone/>
              <a:defRPr b="0" i="0" sz="1400" u="none" cap="none" strike="noStrike">
                <a:solidFill>
                  <a:srgbClr val="888888"/>
                </a:solidFill>
                <a:latin typeface="Helvetica Neue"/>
                <a:ea typeface="Helvetica Neue"/>
                <a:cs typeface="Helvetica Neue"/>
                <a:sym typeface="Helvetica Neue"/>
              </a:defRPr>
            </a:lvl7pPr>
            <a:lvl8pPr indent="0" lvl="7" marL="0" marR="0" algn="r">
              <a:lnSpc>
                <a:spcPct val="100000"/>
              </a:lnSpc>
              <a:spcBef>
                <a:spcPts val="0"/>
              </a:spcBef>
              <a:spcAft>
                <a:spcPts val="0"/>
              </a:spcAft>
              <a:buClr>
                <a:srgbClr val="888888"/>
              </a:buClr>
              <a:buSzPts val="1400"/>
              <a:buFont typeface="Helvetica Neue"/>
              <a:buNone/>
              <a:defRPr b="0" i="0" sz="1400" u="none" cap="none" strike="noStrike">
                <a:solidFill>
                  <a:srgbClr val="888888"/>
                </a:solidFill>
                <a:latin typeface="Helvetica Neue"/>
                <a:ea typeface="Helvetica Neue"/>
                <a:cs typeface="Helvetica Neue"/>
                <a:sym typeface="Helvetica Neue"/>
              </a:defRPr>
            </a:lvl8pPr>
            <a:lvl9pPr indent="0" lvl="8" marL="0" marR="0" algn="r">
              <a:lnSpc>
                <a:spcPct val="100000"/>
              </a:lnSpc>
              <a:spcBef>
                <a:spcPts val="0"/>
              </a:spcBef>
              <a:spcAft>
                <a:spcPts val="0"/>
              </a:spcAft>
              <a:buClr>
                <a:srgbClr val="888888"/>
              </a:buClr>
              <a:buSzPts val="1400"/>
              <a:buFont typeface="Helvetica Neue"/>
              <a:buNone/>
              <a:defRPr b="0" i="0" sz="1400" u="none" cap="none" strike="noStrike">
                <a:solidFill>
                  <a:srgbClr val="888888"/>
                </a:solidFill>
                <a:latin typeface="Helvetica Neue"/>
                <a:ea typeface="Helvetica Neue"/>
                <a:cs typeface="Helvetica Neue"/>
                <a:sym typeface="Helvetica Neue"/>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 id="2147483714" r:id="rId67"/>
    <p:sldLayoutId id="2147483715" r:id="rId6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4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4.xml"/><Relationship Id="rId3" Type="http://schemas.openxmlformats.org/officeDocument/2006/relationships/image" Target="../media/image4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7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16.xml"/><Relationship Id="rId3" Type="http://schemas.openxmlformats.org/officeDocument/2006/relationships/image" Target="../media/image76.png"/><Relationship Id="rId4" Type="http://schemas.openxmlformats.org/officeDocument/2006/relationships/image" Target="../media/image7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18.xml"/><Relationship Id="rId3" Type="http://schemas.openxmlformats.org/officeDocument/2006/relationships/image" Target="../media/image79.png"/><Relationship Id="rId4" Type="http://schemas.openxmlformats.org/officeDocument/2006/relationships/image" Target="../media/image7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19.xml"/><Relationship Id="rId3" Type="http://schemas.openxmlformats.org/officeDocument/2006/relationships/image" Target="../media/image78.png"/><Relationship Id="rId4" Type="http://schemas.openxmlformats.org/officeDocument/2006/relationships/image" Target="../media/image7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20.xml"/><Relationship Id="rId3" Type="http://schemas.openxmlformats.org/officeDocument/2006/relationships/image" Target="../media/image81.png"/><Relationship Id="rId4" Type="http://schemas.openxmlformats.org/officeDocument/2006/relationships/image" Target="../media/image7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24.xml"/><Relationship Id="rId3" Type="http://schemas.openxmlformats.org/officeDocument/2006/relationships/hyperlink" Target="https://www.ncsc.gov.uk/cyberessentials/overview" TargetMode="External"/><Relationship Id="rId4" Type="http://schemas.openxmlformats.org/officeDocument/2006/relationships/hyperlink" Target="https://cybertoolkit.service.ncsc.gov.uk/" TargetMode="External"/><Relationship Id="rId5" Type="http://schemas.openxmlformats.org/officeDocument/2006/relationships/image" Target="../media/image49.png"/><Relationship Id="rId6" Type="http://schemas.openxmlformats.org/officeDocument/2006/relationships/hyperlink" Target="https://www.gov.uk/government/publications/ppn-014-cyber-essentials-scheme"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25.xml"/><Relationship Id="rId3" Type="http://schemas.openxmlformats.org/officeDocument/2006/relationships/hyperlink" Target="https://assets.publishing.service.gov.uk/media/67ff8c79712bf73dea13550d/2024-09-13_PPN_015_Guidance_on_how_to_take_account_of_a_supplier_s_approach_to_payment_in_the_procurement_of_major_contracts.pdf" TargetMode="External"/><Relationship Id="rId4" Type="http://schemas.openxmlformats.org/officeDocument/2006/relationships/hyperlink" Target="https://www.gov.uk/check-when-businesses-pay-invoices" TargetMode="External"/><Relationship Id="rId5" Type="http://schemas.openxmlformats.org/officeDocument/2006/relationships/image" Target="../media/image49.png"/><Relationship Id="rId6" Type="http://schemas.openxmlformats.org/officeDocument/2006/relationships/hyperlink" Target="https://www.gov.uk/government/publications/ppn-006-taking-account-of-carbon-reduction-plans-in-the-procurement-of-major-government-contracts"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26.xml"/><Relationship Id="rId3" Type="http://schemas.openxmlformats.org/officeDocument/2006/relationships/hyperlink" Target="https://www.gov.uk/government/publications/ppn-006-taking-account-of-carbon-reduction-plans-in-the-procurement-of-major-government-contracts"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27.xml"/><Relationship Id="rId3" Type="http://schemas.openxmlformats.org/officeDocument/2006/relationships/hyperlink" Target="https://www.gov.uk/government/publications/ppn-006-taking-account-of-carbon-reduction-plans-in-the-procurement-of-major-government-contracts" TargetMode="External"/><Relationship Id="rId4" Type="http://schemas.openxmlformats.org/officeDocument/2006/relationships/hyperlink" Target="https://www.gca.gov.uk/social-value/carbon-net-zero/how-to-create-a-carbon-reduction-plan-crp" TargetMode="External"/><Relationship Id="rId9" Type="http://schemas.openxmlformats.org/officeDocument/2006/relationships/hyperlink" Target="https://assets.gca.gov.uk/wp-content/uploads/SMESupplierTechnology-Limited.odt" TargetMode="External"/><Relationship Id="rId5" Type="http://schemas.openxmlformats.org/officeDocument/2006/relationships/hyperlink" Target="https://businessclimatehub.uk/carbon-footprint-calculators/" TargetMode="External"/><Relationship Id="rId6" Type="http://schemas.openxmlformats.org/officeDocument/2006/relationships/hyperlink" Target="https://youtu.be/uW_IWbR-IkE" TargetMode="External"/><Relationship Id="rId7" Type="http://schemas.openxmlformats.org/officeDocument/2006/relationships/hyperlink" Target="https://assets.publishing.service.gov.uk/media/6800e3930b24153af1e7c700/2025-04-16_PPN_006_Carbon_Reduction_Plan_Template.odt" TargetMode="External"/><Relationship Id="rId8" Type="http://schemas.openxmlformats.org/officeDocument/2006/relationships/hyperlink" Target="https://www.gov.uk/government/publications/carbon-reduction-policy/carbon-reduction-plan"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28.xml"/><Relationship Id="rId3" Type="http://schemas.openxmlformats.org/officeDocument/2006/relationships/hyperlink" Target="https://www.gov.uk/government/publications/ppn-009-tackling-modern-slavery-in-government-supply-chains/ppn-009-guidance-on-tackling-modern-slavery-in-government-supply-chains-html"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29.xml"/><Relationship Id="rId3" Type="http://schemas.openxmlformats.org/officeDocument/2006/relationships/hyperlink" Target="https://www.gov.uk/government/publications/ppn-009-tackling-modern-slavery-in-government-supply-chains/ppn-009-guidance-on-tackling-modern-slavery-in-government-supply-chains-html" TargetMode="External"/><Relationship Id="rId4" Type="http://schemas.openxmlformats.org/officeDocument/2006/relationships/hyperlink" Target="https://www.gca.gov.uk/news/supplier-specifics-what-suppliers-need-to-know-about-modern-slavery-policy-in-procurement" TargetMode="External"/><Relationship Id="rId5" Type="http://schemas.openxmlformats.org/officeDocument/2006/relationships/hyperlink" Target="https://www.gov.uk/government/publications/ppn-009-tackling-modern-slavery-in-government-supply-chains/anti-slavery-risk-tiering-tool-artt-guidanc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3.xml"/><Relationship Id="rId3" Type="http://schemas.openxmlformats.org/officeDocument/2006/relationships/hyperlink" Target="https://www.gov.uk/government/publications/ppn-014-cyber-essentials-scheme" TargetMode="External"/><Relationship Id="rId4" Type="http://schemas.openxmlformats.org/officeDocument/2006/relationships/hyperlink" Target="https://www.ncsc.gov.uk/cyberessentials/overview" TargetMode="External"/><Relationship Id="rId5" Type="http://schemas.openxmlformats.org/officeDocument/2006/relationships/hyperlink" Target="https://www.gov.uk/government/publications/ppn-006-taking-account-of-carbon-reduction-plans-in-the-procurement-of-major-government-contracts" TargetMode="External"/><Relationship Id="rId6" Type="http://schemas.openxmlformats.org/officeDocument/2006/relationships/hyperlink" Target="https://www.gov.uk/government/publications/ppn-006-taking-account-of-carbon-reduction-plans-in-the-procurement-of-major-government-contracts" TargetMode="External"/><Relationship Id="rId7" Type="http://schemas.openxmlformats.org/officeDocument/2006/relationships/hyperlink" Target="https://www.gca.gov.uk/social-value/carbon-net-zero/how-to-create-a-carbon-reduction-plan-crp" TargetMode="External"/><Relationship Id="rId8" Type="http://schemas.openxmlformats.org/officeDocument/2006/relationships/hyperlink" Target="https://www.gov.uk/government/publications/ppn-009-tackling-modern-slavery-in-government-supply-chains/ppn-009-guidance-on-tackling-modern-slavery-in-government-supply-chains-html"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31.xml"/><Relationship Id="rId3" Type="http://schemas.openxmlformats.org/officeDocument/2006/relationships/hyperlink" Target="https://www.gov.uk/government/collections/the-public-sector-contract"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34.xml"/><Relationship Id="rId3" Type="http://schemas.openxmlformats.org/officeDocument/2006/relationships/hyperlink" Target="https://www.gca.gov.uk/agreements/RM6393" TargetMode="External"/><Relationship Id="rId4" Type="http://schemas.openxmlformats.org/officeDocument/2006/relationships/hyperlink" Target="https://www.gca.gov.uk/agreements/RM6391"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35.xml"/><Relationship Id="rId3" Type="http://schemas.openxmlformats.org/officeDocument/2006/relationships/hyperlink" Target="https://www.security.gov.uk/policy-and-guidance/contracting-securely/"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37.xml"/><Relationship Id="rId3" Type="http://schemas.openxmlformats.org/officeDocument/2006/relationships/image" Target="../media/image49.png"/><Relationship Id="rId4" Type="http://schemas.openxmlformats.org/officeDocument/2006/relationships/hyperlink" Target="https://www.gca.gov.uk/agreements/RM6377" TargetMode="External"/><Relationship Id="rId9" Type="http://schemas.openxmlformats.org/officeDocument/2006/relationships/hyperlink" Target="https://www.techuk.org/what-we-deliver/events/gca-network-services-4-drop-in-sessions-30-july-2026.html" TargetMode="External"/><Relationship Id="rId5" Type="http://schemas.openxmlformats.org/officeDocument/2006/relationships/hyperlink" Target="https://www.gca.gov.uk/agreements/RM6377" TargetMode="External"/><Relationship Id="rId6" Type="http://schemas.openxmlformats.org/officeDocument/2006/relationships/hyperlink" Target="https://calendar.app.google/iAb9K7eEhufUq7bG8" TargetMode="External"/><Relationship Id="rId7" Type="http://schemas.openxmlformats.org/officeDocument/2006/relationships/hyperlink" Target="https://www.techuk.org/what-we-deliver/events/gca-network-services-4-drop-in-sessions-16-july-2026.html" TargetMode="External"/><Relationship Id="rId8" Type="http://schemas.openxmlformats.org/officeDocument/2006/relationships/hyperlink" Target="https://www.techuk.org/what-we-deliver/events/gca-network-services-4-drop-in-sessions-23-july-2026.html" TargetMode="External"/><Relationship Id="rId11" Type="http://schemas.openxmlformats.org/officeDocument/2006/relationships/hyperlink" Target="https://www.techuk.org/what-we-deliver/events/gca-network-services-4-drop-in-sessions-13-august-2026.html" TargetMode="External"/><Relationship Id="rId10" Type="http://schemas.openxmlformats.org/officeDocument/2006/relationships/hyperlink" Target="https://www.techuk.org/what-we-deliver/events/gca-network-services-4-drop-in-sessions-6-august-2026.html" TargetMode="External"/><Relationship Id="rId13" Type="http://schemas.openxmlformats.org/officeDocument/2006/relationships/hyperlink" Target="https://crowncommercialservice.bravosolution.co.uk/web/login.html" TargetMode="External"/><Relationship Id="rId12" Type="http://schemas.openxmlformats.org/officeDocument/2006/relationships/hyperlink" Target="https://www.gov.uk/government/publications/procurement-act-2023-short-guides/suppliers-how-to-register-your-organisation-and-first-administrator-on-find-a-tender-in-three-easy-steps-htm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4.xml"/><Relationship Id="rId3" Type="http://schemas.openxmlformats.org/officeDocument/2006/relationships/hyperlink" Target="https://www.gca.gov.uk/news/financial-assessment-how-suppliers-can-prepare-for-success-supplier-specifics-2" TargetMode="External"/><Relationship Id="rId4" Type="http://schemas.openxmlformats.org/officeDocument/2006/relationships/hyperlink" Target="https://www.gov.uk/government/publications/ppn-014-cyber-essentials-scheme" TargetMode="External"/><Relationship Id="rId9" Type="http://schemas.openxmlformats.org/officeDocument/2006/relationships/hyperlink" Target="https://www.gov.uk/government/publications/ppn-009-tackling-modern-slavery-in-government-supply-chains/ppn-009-guidance-on-tackling-modern-slavery-in-government-supply-chains-html" TargetMode="External"/><Relationship Id="rId5" Type="http://schemas.openxmlformats.org/officeDocument/2006/relationships/hyperlink" Target="https://www.ncsc.gov.uk/cyberessentials/overview" TargetMode="External"/><Relationship Id="rId6" Type="http://schemas.openxmlformats.org/officeDocument/2006/relationships/hyperlink" Target="https://www.gov.uk/government/publications/ppn-006-taking-account-of-carbon-reduction-plans-in-the-procurement-of-major-government-contracts" TargetMode="External"/><Relationship Id="rId7" Type="http://schemas.openxmlformats.org/officeDocument/2006/relationships/hyperlink" Target="https://www.gov.uk/government/publications/ppn-006-taking-account-of-carbon-reduction-plans-in-the-procurement-of-major-government-contracts" TargetMode="External"/><Relationship Id="rId8" Type="http://schemas.openxmlformats.org/officeDocument/2006/relationships/hyperlink" Target="https://www.gca.gov.uk/social-value/carbon-net-zero/how-to-create-a-carbon-reduction-plan-crp"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7.xml"/><Relationship Id="rId3" Type="http://schemas.openxmlformats.org/officeDocument/2006/relationships/image" Target="../media/image4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p70"/>
          <p:cNvSpPr txBox="1"/>
          <p:nvPr>
            <p:ph type="ctrTitle"/>
          </p:nvPr>
        </p:nvSpPr>
        <p:spPr>
          <a:xfrm>
            <a:off x="224363" y="898650"/>
            <a:ext cx="2748300" cy="1561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a:t>RM6377</a:t>
            </a:r>
            <a:endParaRPr/>
          </a:p>
          <a:p>
            <a:pPr indent="0" lvl="0" marL="0" rtl="0" algn="l">
              <a:spcBef>
                <a:spcPts val="0"/>
              </a:spcBef>
              <a:spcAft>
                <a:spcPts val="0"/>
              </a:spcAft>
              <a:buNone/>
            </a:pPr>
            <a:r>
              <a:rPr lang="en-GB"/>
              <a:t>Network</a:t>
            </a:r>
            <a:r>
              <a:rPr lang="en-GB"/>
              <a:t> Services 4 </a:t>
            </a:r>
            <a:endParaRPr/>
          </a:p>
        </p:txBody>
      </p:sp>
      <p:sp>
        <p:nvSpPr>
          <p:cNvPr id="420" name="Google Shape;420;p70"/>
          <p:cNvSpPr txBox="1"/>
          <p:nvPr>
            <p:ph idx="2" type="ctrTitle"/>
          </p:nvPr>
        </p:nvSpPr>
        <p:spPr>
          <a:xfrm>
            <a:off x="224363" y="2526825"/>
            <a:ext cx="2675700" cy="9144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a:t>Supplier Surgery</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sp>
        <p:nvSpPr>
          <p:cNvPr id="504" name="Google Shape;504;p79"/>
          <p:cNvSpPr txBox="1"/>
          <p:nvPr>
            <p:ph type="ctrTitle"/>
          </p:nvPr>
        </p:nvSpPr>
        <p:spPr>
          <a:xfrm>
            <a:off x="601200" y="1142250"/>
            <a:ext cx="7941600" cy="10464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sz="1500">
                <a:latin typeface="Calibri"/>
                <a:ea typeface="Calibri"/>
                <a:cs typeface="Calibri"/>
                <a:sym typeface="Calibri"/>
              </a:rPr>
              <a:t>For the key areas/ratios displayed in the FVRA, each bidder is assigned a RAG status/risk </a:t>
            </a:r>
            <a:r>
              <a:rPr lang="en-GB" sz="1500">
                <a:latin typeface="Calibri"/>
                <a:ea typeface="Calibri"/>
                <a:cs typeface="Calibri"/>
                <a:sym typeface="Calibri"/>
              </a:rPr>
              <a:t>classification</a:t>
            </a:r>
            <a:r>
              <a:rPr lang="en-GB" sz="1500">
                <a:latin typeface="Calibri"/>
                <a:ea typeface="Calibri"/>
                <a:cs typeface="Calibri"/>
                <a:sym typeface="Calibri"/>
              </a:rPr>
              <a:t>: </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lang="en-GB" sz="1500">
                <a:latin typeface="Calibri"/>
                <a:ea typeface="Calibri"/>
                <a:cs typeface="Calibri"/>
                <a:sym typeface="Calibri"/>
              </a:rPr>
              <a:t>Red - High risk</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lang="en-GB" sz="1500">
                <a:latin typeface="Calibri"/>
                <a:ea typeface="Calibri"/>
                <a:cs typeface="Calibri"/>
                <a:sym typeface="Calibri"/>
              </a:rPr>
              <a:t>Amber - Medium risk</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lang="en-GB" sz="1500">
                <a:latin typeface="Calibri"/>
                <a:ea typeface="Calibri"/>
                <a:cs typeface="Calibri"/>
                <a:sym typeface="Calibri"/>
              </a:rPr>
              <a:t>Green - Low risk</a:t>
            </a:r>
            <a:endParaRPr sz="1500">
              <a:latin typeface="Calibri"/>
              <a:ea typeface="Calibri"/>
              <a:cs typeface="Calibri"/>
              <a:sym typeface="Calibri"/>
            </a:endParaRPr>
          </a:p>
          <a:p>
            <a:pPr indent="0" lvl="0" marL="0" rtl="0" algn="l">
              <a:spcBef>
                <a:spcPts val="0"/>
              </a:spcBef>
              <a:spcAft>
                <a:spcPts val="0"/>
              </a:spcAft>
              <a:buNone/>
            </a:pPr>
            <a:r>
              <a:t/>
            </a:r>
            <a:endParaRPr sz="1500">
              <a:latin typeface="Calibri"/>
              <a:ea typeface="Calibri"/>
              <a:cs typeface="Calibri"/>
              <a:sym typeface="Calibri"/>
            </a:endParaRPr>
          </a:p>
        </p:txBody>
      </p:sp>
      <p:sp>
        <p:nvSpPr>
          <p:cNvPr id="505" name="Google Shape;505;p79"/>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a:t>Risk</a:t>
            </a:r>
            <a:r>
              <a:rPr lang="en-GB"/>
              <a:t> classification </a:t>
            </a:r>
            <a:endParaRPr/>
          </a:p>
        </p:txBody>
      </p:sp>
      <p:sp>
        <p:nvSpPr>
          <p:cNvPr id="506" name="Google Shape;506;p79"/>
          <p:cNvSpPr txBox="1"/>
          <p:nvPr/>
        </p:nvSpPr>
        <p:spPr>
          <a:xfrm>
            <a:off x="1036394" y="2325750"/>
            <a:ext cx="7443300" cy="749100"/>
          </a:xfrm>
          <a:prstGeom prst="rect">
            <a:avLst/>
          </a:prstGeom>
          <a:noFill/>
          <a:ln>
            <a:noFill/>
          </a:ln>
        </p:spPr>
        <p:txBody>
          <a:bodyPr anchorCtr="0" anchor="t" bIns="93700" lIns="93700" spcFirstLastPara="1" rIns="93700" wrap="square" tIns="93700">
            <a:noAutofit/>
          </a:bodyPr>
          <a:lstStyle/>
          <a:p>
            <a:pPr indent="0" lvl="0" marL="0" rtl="0" algn="l">
              <a:spcBef>
                <a:spcPts val="0"/>
              </a:spcBef>
              <a:spcAft>
                <a:spcPts val="0"/>
              </a:spcAft>
              <a:buClr>
                <a:schemeClr val="dk1"/>
              </a:buClr>
              <a:buSzPts val="1100"/>
              <a:buFont typeface="Arial"/>
              <a:buNone/>
            </a:pPr>
            <a:r>
              <a:rPr lang="en-GB" sz="1500">
                <a:solidFill>
                  <a:schemeClr val="dk1"/>
                </a:solidFill>
                <a:latin typeface="Calibri"/>
                <a:ea typeface="Calibri"/>
                <a:cs typeface="Calibri"/>
                <a:sym typeface="Calibri"/>
              </a:rPr>
              <a:t>Bidders must set out explanations and provide relevant mitigations on the relevant tabs in the FVRA tool. </a:t>
            </a:r>
            <a:endParaRPr b="1" sz="1500">
              <a:solidFill>
                <a:schemeClr val="dk1"/>
              </a:solidFill>
              <a:latin typeface="Calibri"/>
              <a:ea typeface="Calibri"/>
              <a:cs typeface="Calibri"/>
              <a:sym typeface="Calibri"/>
            </a:endParaRPr>
          </a:p>
        </p:txBody>
      </p:sp>
      <p:pic>
        <p:nvPicPr>
          <p:cNvPr id="507" name="Google Shape;507;p79"/>
          <p:cNvPicPr preferRelativeResize="0"/>
          <p:nvPr/>
        </p:nvPicPr>
        <p:blipFill>
          <a:blip r:embed="rId3">
            <a:alphaModFix/>
          </a:blip>
          <a:stretch>
            <a:fillRect/>
          </a:stretch>
        </p:blipFill>
        <p:spPr>
          <a:xfrm>
            <a:off x="664312" y="2258150"/>
            <a:ext cx="372085" cy="399300"/>
          </a:xfrm>
          <a:prstGeom prst="rect">
            <a:avLst/>
          </a:prstGeom>
          <a:noFill/>
          <a:ln>
            <a:noFill/>
          </a:ln>
        </p:spPr>
      </p:pic>
      <p:sp>
        <p:nvSpPr>
          <p:cNvPr id="508" name="Google Shape;508;p79"/>
          <p:cNvSpPr txBox="1"/>
          <p:nvPr/>
        </p:nvSpPr>
        <p:spPr>
          <a:xfrm>
            <a:off x="1036394" y="3045325"/>
            <a:ext cx="7443300" cy="596700"/>
          </a:xfrm>
          <a:prstGeom prst="rect">
            <a:avLst/>
          </a:prstGeom>
          <a:noFill/>
          <a:ln>
            <a:noFill/>
          </a:ln>
        </p:spPr>
        <p:txBody>
          <a:bodyPr anchorCtr="0" anchor="t" bIns="93700" lIns="93700" spcFirstLastPara="1" rIns="93700" wrap="square" tIns="93700">
            <a:noAutofit/>
          </a:bodyPr>
          <a:lstStyle/>
          <a:p>
            <a:pPr indent="0" lvl="0" marL="0" rtl="0" algn="l">
              <a:spcBef>
                <a:spcPts val="0"/>
              </a:spcBef>
              <a:spcAft>
                <a:spcPts val="0"/>
              </a:spcAft>
              <a:buClr>
                <a:schemeClr val="dk1"/>
              </a:buClr>
              <a:buSzPts val="1100"/>
              <a:buFont typeface="Arial"/>
              <a:buNone/>
            </a:pPr>
            <a:r>
              <a:rPr lang="en-GB" sz="1500">
                <a:solidFill>
                  <a:schemeClr val="dk1"/>
                </a:solidFill>
                <a:latin typeface="Calibri"/>
                <a:ea typeface="Calibri"/>
                <a:cs typeface="Calibri"/>
                <a:sym typeface="Calibri"/>
              </a:rPr>
              <a:t>It's important to note that a Red/Amber rating does not mean it is an automatic fail. It allows the team to review the mitigating commentary and take such explanations into account. </a:t>
            </a:r>
            <a:endParaRPr b="1" sz="1500">
              <a:solidFill>
                <a:schemeClr val="dk1"/>
              </a:solidFill>
              <a:latin typeface="Calibri"/>
              <a:ea typeface="Calibri"/>
              <a:cs typeface="Calibri"/>
              <a:sym typeface="Calibri"/>
            </a:endParaRPr>
          </a:p>
          <a:p>
            <a:pPr indent="0" lvl="0" marL="0" rtl="0" algn="l">
              <a:spcBef>
                <a:spcPts val="200"/>
              </a:spcBef>
              <a:spcAft>
                <a:spcPts val="0"/>
              </a:spcAft>
              <a:buNone/>
            </a:pPr>
            <a:r>
              <a:t/>
            </a:r>
            <a:endParaRPr sz="1747">
              <a:solidFill>
                <a:schemeClr val="dk1"/>
              </a:solidFill>
              <a:highlight>
                <a:schemeClr val="lt1"/>
              </a:highlight>
            </a:endParaRPr>
          </a:p>
          <a:p>
            <a:pPr indent="0" lvl="0" marL="0" rtl="0" algn="l">
              <a:spcBef>
                <a:spcPts val="200"/>
              </a:spcBef>
              <a:spcAft>
                <a:spcPts val="200"/>
              </a:spcAft>
              <a:buNone/>
            </a:pPr>
            <a:r>
              <a:t/>
            </a:r>
            <a:endParaRPr sz="1547">
              <a:solidFill>
                <a:schemeClr val="dk1"/>
              </a:solidFill>
              <a:highlight>
                <a:schemeClr val="lt1"/>
              </a:highlight>
            </a:endParaRPr>
          </a:p>
        </p:txBody>
      </p:sp>
      <p:pic>
        <p:nvPicPr>
          <p:cNvPr id="509" name="Google Shape;509;p79"/>
          <p:cNvPicPr preferRelativeResize="0"/>
          <p:nvPr/>
        </p:nvPicPr>
        <p:blipFill>
          <a:blip r:embed="rId3">
            <a:alphaModFix/>
          </a:blip>
          <a:stretch>
            <a:fillRect/>
          </a:stretch>
        </p:blipFill>
        <p:spPr>
          <a:xfrm>
            <a:off x="664312" y="2977725"/>
            <a:ext cx="372085" cy="399300"/>
          </a:xfrm>
          <a:prstGeom prst="rect">
            <a:avLst/>
          </a:prstGeom>
          <a:noFill/>
          <a:ln>
            <a:noFill/>
          </a:ln>
        </p:spPr>
      </p:pic>
      <p:sp>
        <p:nvSpPr>
          <p:cNvPr id="510" name="Google Shape;510;p79"/>
          <p:cNvSpPr txBox="1"/>
          <p:nvPr/>
        </p:nvSpPr>
        <p:spPr>
          <a:xfrm>
            <a:off x="1036397" y="3817813"/>
            <a:ext cx="7443300" cy="596700"/>
          </a:xfrm>
          <a:prstGeom prst="rect">
            <a:avLst/>
          </a:prstGeom>
          <a:noFill/>
          <a:ln>
            <a:noFill/>
          </a:ln>
        </p:spPr>
        <p:txBody>
          <a:bodyPr anchorCtr="0" anchor="t" bIns="93700" lIns="93700" spcFirstLastPara="1" rIns="93700" wrap="square" tIns="93700">
            <a:noAutofit/>
          </a:bodyPr>
          <a:lstStyle/>
          <a:p>
            <a:pPr indent="0" lvl="0" marL="0" rtl="0" algn="l">
              <a:spcBef>
                <a:spcPts val="0"/>
              </a:spcBef>
              <a:spcAft>
                <a:spcPts val="0"/>
              </a:spcAft>
              <a:buClr>
                <a:schemeClr val="dk1"/>
              </a:buClr>
              <a:buSzPts val="1100"/>
              <a:buFont typeface="Arial"/>
              <a:buNone/>
            </a:pPr>
            <a:r>
              <a:rPr lang="en-GB" sz="1500">
                <a:solidFill>
                  <a:schemeClr val="dk1"/>
                </a:solidFill>
                <a:latin typeface="Calibri"/>
                <a:ea typeface="Calibri"/>
                <a:cs typeface="Calibri"/>
                <a:sym typeface="Calibri"/>
              </a:rPr>
              <a:t>If GCA requires clarification or further information, it will send a message to the bidder through the eSourcing system. </a:t>
            </a:r>
            <a:endParaRPr sz="15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t/>
            </a:r>
            <a:endParaRPr sz="1500">
              <a:solidFill>
                <a:schemeClr val="dk1"/>
              </a:solidFill>
              <a:latin typeface="Calibri"/>
              <a:ea typeface="Calibri"/>
              <a:cs typeface="Calibri"/>
              <a:sym typeface="Calibri"/>
            </a:endParaRPr>
          </a:p>
          <a:p>
            <a:pPr indent="0" lvl="0" marL="0" rtl="0" algn="l">
              <a:spcBef>
                <a:spcPts val="200"/>
              </a:spcBef>
              <a:spcAft>
                <a:spcPts val="200"/>
              </a:spcAft>
              <a:buNone/>
            </a:pPr>
            <a:r>
              <a:t/>
            </a:r>
            <a:endParaRPr sz="1547">
              <a:solidFill>
                <a:schemeClr val="dk1"/>
              </a:solidFill>
              <a:highlight>
                <a:schemeClr val="lt1"/>
              </a:highlight>
            </a:endParaRPr>
          </a:p>
        </p:txBody>
      </p:sp>
      <p:pic>
        <p:nvPicPr>
          <p:cNvPr id="511" name="Google Shape;511;p79"/>
          <p:cNvPicPr preferRelativeResize="0"/>
          <p:nvPr/>
        </p:nvPicPr>
        <p:blipFill>
          <a:blip r:embed="rId3">
            <a:alphaModFix/>
          </a:blip>
          <a:stretch>
            <a:fillRect/>
          </a:stretch>
        </p:blipFill>
        <p:spPr>
          <a:xfrm>
            <a:off x="664315" y="3750213"/>
            <a:ext cx="372085" cy="399300"/>
          </a:xfrm>
          <a:prstGeom prst="rect">
            <a:avLst/>
          </a:prstGeom>
          <a:noFill/>
          <a:ln>
            <a:noFill/>
          </a:ln>
        </p:spPr>
      </p:pic>
      <p:sp>
        <p:nvSpPr>
          <p:cNvPr id="512" name="Google Shape;512;p79"/>
          <p:cNvSpPr txBox="1"/>
          <p:nvPr/>
        </p:nvSpPr>
        <p:spPr>
          <a:xfrm>
            <a:off x="944850" y="4679480"/>
            <a:ext cx="7254300" cy="469500"/>
          </a:xfrm>
          <a:prstGeom prst="rect">
            <a:avLst/>
          </a:prstGeom>
          <a:noFill/>
          <a:ln cap="flat" cmpd="sng" w="9525">
            <a:solidFill>
              <a:srgbClr val="A6B808"/>
            </a:solidFill>
            <a:prstDash val="solid"/>
            <a:round/>
            <a:headEnd len="sm" w="sm" type="none"/>
            <a:tailEnd len="sm" w="sm" type="none"/>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GB" sz="1000">
                <a:solidFill>
                  <a:srgbClr val="FF0000"/>
                </a:solidFill>
              </a:rPr>
              <a:t>All information in this presentation is provisional and is subject to change. </a:t>
            </a:r>
            <a:endParaRPr sz="1000">
              <a:solidFill>
                <a:srgbClr val="FF0000"/>
              </a:solidFill>
            </a:endParaRPr>
          </a:p>
          <a:p>
            <a:pPr indent="0" lvl="0" marL="0" rtl="0" algn="ctr">
              <a:lnSpc>
                <a:spcPct val="115000"/>
              </a:lnSpc>
              <a:spcBef>
                <a:spcPts val="0"/>
              </a:spcBef>
              <a:spcAft>
                <a:spcPts val="0"/>
              </a:spcAft>
              <a:buNone/>
            </a:pPr>
            <a:r>
              <a:rPr lang="en-GB" sz="1000">
                <a:solidFill>
                  <a:srgbClr val="FF0000"/>
                </a:solidFill>
              </a:rPr>
              <a:t>All information will be superseded by information found in the published bid pack and Tender Notice. </a:t>
            </a:r>
            <a:endParaRPr sz="900">
              <a:solidFill>
                <a:srgbClr val="FF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sp>
        <p:nvSpPr>
          <p:cNvPr id="517" name="Google Shape;517;p80"/>
          <p:cNvSpPr/>
          <p:nvPr/>
        </p:nvSpPr>
        <p:spPr>
          <a:xfrm>
            <a:off x="127800" y="332350"/>
            <a:ext cx="8925600" cy="607500"/>
          </a:xfrm>
          <a:prstGeom prst="roundRect">
            <a:avLst>
              <a:gd fmla="val 16667" name="adj"/>
            </a:avLst>
          </a:prstGeom>
          <a:solidFill>
            <a:srgbClr val="FFD966"/>
          </a:solidFill>
          <a:ln>
            <a:noFill/>
          </a:ln>
        </p:spPr>
        <p:txBody>
          <a:bodyPr anchorCtr="0" anchor="ctr" bIns="82125" lIns="82125" spcFirstLastPara="1" rIns="82125" wrap="square" tIns="82125">
            <a:noAutofit/>
          </a:bodyPr>
          <a:lstStyle/>
          <a:p>
            <a:pPr indent="0" lvl="0" marL="0" marR="0" rtl="0" algn="l">
              <a:lnSpc>
                <a:spcPct val="100000"/>
              </a:lnSpc>
              <a:spcBef>
                <a:spcPts val="0"/>
              </a:spcBef>
              <a:spcAft>
                <a:spcPts val="0"/>
              </a:spcAft>
              <a:buClr>
                <a:srgbClr val="000000"/>
              </a:buClr>
              <a:buSzPts val="1058"/>
              <a:buFont typeface="Arial"/>
              <a:buNone/>
            </a:pPr>
            <a:r>
              <a:t/>
            </a:r>
            <a:endParaRPr sz="1600" u="none" cap="none" strike="noStrike">
              <a:solidFill>
                <a:srgbClr val="000000"/>
              </a:solidFill>
              <a:latin typeface="Calibri"/>
              <a:ea typeface="Calibri"/>
              <a:cs typeface="Calibri"/>
              <a:sym typeface="Calibri"/>
            </a:endParaRPr>
          </a:p>
        </p:txBody>
      </p:sp>
      <p:sp>
        <p:nvSpPr>
          <p:cNvPr id="518" name="Google Shape;518;p80"/>
          <p:cNvSpPr txBox="1"/>
          <p:nvPr>
            <p:ph type="ctrTitle"/>
          </p:nvPr>
        </p:nvSpPr>
        <p:spPr>
          <a:xfrm>
            <a:off x="341374" y="1051475"/>
            <a:ext cx="2665500" cy="3024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sz="1600">
                <a:latin typeface="Calibri"/>
                <a:ea typeface="Calibri"/>
                <a:cs typeface="Calibri"/>
                <a:sym typeface="Calibri"/>
              </a:rPr>
              <a:t>Relevant for Lots 1, 2 and 6</a:t>
            </a:r>
            <a:endParaRPr sz="1600">
              <a:latin typeface="Calibri"/>
              <a:ea typeface="Calibri"/>
              <a:cs typeface="Calibri"/>
              <a:sym typeface="Calibri"/>
            </a:endParaRPr>
          </a:p>
        </p:txBody>
      </p:sp>
      <p:sp>
        <p:nvSpPr>
          <p:cNvPr id="519" name="Google Shape;519;p80"/>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a:t>Gold</a:t>
            </a:r>
            <a:endParaRPr/>
          </a:p>
        </p:txBody>
      </p:sp>
      <p:graphicFrame>
        <p:nvGraphicFramePr>
          <p:cNvPr id="520" name="Google Shape;520;p80"/>
          <p:cNvGraphicFramePr/>
          <p:nvPr/>
        </p:nvGraphicFramePr>
        <p:xfrm>
          <a:off x="978900" y="1465500"/>
          <a:ext cx="3000000" cy="3000000"/>
        </p:xfrm>
        <a:graphic>
          <a:graphicData uri="http://schemas.openxmlformats.org/drawingml/2006/table">
            <a:tbl>
              <a:tblPr>
                <a:noFill/>
                <a:tableStyleId>{5B580CA6-1498-4550-92E9-B1E827CC58BD}</a:tableStyleId>
              </a:tblPr>
              <a:tblGrid>
                <a:gridCol w="3973550"/>
                <a:gridCol w="1070875"/>
                <a:gridCol w="1070875"/>
                <a:gridCol w="1070875"/>
              </a:tblGrid>
              <a:tr h="325300">
                <a:tc>
                  <a:txBody>
                    <a:bodyPr/>
                    <a:lstStyle/>
                    <a:p>
                      <a:pPr indent="0" lvl="0" marL="0" rtl="0" algn="l">
                        <a:spcBef>
                          <a:spcPts val="0"/>
                        </a:spcBef>
                        <a:spcAft>
                          <a:spcPts val="0"/>
                        </a:spcAft>
                        <a:buNone/>
                      </a:pPr>
                      <a:r>
                        <a:t/>
                      </a:r>
                      <a:endParaRPr>
                        <a:latin typeface="Calibri"/>
                        <a:ea typeface="Calibri"/>
                        <a:cs typeface="Calibri"/>
                        <a:sym typeface="Calibri"/>
                      </a:endParaRPr>
                    </a:p>
                  </a:txBody>
                  <a:tcPr marT="19050" marB="19050" marR="28575" marL="28575" anchor="b">
                    <a:solidFill>
                      <a:srgbClr val="F3F3F3"/>
                    </a:solidFill>
                  </a:tcPr>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Low Risk</a:t>
                      </a:r>
                      <a:endParaRPr>
                        <a:latin typeface="Calibri"/>
                        <a:ea typeface="Calibri"/>
                        <a:cs typeface="Calibri"/>
                        <a:sym typeface="Calibri"/>
                      </a:endParaRPr>
                    </a:p>
                  </a:txBody>
                  <a:tcPr marT="19050" marB="19050" marR="28575" marL="28575" anchor="b">
                    <a:solidFill>
                      <a:srgbClr val="D9EAD3"/>
                    </a:solidFill>
                  </a:tcPr>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Med Risk</a:t>
                      </a:r>
                      <a:endParaRPr>
                        <a:latin typeface="Calibri"/>
                        <a:ea typeface="Calibri"/>
                        <a:cs typeface="Calibri"/>
                        <a:sym typeface="Calibri"/>
                      </a:endParaRPr>
                    </a:p>
                  </a:txBody>
                  <a:tcPr marT="19050" marB="19050" marR="28575" marL="28575" anchor="b">
                    <a:solidFill>
                      <a:srgbClr val="FCE5CD"/>
                    </a:solidFill>
                  </a:tcPr>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High Risk</a:t>
                      </a:r>
                      <a:endParaRPr>
                        <a:latin typeface="Calibri"/>
                        <a:ea typeface="Calibri"/>
                        <a:cs typeface="Calibri"/>
                        <a:sym typeface="Calibri"/>
                      </a:endParaRPr>
                    </a:p>
                  </a:txBody>
                  <a:tcPr marT="19050" marB="19050" marR="28575" marL="28575" anchor="b">
                    <a:solidFill>
                      <a:srgbClr val="EA9999"/>
                    </a:solidFill>
                  </a:tcPr>
                </a:tc>
              </a:tr>
              <a:tr h="271100">
                <a:tc>
                  <a:txBody>
                    <a:bodyPr/>
                    <a:lstStyle/>
                    <a:p>
                      <a:pPr indent="0" lvl="0" marL="0" rtl="0" algn="l">
                        <a:lnSpc>
                          <a:spcPct val="115000"/>
                        </a:lnSpc>
                        <a:spcBef>
                          <a:spcPts val="0"/>
                        </a:spcBef>
                        <a:spcAft>
                          <a:spcPts val="0"/>
                        </a:spcAft>
                        <a:buNone/>
                      </a:pPr>
                      <a:r>
                        <a:rPr lang="en-GB">
                          <a:latin typeface="Calibri"/>
                          <a:ea typeface="Calibri"/>
                          <a:cs typeface="Calibri"/>
                          <a:sym typeface="Calibri"/>
                        </a:rPr>
                        <a:t>Metric 1 - Turnover Ratio</a:t>
                      </a:r>
                      <a:endParaRPr>
                        <a:latin typeface="Calibri"/>
                        <a:ea typeface="Calibri"/>
                        <a:cs typeface="Calibri"/>
                        <a:sym typeface="Calibri"/>
                      </a:endParaRPr>
                    </a:p>
                  </a:txBody>
                  <a:tcPr marT="19050" marB="19050" marR="28575" marL="28575" anchor="b">
                    <a:solidFill>
                      <a:srgbClr val="F3F3F3"/>
                    </a:solidFill>
                  </a:tcPr>
                </a:tc>
                <a:tc>
                  <a:txBody>
                    <a:bodyPr/>
                    <a:lstStyle/>
                    <a:p>
                      <a:pPr indent="0" lvl="0" marL="0" rtl="0" algn="ctr">
                        <a:lnSpc>
                          <a:spcPct val="115000"/>
                        </a:lnSpc>
                        <a:spcBef>
                          <a:spcPts val="0"/>
                        </a:spcBef>
                        <a:spcAft>
                          <a:spcPts val="0"/>
                        </a:spcAft>
                        <a:buNone/>
                      </a:pPr>
                      <a:r>
                        <a:rPr lang="en-GB">
                          <a:solidFill>
                            <a:srgbClr val="666666"/>
                          </a:solidFill>
                          <a:latin typeface="Calibri"/>
                          <a:ea typeface="Calibri"/>
                          <a:cs typeface="Calibri"/>
                          <a:sym typeface="Calibri"/>
                        </a:rPr>
                        <a:t>N/A</a:t>
                      </a:r>
                      <a:endParaRPr>
                        <a:solidFill>
                          <a:srgbClr val="666666"/>
                        </a:solidFill>
                        <a:latin typeface="Calibri"/>
                        <a:ea typeface="Calibri"/>
                        <a:cs typeface="Calibri"/>
                        <a:sym typeface="Calibri"/>
                      </a:endParaRPr>
                    </a:p>
                  </a:txBody>
                  <a:tcPr marT="19050" marB="19050" marR="28575" marL="28575" anchor="b">
                    <a:solidFill>
                      <a:srgbClr val="CCCCCC"/>
                    </a:solidFill>
                  </a:tcPr>
                </a:tc>
                <a:tc>
                  <a:txBody>
                    <a:bodyPr/>
                    <a:lstStyle/>
                    <a:p>
                      <a:pPr indent="0" lvl="0" marL="0" rtl="0" algn="ctr">
                        <a:lnSpc>
                          <a:spcPct val="115000"/>
                        </a:lnSpc>
                        <a:spcBef>
                          <a:spcPts val="0"/>
                        </a:spcBef>
                        <a:spcAft>
                          <a:spcPts val="0"/>
                        </a:spcAft>
                        <a:buNone/>
                      </a:pPr>
                      <a:r>
                        <a:rPr lang="en-GB">
                          <a:solidFill>
                            <a:srgbClr val="666666"/>
                          </a:solidFill>
                          <a:latin typeface="Calibri"/>
                          <a:ea typeface="Calibri"/>
                          <a:cs typeface="Calibri"/>
                          <a:sym typeface="Calibri"/>
                        </a:rPr>
                        <a:t>N/A</a:t>
                      </a:r>
                      <a:endParaRPr>
                        <a:solidFill>
                          <a:srgbClr val="666666"/>
                        </a:solidFill>
                        <a:latin typeface="Calibri"/>
                        <a:ea typeface="Calibri"/>
                        <a:cs typeface="Calibri"/>
                        <a:sym typeface="Calibri"/>
                      </a:endParaRPr>
                    </a:p>
                  </a:txBody>
                  <a:tcPr marT="19050" marB="19050" marR="28575" marL="28575" anchor="b">
                    <a:solidFill>
                      <a:srgbClr val="CCCCCC"/>
                    </a:solidFill>
                  </a:tcPr>
                </a:tc>
                <a:tc>
                  <a:txBody>
                    <a:bodyPr/>
                    <a:lstStyle/>
                    <a:p>
                      <a:pPr indent="0" lvl="0" marL="0" rtl="0" algn="ctr">
                        <a:lnSpc>
                          <a:spcPct val="115000"/>
                        </a:lnSpc>
                        <a:spcBef>
                          <a:spcPts val="0"/>
                        </a:spcBef>
                        <a:spcAft>
                          <a:spcPts val="0"/>
                        </a:spcAft>
                        <a:buNone/>
                      </a:pPr>
                      <a:r>
                        <a:rPr lang="en-GB">
                          <a:solidFill>
                            <a:srgbClr val="666666"/>
                          </a:solidFill>
                          <a:latin typeface="Calibri"/>
                          <a:ea typeface="Calibri"/>
                          <a:cs typeface="Calibri"/>
                          <a:sym typeface="Calibri"/>
                        </a:rPr>
                        <a:t>N/A</a:t>
                      </a:r>
                      <a:endParaRPr>
                        <a:solidFill>
                          <a:srgbClr val="666666"/>
                        </a:solidFill>
                        <a:latin typeface="Calibri"/>
                        <a:ea typeface="Calibri"/>
                        <a:cs typeface="Calibri"/>
                        <a:sym typeface="Calibri"/>
                      </a:endParaRPr>
                    </a:p>
                  </a:txBody>
                  <a:tcPr marT="19050" marB="19050" marR="28575" marL="28575" anchor="b">
                    <a:solidFill>
                      <a:srgbClr val="CCCCCC"/>
                    </a:solidFill>
                  </a:tcPr>
                </a:tc>
              </a:tr>
              <a:tr h="271100">
                <a:tc>
                  <a:txBody>
                    <a:bodyPr/>
                    <a:lstStyle/>
                    <a:p>
                      <a:pPr indent="0" lvl="0" marL="0" rtl="0" algn="l">
                        <a:lnSpc>
                          <a:spcPct val="115000"/>
                        </a:lnSpc>
                        <a:spcBef>
                          <a:spcPts val="0"/>
                        </a:spcBef>
                        <a:spcAft>
                          <a:spcPts val="0"/>
                        </a:spcAft>
                        <a:buNone/>
                      </a:pPr>
                      <a:r>
                        <a:rPr lang="en-GB">
                          <a:latin typeface="Calibri"/>
                          <a:ea typeface="Calibri"/>
                          <a:cs typeface="Calibri"/>
                          <a:sym typeface="Calibri"/>
                        </a:rPr>
                        <a:t>Metric 2 - Operating Margin</a:t>
                      </a:r>
                      <a:endParaRPr>
                        <a:latin typeface="Calibri"/>
                        <a:ea typeface="Calibri"/>
                        <a:cs typeface="Calibri"/>
                        <a:sym typeface="Calibri"/>
                      </a:endParaRPr>
                    </a:p>
                  </a:txBody>
                  <a:tcPr marT="19050" marB="19050" marR="28575" marL="28575" anchor="b">
                    <a:solidFill>
                      <a:srgbClr val="F3F3F3"/>
                    </a:solidFill>
                  </a:tcPr>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&gt;7%</a:t>
                      </a:r>
                      <a:endParaRPr>
                        <a:latin typeface="Calibri"/>
                        <a:ea typeface="Calibri"/>
                        <a:cs typeface="Calibri"/>
                        <a:sym typeface="Calibri"/>
                      </a:endParaRPr>
                    </a:p>
                  </a:txBody>
                  <a:tcPr marT="19050" marB="19050" marR="28575" marL="28575" anchor="b">
                    <a:solidFill>
                      <a:srgbClr val="FFFF00"/>
                    </a:solidFill>
                  </a:tcPr>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4-7%</a:t>
                      </a:r>
                      <a:endParaRPr>
                        <a:latin typeface="Calibri"/>
                        <a:ea typeface="Calibri"/>
                        <a:cs typeface="Calibri"/>
                        <a:sym typeface="Calibri"/>
                      </a:endParaRPr>
                    </a:p>
                  </a:txBody>
                  <a:tcPr marT="19050" marB="19050" marR="28575" marL="28575" anchor="b">
                    <a:solidFill>
                      <a:srgbClr val="FFFF00"/>
                    </a:solidFill>
                  </a:tcPr>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&lt;4%</a:t>
                      </a:r>
                      <a:endParaRPr>
                        <a:latin typeface="Calibri"/>
                        <a:ea typeface="Calibri"/>
                        <a:cs typeface="Calibri"/>
                        <a:sym typeface="Calibri"/>
                      </a:endParaRPr>
                    </a:p>
                  </a:txBody>
                  <a:tcPr marT="19050" marB="19050" marR="28575" marL="28575" anchor="b">
                    <a:solidFill>
                      <a:srgbClr val="FFFF00"/>
                    </a:solidFill>
                  </a:tcPr>
                </a:tc>
              </a:tr>
              <a:tr h="271100">
                <a:tc>
                  <a:txBody>
                    <a:bodyPr/>
                    <a:lstStyle/>
                    <a:p>
                      <a:pPr indent="0" lvl="0" marL="0" rtl="0" algn="l">
                        <a:lnSpc>
                          <a:spcPct val="115000"/>
                        </a:lnSpc>
                        <a:spcBef>
                          <a:spcPts val="0"/>
                        </a:spcBef>
                        <a:spcAft>
                          <a:spcPts val="0"/>
                        </a:spcAft>
                        <a:buNone/>
                      </a:pPr>
                      <a:r>
                        <a:rPr lang="en-GB">
                          <a:latin typeface="Calibri"/>
                          <a:ea typeface="Calibri"/>
                          <a:cs typeface="Calibri"/>
                          <a:sym typeface="Calibri"/>
                        </a:rPr>
                        <a:t>Metric 3(A) - Free Cash Flow / Net Debt</a:t>
                      </a:r>
                      <a:endParaRPr>
                        <a:latin typeface="Calibri"/>
                        <a:ea typeface="Calibri"/>
                        <a:cs typeface="Calibri"/>
                        <a:sym typeface="Calibri"/>
                      </a:endParaRPr>
                    </a:p>
                  </a:txBody>
                  <a:tcPr marT="19050" marB="19050" marR="28575" marL="28575" anchor="b">
                    <a:solidFill>
                      <a:srgbClr val="F3F3F3"/>
                    </a:solidFill>
                  </a:tcPr>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&gt;15%</a:t>
                      </a:r>
                      <a:endParaRPr>
                        <a:latin typeface="Calibri"/>
                        <a:ea typeface="Calibri"/>
                        <a:cs typeface="Calibri"/>
                        <a:sym typeface="Calibri"/>
                      </a:endParaRPr>
                    </a:p>
                  </a:txBody>
                  <a:tcPr marT="19050" marB="19050" marR="28575" marL="28575" anchor="b"/>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5-15%</a:t>
                      </a:r>
                      <a:endParaRPr>
                        <a:latin typeface="Calibri"/>
                        <a:ea typeface="Calibri"/>
                        <a:cs typeface="Calibri"/>
                        <a:sym typeface="Calibri"/>
                      </a:endParaRPr>
                    </a:p>
                  </a:txBody>
                  <a:tcPr marT="19050" marB="19050" marR="28575" marL="28575" anchor="b"/>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&lt;5%</a:t>
                      </a:r>
                      <a:endParaRPr>
                        <a:latin typeface="Calibri"/>
                        <a:ea typeface="Calibri"/>
                        <a:cs typeface="Calibri"/>
                        <a:sym typeface="Calibri"/>
                      </a:endParaRPr>
                    </a:p>
                  </a:txBody>
                  <a:tcPr marT="19050" marB="19050" marR="28575" marL="28575" anchor="b"/>
                </a:tc>
              </a:tr>
              <a:tr h="271100">
                <a:tc>
                  <a:txBody>
                    <a:bodyPr/>
                    <a:lstStyle/>
                    <a:p>
                      <a:pPr indent="0" lvl="0" marL="0" rtl="0" algn="l">
                        <a:lnSpc>
                          <a:spcPct val="115000"/>
                        </a:lnSpc>
                        <a:spcBef>
                          <a:spcPts val="0"/>
                        </a:spcBef>
                        <a:spcAft>
                          <a:spcPts val="0"/>
                        </a:spcAft>
                        <a:buNone/>
                      </a:pPr>
                      <a:r>
                        <a:rPr lang="en-GB">
                          <a:latin typeface="Calibri"/>
                          <a:ea typeface="Calibri"/>
                          <a:cs typeface="Calibri"/>
                          <a:sym typeface="Calibri"/>
                        </a:rPr>
                        <a:t>Metric 3(B) - Net Debt / EBITDA</a:t>
                      </a:r>
                      <a:endParaRPr>
                        <a:latin typeface="Calibri"/>
                        <a:ea typeface="Calibri"/>
                        <a:cs typeface="Calibri"/>
                        <a:sym typeface="Calibri"/>
                      </a:endParaRPr>
                    </a:p>
                  </a:txBody>
                  <a:tcPr marT="19050" marB="19050" marR="28575" marL="28575" anchor="b">
                    <a:solidFill>
                      <a:srgbClr val="F3F3F3"/>
                    </a:solidFill>
                  </a:tcPr>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&lt;2.5x</a:t>
                      </a:r>
                      <a:endParaRPr>
                        <a:latin typeface="Calibri"/>
                        <a:ea typeface="Calibri"/>
                        <a:cs typeface="Calibri"/>
                        <a:sym typeface="Calibri"/>
                      </a:endParaRPr>
                    </a:p>
                  </a:txBody>
                  <a:tcPr marT="19050" marB="19050" marR="28575" marL="28575" anchor="b"/>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2.5 - 3.5x</a:t>
                      </a:r>
                      <a:endParaRPr>
                        <a:latin typeface="Calibri"/>
                        <a:ea typeface="Calibri"/>
                        <a:cs typeface="Calibri"/>
                        <a:sym typeface="Calibri"/>
                      </a:endParaRPr>
                    </a:p>
                  </a:txBody>
                  <a:tcPr marT="19050" marB="19050" marR="28575" marL="28575" anchor="b"/>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&gt;3.5x</a:t>
                      </a:r>
                      <a:endParaRPr>
                        <a:latin typeface="Calibri"/>
                        <a:ea typeface="Calibri"/>
                        <a:cs typeface="Calibri"/>
                        <a:sym typeface="Calibri"/>
                      </a:endParaRPr>
                    </a:p>
                  </a:txBody>
                  <a:tcPr marT="19050" marB="19050" marR="28575" marL="28575" anchor="b"/>
                </a:tc>
              </a:tr>
              <a:tr h="271100">
                <a:tc>
                  <a:txBody>
                    <a:bodyPr/>
                    <a:lstStyle/>
                    <a:p>
                      <a:pPr indent="0" lvl="0" marL="0" rtl="0" algn="l">
                        <a:lnSpc>
                          <a:spcPct val="115000"/>
                        </a:lnSpc>
                        <a:spcBef>
                          <a:spcPts val="0"/>
                        </a:spcBef>
                        <a:spcAft>
                          <a:spcPts val="0"/>
                        </a:spcAft>
                        <a:buNone/>
                      </a:pPr>
                      <a:r>
                        <a:rPr lang="en-GB">
                          <a:latin typeface="Calibri"/>
                          <a:ea typeface="Calibri"/>
                          <a:cs typeface="Calibri"/>
                          <a:sym typeface="Calibri"/>
                        </a:rPr>
                        <a:t>Metric 4 - Net Debt + Net Pension Deficit / EBITDA</a:t>
                      </a:r>
                      <a:endParaRPr>
                        <a:latin typeface="Calibri"/>
                        <a:ea typeface="Calibri"/>
                        <a:cs typeface="Calibri"/>
                        <a:sym typeface="Calibri"/>
                      </a:endParaRPr>
                    </a:p>
                  </a:txBody>
                  <a:tcPr marT="19050" marB="19050" marR="28575" marL="28575" anchor="b">
                    <a:solidFill>
                      <a:srgbClr val="F3F3F3"/>
                    </a:solidFill>
                  </a:tcPr>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&lt;4.0x</a:t>
                      </a:r>
                      <a:endParaRPr>
                        <a:latin typeface="Calibri"/>
                        <a:ea typeface="Calibri"/>
                        <a:cs typeface="Calibri"/>
                        <a:sym typeface="Calibri"/>
                      </a:endParaRPr>
                    </a:p>
                  </a:txBody>
                  <a:tcPr marT="19050" marB="19050" marR="28575" marL="28575" anchor="b"/>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4.0 - 5.0x</a:t>
                      </a:r>
                      <a:endParaRPr>
                        <a:latin typeface="Calibri"/>
                        <a:ea typeface="Calibri"/>
                        <a:cs typeface="Calibri"/>
                        <a:sym typeface="Calibri"/>
                      </a:endParaRPr>
                    </a:p>
                  </a:txBody>
                  <a:tcPr marT="19050" marB="19050" marR="28575" marL="28575" anchor="b"/>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&gt;5.0x</a:t>
                      </a:r>
                      <a:endParaRPr>
                        <a:latin typeface="Calibri"/>
                        <a:ea typeface="Calibri"/>
                        <a:cs typeface="Calibri"/>
                        <a:sym typeface="Calibri"/>
                      </a:endParaRPr>
                    </a:p>
                  </a:txBody>
                  <a:tcPr marT="19050" marB="19050" marR="28575" marL="28575" anchor="b"/>
                </a:tc>
              </a:tr>
              <a:tr h="271100">
                <a:tc>
                  <a:txBody>
                    <a:bodyPr/>
                    <a:lstStyle/>
                    <a:p>
                      <a:pPr indent="0" lvl="0" marL="0" rtl="0" algn="l">
                        <a:lnSpc>
                          <a:spcPct val="115000"/>
                        </a:lnSpc>
                        <a:spcBef>
                          <a:spcPts val="0"/>
                        </a:spcBef>
                        <a:spcAft>
                          <a:spcPts val="0"/>
                        </a:spcAft>
                        <a:buNone/>
                      </a:pPr>
                      <a:r>
                        <a:rPr lang="en-GB">
                          <a:latin typeface="Calibri"/>
                          <a:ea typeface="Calibri"/>
                          <a:cs typeface="Calibri"/>
                          <a:sym typeface="Calibri"/>
                        </a:rPr>
                        <a:t>Metric 5 - Net Interest Paid Cover</a:t>
                      </a:r>
                      <a:endParaRPr>
                        <a:latin typeface="Calibri"/>
                        <a:ea typeface="Calibri"/>
                        <a:cs typeface="Calibri"/>
                        <a:sym typeface="Calibri"/>
                      </a:endParaRPr>
                    </a:p>
                  </a:txBody>
                  <a:tcPr marT="19050" marB="19050" marR="28575" marL="28575" anchor="b">
                    <a:solidFill>
                      <a:srgbClr val="F3F3F3"/>
                    </a:solidFill>
                  </a:tcPr>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&gt;4.5x</a:t>
                      </a:r>
                      <a:endParaRPr>
                        <a:latin typeface="Calibri"/>
                        <a:ea typeface="Calibri"/>
                        <a:cs typeface="Calibri"/>
                        <a:sym typeface="Calibri"/>
                      </a:endParaRPr>
                    </a:p>
                  </a:txBody>
                  <a:tcPr marT="19050" marB="19050" marR="28575" marL="28575" anchor="b"/>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3.0 - 4.5x</a:t>
                      </a:r>
                      <a:endParaRPr>
                        <a:latin typeface="Calibri"/>
                        <a:ea typeface="Calibri"/>
                        <a:cs typeface="Calibri"/>
                        <a:sym typeface="Calibri"/>
                      </a:endParaRPr>
                    </a:p>
                  </a:txBody>
                  <a:tcPr marT="19050" marB="19050" marR="28575" marL="28575" anchor="b"/>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&lt;3.0x</a:t>
                      </a:r>
                      <a:endParaRPr>
                        <a:latin typeface="Calibri"/>
                        <a:ea typeface="Calibri"/>
                        <a:cs typeface="Calibri"/>
                        <a:sym typeface="Calibri"/>
                      </a:endParaRPr>
                    </a:p>
                  </a:txBody>
                  <a:tcPr marT="19050" marB="19050" marR="28575" marL="28575" anchor="b"/>
                </a:tc>
              </a:tr>
              <a:tr h="271100">
                <a:tc>
                  <a:txBody>
                    <a:bodyPr/>
                    <a:lstStyle/>
                    <a:p>
                      <a:pPr indent="0" lvl="0" marL="0" rtl="0" algn="l">
                        <a:lnSpc>
                          <a:spcPct val="115000"/>
                        </a:lnSpc>
                        <a:spcBef>
                          <a:spcPts val="0"/>
                        </a:spcBef>
                        <a:spcAft>
                          <a:spcPts val="0"/>
                        </a:spcAft>
                        <a:buNone/>
                      </a:pPr>
                      <a:r>
                        <a:rPr lang="en-GB">
                          <a:latin typeface="Calibri"/>
                          <a:ea typeface="Calibri"/>
                          <a:cs typeface="Calibri"/>
                          <a:sym typeface="Calibri"/>
                        </a:rPr>
                        <a:t>Metric 6 - Acid Ratio</a:t>
                      </a:r>
                      <a:endParaRPr>
                        <a:latin typeface="Calibri"/>
                        <a:ea typeface="Calibri"/>
                        <a:cs typeface="Calibri"/>
                        <a:sym typeface="Calibri"/>
                      </a:endParaRPr>
                    </a:p>
                  </a:txBody>
                  <a:tcPr marT="19050" marB="19050" marR="28575" marL="28575" anchor="b">
                    <a:solidFill>
                      <a:srgbClr val="F3F3F3"/>
                    </a:solidFill>
                  </a:tcPr>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&gt;1.0</a:t>
                      </a:r>
                      <a:endParaRPr>
                        <a:latin typeface="Calibri"/>
                        <a:ea typeface="Calibri"/>
                        <a:cs typeface="Calibri"/>
                        <a:sym typeface="Calibri"/>
                      </a:endParaRPr>
                    </a:p>
                  </a:txBody>
                  <a:tcPr marT="19050" marB="19050" marR="28575" marL="28575" anchor="b"/>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0.8 - 1.0</a:t>
                      </a:r>
                      <a:endParaRPr>
                        <a:latin typeface="Calibri"/>
                        <a:ea typeface="Calibri"/>
                        <a:cs typeface="Calibri"/>
                        <a:sym typeface="Calibri"/>
                      </a:endParaRPr>
                    </a:p>
                  </a:txBody>
                  <a:tcPr marT="19050" marB="19050" marR="28575" marL="28575" anchor="b"/>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&lt;0.8</a:t>
                      </a:r>
                      <a:endParaRPr>
                        <a:latin typeface="Calibri"/>
                        <a:ea typeface="Calibri"/>
                        <a:cs typeface="Calibri"/>
                        <a:sym typeface="Calibri"/>
                      </a:endParaRPr>
                    </a:p>
                  </a:txBody>
                  <a:tcPr marT="19050" marB="19050" marR="28575" marL="28575" anchor="b"/>
                </a:tc>
              </a:tr>
              <a:tr h="271100">
                <a:tc>
                  <a:txBody>
                    <a:bodyPr/>
                    <a:lstStyle/>
                    <a:p>
                      <a:pPr indent="0" lvl="0" marL="0" rtl="0" algn="l">
                        <a:lnSpc>
                          <a:spcPct val="115000"/>
                        </a:lnSpc>
                        <a:spcBef>
                          <a:spcPts val="0"/>
                        </a:spcBef>
                        <a:spcAft>
                          <a:spcPts val="0"/>
                        </a:spcAft>
                        <a:buNone/>
                      </a:pPr>
                      <a:r>
                        <a:rPr lang="en-GB">
                          <a:latin typeface="Calibri"/>
                          <a:ea typeface="Calibri"/>
                          <a:cs typeface="Calibri"/>
                          <a:sym typeface="Calibri"/>
                        </a:rPr>
                        <a:t>Metric 7 - Net Assets</a:t>
                      </a:r>
                      <a:endParaRPr>
                        <a:latin typeface="Calibri"/>
                        <a:ea typeface="Calibri"/>
                        <a:cs typeface="Calibri"/>
                        <a:sym typeface="Calibri"/>
                      </a:endParaRPr>
                    </a:p>
                  </a:txBody>
                  <a:tcPr marT="19050" marB="19050" marR="28575" marL="28575" anchor="b">
                    <a:solidFill>
                      <a:srgbClr val="F3F3F3"/>
                    </a:solidFill>
                  </a:tcPr>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&gt; Nil</a:t>
                      </a:r>
                      <a:endParaRPr>
                        <a:latin typeface="Calibri"/>
                        <a:ea typeface="Calibri"/>
                        <a:cs typeface="Calibri"/>
                        <a:sym typeface="Calibri"/>
                      </a:endParaRPr>
                    </a:p>
                  </a:txBody>
                  <a:tcPr marT="19050" marB="19050" marR="28575" marL="28575" anchor="b"/>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&gt; Nil</a:t>
                      </a:r>
                      <a:endParaRPr>
                        <a:latin typeface="Calibri"/>
                        <a:ea typeface="Calibri"/>
                        <a:cs typeface="Calibri"/>
                        <a:sym typeface="Calibri"/>
                      </a:endParaRPr>
                    </a:p>
                  </a:txBody>
                  <a:tcPr marT="19050" marB="19050" marR="28575" marL="28575" anchor="b"/>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&gt; Nil</a:t>
                      </a:r>
                      <a:endParaRPr>
                        <a:latin typeface="Calibri"/>
                        <a:ea typeface="Calibri"/>
                        <a:cs typeface="Calibri"/>
                        <a:sym typeface="Calibri"/>
                      </a:endParaRPr>
                    </a:p>
                  </a:txBody>
                  <a:tcPr marT="19050" marB="19050" marR="28575" marL="28575" anchor="b"/>
                </a:tc>
              </a:tr>
              <a:tr h="271100">
                <a:tc>
                  <a:txBody>
                    <a:bodyPr/>
                    <a:lstStyle/>
                    <a:p>
                      <a:pPr indent="0" lvl="0" marL="0" rtl="0" algn="l">
                        <a:lnSpc>
                          <a:spcPct val="115000"/>
                        </a:lnSpc>
                        <a:spcBef>
                          <a:spcPts val="0"/>
                        </a:spcBef>
                        <a:spcAft>
                          <a:spcPts val="0"/>
                        </a:spcAft>
                        <a:buNone/>
                      </a:pPr>
                      <a:r>
                        <a:rPr lang="en-GB">
                          <a:latin typeface="Calibri"/>
                          <a:ea typeface="Calibri"/>
                          <a:cs typeface="Calibri"/>
                          <a:sym typeface="Calibri"/>
                        </a:rPr>
                        <a:t>Metric 8 - Group Exposure Ratio</a:t>
                      </a:r>
                      <a:endParaRPr>
                        <a:latin typeface="Calibri"/>
                        <a:ea typeface="Calibri"/>
                        <a:cs typeface="Calibri"/>
                        <a:sym typeface="Calibri"/>
                      </a:endParaRPr>
                    </a:p>
                  </a:txBody>
                  <a:tcPr marT="19050" marB="19050" marR="28575" marL="28575" anchor="b">
                    <a:solidFill>
                      <a:srgbClr val="F3F3F3"/>
                    </a:solidFill>
                  </a:tcPr>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&lt;25%</a:t>
                      </a:r>
                      <a:endParaRPr>
                        <a:latin typeface="Calibri"/>
                        <a:ea typeface="Calibri"/>
                        <a:cs typeface="Calibri"/>
                        <a:sym typeface="Calibri"/>
                      </a:endParaRPr>
                    </a:p>
                  </a:txBody>
                  <a:tcPr marT="19050" marB="19050" marR="28575" marL="28575" anchor="b"/>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25 - 50%</a:t>
                      </a:r>
                      <a:endParaRPr>
                        <a:latin typeface="Calibri"/>
                        <a:ea typeface="Calibri"/>
                        <a:cs typeface="Calibri"/>
                        <a:sym typeface="Calibri"/>
                      </a:endParaRPr>
                    </a:p>
                  </a:txBody>
                  <a:tcPr marT="19050" marB="19050" marR="28575" marL="28575" anchor="b"/>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&gt;50%</a:t>
                      </a:r>
                      <a:endParaRPr>
                        <a:latin typeface="Calibri"/>
                        <a:ea typeface="Calibri"/>
                        <a:cs typeface="Calibri"/>
                        <a:sym typeface="Calibri"/>
                      </a:endParaRPr>
                    </a:p>
                  </a:txBody>
                  <a:tcPr marT="19050" marB="19050" marR="28575" marL="28575" anchor="b"/>
                </a:tc>
              </a:tr>
            </a:tbl>
          </a:graphicData>
        </a:graphic>
      </p:graphicFrame>
      <p:sp>
        <p:nvSpPr>
          <p:cNvPr id="521" name="Google Shape;521;p80"/>
          <p:cNvSpPr txBox="1"/>
          <p:nvPr/>
        </p:nvSpPr>
        <p:spPr>
          <a:xfrm>
            <a:off x="944852" y="4608000"/>
            <a:ext cx="7254300" cy="535500"/>
          </a:xfrm>
          <a:prstGeom prst="rect">
            <a:avLst/>
          </a:prstGeom>
          <a:noFill/>
          <a:ln cap="flat" cmpd="sng" w="9525">
            <a:solidFill>
              <a:srgbClr val="A6B808"/>
            </a:solidFill>
            <a:prstDash val="solid"/>
            <a:round/>
            <a:headEnd len="sm" w="sm" type="none"/>
            <a:tailEnd len="sm" w="sm" type="none"/>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GB" sz="1200">
                <a:solidFill>
                  <a:srgbClr val="FF0000"/>
                </a:solidFill>
              </a:rPr>
              <a:t>All information in this presentation is provisional and is subject to change. </a:t>
            </a:r>
            <a:endParaRPr sz="1200">
              <a:solidFill>
                <a:srgbClr val="FF0000"/>
              </a:solidFill>
            </a:endParaRPr>
          </a:p>
          <a:p>
            <a:pPr indent="0" lvl="0" marL="0" rtl="0" algn="ctr">
              <a:lnSpc>
                <a:spcPct val="115000"/>
              </a:lnSpc>
              <a:spcBef>
                <a:spcPts val="0"/>
              </a:spcBef>
              <a:spcAft>
                <a:spcPts val="0"/>
              </a:spcAft>
              <a:buNone/>
            </a:pPr>
            <a:r>
              <a:rPr lang="en-GB" sz="1200">
                <a:solidFill>
                  <a:srgbClr val="FF0000"/>
                </a:solidFill>
              </a:rPr>
              <a:t>All information will be superseded by information found in the published bid pack and Tender Notice. </a:t>
            </a:r>
            <a:endParaRPr sz="1100">
              <a:solidFill>
                <a:srgbClr val="FF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81"/>
          <p:cNvSpPr/>
          <p:nvPr/>
        </p:nvSpPr>
        <p:spPr>
          <a:xfrm>
            <a:off x="127800" y="332350"/>
            <a:ext cx="8925600" cy="607500"/>
          </a:xfrm>
          <a:prstGeom prst="roundRect">
            <a:avLst>
              <a:gd fmla="val 16667" name="adj"/>
            </a:avLst>
          </a:prstGeom>
          <a:solidFill>
            <a:srgbClr val="D9D9D9"/>
          </a:solidFill>
          <a:ln>
            <a:noFill/>
          </a:ln>
        </p:spPr>
        <p:txBody>
          <a:bodyPr anchorCtr="0" anchor="ctr" bIns="82125" lIns="82125" spcFirstLastPara="1" rIns="82125" wrap="square" tIns="82125">
            <a:noAutofit/>
          </a:bodyPr>
          <a:lstStyle/>
          <a:p>
            <a:pPr indent="0" lvl="0" marL="0" marR="0" rtl="0" algn="l">
              <a:lnSpc>
                <a:spcPct val="100000"/>
              </a:lnSpc>
              <a:spcBef>
                <a:spcPts val="0"/>
              </a:spcBef>
              <a:spcAft>
                <a:spcPts val="0"/>
              </a:spcAft>
              <a:buClr>
                <a:srgbClr val="000000"/>
              </a:buClr>
              <a:buSzPts val="1058"/>
              <a:buFont typeface="Arial"/>
              <a:buNone/>
            </a:pPr>
            <a:r>
              <a:t/>
            </a:r>
            <a:endParaRPr sz="1600" u="none" cap="none" strike="noStrike">
              <a:solidFill>
                <a:srgbClr val="000000"/>
              </a:solidFill>
              <a:latin typeface="Calibri"/>
              <a:ea typeface="Calibri"/>
              <a:cs typeface="Calibri"/>
              <a:sym typeface="Calibri"/>
            </a:endParaRPr>
          </a:p>
        </p:txBody>
      </p:sp>
      <p:sp>
        <p:nvSpPr>
          <p:cNvPr id="527" name="Google Shape;527;p81"/>
          <p:cNvSpPr txBox="1"/>
          <p:nvPr>
            <p:ph type="ctrTitle"/>
          </p:nvPr>
        </p:nvSpPr>
        <p:spPr>
          <a:xfrm>
            <a:off x="341375" y="1051475"/>
            <a:ext cx="4053300" cy="3024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sz="1600">
                <a:latin typeface="Calibri"/>
                <a:ea typeface="Calibri"/>
                <a:cs typeface="Calibri"/>
                <a:sym typeface="Calibri"/>
              </a:rPr>
              <a:t>Relevant for Lots 3, 4, 5, 7, 8, 9a, 9b, and 9c</a:t>
            </a:r>
            <a:endParaRPr sz="1600">
              <a:latin typeface="Calibri"/>
              <a:ea typeface="Calibri"/>
              <a:cs typeface="Calibri"/>
              <a:sym typeface="Calibri"/>
            </a:endParaRPr>
          </a:p>
        </p:txBody>
      </p:sp>
      <p:sp>
        <p:nvSpPr>
          <p:cNvPr id="528" name="Google Shape;528;p81"/>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a:t>Silver</a:t>
            </a:r>
            <a:endParaRPr/>
          </a:p>
        </p:txBody>
      </p:sp>
      <p:graphicFrame>
        <p:nvGraphicFramePr>
          <p:cNvPr id="529" name="Google Shape;529;p81"/>
          <p:cNvGraphicFramePr/>
          <p:nvPr/>
        </p:nvGraphicFramePr>
        <p:xfrm>
          <a:off x="978900" y="1465500"/>
          <a:ext cx="3000000" cy="3000000"/>
        </p:xfrm>
        <a:graphic>
          <a:graphicData uri="http://schemas.openxmlformats.org/drawingml/2006/table">
            <a:tbl>
              <a:tblPr>
                <a:noFill/>
                <a:tableStyleId>{5B580CA6-1498-4550-92E9-B1E827CC58BD}</a:tableStyleId>
              </a:tblPr>
              <a:tblGrid>
                <a:gridCol w="3973550"/>
                <a:gridCol w="1070875"/>
                <a:gridCol w="1070875"/>
                <a:gridCol w="1070875"/>
              </a:tblGrid>
              <a:tr h="325300">
                <a:tc>
                  <a:txBody>
                    <a:bodyPr/>
                    <a:lstStyle/>
                    <a:p>
                      <a:pPr indent="0" lvl="0" marL="0" rtl="0" algn="l">
                        <a:spcBef>
                          <a:spcPts val="0"/>
                        </a:spcBef>
                        <a:spcAft>
                          <a:spcPts val="0"/>
                        </a:spcAft>
                        <a:buNone/>
                      </a:pPr>
                      <a:r>
                        <a:t/>
                      </a:r>
                      <a:endParaRPr>
                        <a:latin typeface="Calibri"/>
                        <a:ea typeface="Calibri"/>
                        <a:cs typeface="Calibri"/>
                        <a:sym typeface="Calibri"/>
                      </a:endParaRPr>
                    </a:p>
                  </a:txBody>
                  <a:tcPr marT="19050" marB="19050" marR="28575" marL="28575" anchor="b">
                    <a:solidFill>
                      <a:srgbClr val="F3F3F3"/>
                    </a:solidFill>
                  </a:tcPr>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Low Risk</a:t>
                      </a:r>
                      <a:endParaRPr>
                        <a:latin typeface="Calibri"/>
                        <a:ea typeface="Calibri"/>
                        <a:cs typeface="Calibri"/>
                        <a:sym typeface="Calibri"/>
                      </a:endParaRPr>
                    </a:p>
                  </a:txBody>
                  <a:tcPr marT="19050" marB="19050" marR="28575" marL="28575" anchor="b">
                    <a:solidFill>
                      <a:srgbClr val="D9EAD3"/>
                    </a:solidFill>
                  </a:tcPr>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Med Risk</a:t>
                      </a:r>
                      <a:endParaRPr>
                        <a:latin typeface="Calibri"/>
                        <a:ea typeface="Calibri"/>
                        <a:cs typeface="Calibri"/>
                        <a:sym typeface="Calibri"/>
                      </a:endParaRPr>
                    </a:p>
                  </a:txBody>
                  <a:tcPr marT="19050" marB="19050" marR="28575" marL="28575" anchor="b">
                    <a:solidFill>
                      <a:srgbClr val="FCE5CD"/>
                    </a:solidFill>
                  </a:tcPr>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High Risk</a:t>
                      </a:r>
                      <a:endParaRPr>
                        <a:latin typeface="Calibri"/>
                        <a:ea typeface="Calibri"/>
                        <a:cs typeface="Calibri"/>
                        <a:sym typeface="Calibri"/>
                      </a:endParaRPr>
                    </a:p>
                  </a:txBody>
                  <a:tcPr marT="19050" marB="19050" marR="28575" marL="28575" anchor="b">
                    <a:solidFill>
                      <a:srgbClr val="EA9999"/>
                    </a:solidFill>
                  </a:tcPr>
                </a:tc>
              </a:tr>
              <a:tr h="271100">
                <a:tc>
                  <a:txBody>
                    <a:bodyPr/>
                    <a:lstStyle/>
                    <a:p>
                      <a:pPr indent="0" lvl="0" marL="0" rtl="0" algn="l">
                        <a:lnSpc>
                          <a:spcPct val="115000"/>
                        </a:lnSpc>
                        <a:spcBef>
                          <a:spcPts val="0"/>
                        </a:spcBef>
                        <a:spcAft>
                          <a:spcPts val="0"/>
                        </a:spcAft>
                        <a:buNone/>
                      </a:pPr>
                      <a:r>
                        <a:rPr lang="en-GB">
                          <a:latin typeface="Calibri"/>
                          <a:ea typeface="Calibri"/>
                          <a:cs typeface="Calibri"/>
                          <a:sym typeface="Calibri"/>
                        </a:rPr>
                        <a:t>Metric 1 - Turnover Ratio</a:t>
                      </a:r>
                      <a:endParaRPr>
                        <a:latin typeface="Calibri"/>
                        <a:ea typeface="Calibri"/>
                        <a:cs typeface="Calibri"/>
                        <a:sym typeface="Calibri"/>
                      </a:endParaRPr>
                    </a:p>
                  </a:txBody>
                  <a:tcPr marT="19050" marB="19050" marR="28575" marL="28575" anchor="b">
                    <a:solidFill>
                      <a:srgbClr val="F3F3F3"/>
                    </a:solidFill>
                  </a:tcPr>
                </a:tc>
                <a:tc>
                  <a:txBody>
                    <a:bodyPr/>
                    <a:lstStyle/>
                    <a:p>
                      <a:pPr indent="0" lvl="0" marL="0" rtl="0" algn="ctr">
                        <a:lnSpc>
                          <a:spcPct val="115000"/>
                        </a:lnSpc>
                        <a:spcBef>
                          <a:spcPts val="0"/>
                        </a:spcBef>
                        <a:spcAft>
                          <a:spcPts val="0"/>
                        </a:spcAft>
                        <a:buNone/>
                      </a:pPr>
                      <a:r>
                        <a:rPr lang="en-GB">
                          <a:solidFill>
                            <a:srgbClr val="666666"/>
                          </a:solidFill>
                          <a:latin typeface="Calibri"/>
                          <a:ea typeface="Calibri"/>
                          <a:cs typeface="Calibri"/>
                          <a:sym typeface="Calibri"/>
                        </a:rPr>
                        <a:t>N/A</a:t>
                      </a:r>
                      <a:endParaRPr>
                        <a:solidFill>
                          <a:srgbClr val="666666"/>
                        </a:solidFill>
                        <a:latin typeface="Calibri"/>
                        <a:ea typeface="Calibri"/>
                        <a:cs typeface="Calibri"/>
                        <a:sym typeface="Calibri"/>
                      </a:endParaRPr>
                    </a:p>
                  </a:txBody>
                  <a:tcPr marT="19050" marB="19050" marR="28575" marL="28575" anchor="b">
                    <a:solidFill>
                      <a:srgbClr val="CCCCCC"/>
                    </a:solidFill>
                  </a:tcPr>
                </a:tc>
                <a:tc>
                  <a:txBody>
                    <a:bodyPr/>
                    <a:lstStyle/>
                    <a:p>
                      <a:pPr indent="0" lvl="0" marL="0" rtl="0" algn="ctr">
                        <a:lnSpc>
                          <a:spcPct val="115000"/>
                        </a:lnSpc>
                        <a:spcBef>
                          <a:spcPts val="0"/>
                        </a:spcBef>
                        <a:spcAft>
                          <a:spcPts val="0"/>
                        </a:spcAft>
                        <a:buNone/>
                      </a:pPr>
                      <a:r>
                        <a:rPr lang="en-GB">
                          <a:solidFill>
                            <a:srgbClr val="666666"/>
                          </a:solidFill>
                          <a:latin typeface="Calibri"/>
                          <a:ea typeface="Calibri"/>
                          <a:cs typeface="Calibri"/>
                          <a:sym typeface="Calibri"/>
                        </a:rPr>
                        <a:t>N/A</a:t>
                      </a:r>
                      <a:endParaRPr>
                        <a:solidFill>
                          <a:srgbClr val="666666"/>
                        </a:solidFill>
                        <a:latin typeface="Calibri"/>
                        <a:ea typeface="Calibri"/>
                        <a:cs typeface="Calibri"/>
                        <a:sym typeface="Calibri"/>
                      </a:endParaRPr>
                    </a:p>
                  </a:txBody>
                  <a:tcPr marT="19050" marB="19050" marR="28575" marL="28575" anchor="b">
                    <a:solidFill>
                      <a:srgbClr val="CCCCCC"/>
                    </a:solidFill>
                  </a:tcPr>
                </a:tc>
                <a:tc>
                  <a:txBody>
                    <a:bodyPr/>
                    <a:lstStyle/>
                    <a:p>
                      <a:pPr indent="0" lvl="0" marL="0" rtl="0" algn="ctr">
                        <a:lnSpc>
                          <a:spcPct val="115000"/>
                        </a:lnSpc>
                        <a:spcBef>
                          <a:spcPts val="0"/>
                        </a:spcBef>
                        <a:spcAft>
                          <a:spcPts val="0"/>
                        </a:spcAft>
                        <a:buNone/>
                      </a:pPr>
                      <a:r>
                        <a:rPr lang="en-GB">
                          <a:solidFill>
                            <a:srgbClr val="666666"/>
                          </a:solidFill>
                          <a:latin typeface="Calibri"/>
                          <a:ea typeface="Calibri"/>
                          <a:cs typeface="Calibri"/>
                          <a:sym typeface="Calibri"/>
                        </a:rPr>
                        <a:t>N/A</a:t>
                      </a:r>
                      <a:endParaRPr>
                        <a:solidFill>
                          <a:srgbClr val="666666"/>
                        </a:solidFill>
                        <a:latin typeface="Calibri"/>
                        <a:ea typeface="Calibri"/>
                        <a:cs typeface="Calibri"/>
                        <a:sym typeface="Calibri"/>
                      </a:endParaRPr>
                    </a:p>
                  </a:txBody>
                  <a:tcPr marT="19050" marB="19050" marR="28575" marL="28575" anchor="b">
                    <a:solidFill>
                      <a:srgbClr val="CCCCCC"/>
                    </a:solidFill>
                  </a:tcPr>
                </a:tc>
              </a:tr>
              <a:tr h="271100">
                <a:tc>
                  <a:txBody>
                    <a:bodyPr/>
                    <a:lstStyle/>
                    <a:p>
                      <a:pPr indent="0" lvl="0" marL="0" rtl="0" algn="l">
                        <a:lnSpc>
                          <a:spcPct val="115000"/>
                        </a:lnSpc>
                        <a:spcBef>
                          <a:spcPts val="0"/>
                        </a:spcBef>
                        <a:spcAft>
                          <a:spcPts val="0"/>
                        </a:spcAft>
                        <a:buNone/>
                      </a:pPr>
                      <a:r>
                        <a:rPr lang="en-GB">
                          <a:latin typeface="Calibri"/>
                          <a:ea typeface="Calibri"/>
                          <a:cs typeface="Calibri"/>
                          <a:sym typeface="Calibri"/>
                        </a:rPr>
                        <a:t>Metric 2 - Operating Margin</a:t>
                      </a:r>
                      <a:endParaRPr>
                        <a:latin typeface="Calibri"/>
                        <a:ea typeface="Calibri"/>
                        <a:cs typeface="Calibri"/>
                        <a:sym typeface="Calibri"/>
                      </a:endParaRPr>
                    </a:p>
                  </a:txBody>
                  <a:tcPr marT="19050" marB="19050" marR="28575" marL="28575" anchor="b">
                    <a:solidFill>
                      <a:srgbClr val="F3F3F3"/>
                    </a:solidFill>
                  </a:tcPr>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&gt;5%</a:t>
                      </a:r>
                      <a:endParaRPr>
                        <a:latin typeface="Calibri"/>
                        <a:ea typeface="Calibri"/>
                        <a:cs typeface="Calibri"/>
                        <a:sym typeface="Calibri"/>
                      </a:endParaRPr>
                    </a:p>
                  </a:txBody>
                  <a:tcPr marT="19050" marB="19050" marR="28575" marL="28575" anchor="b">
                    <a:solidFill>
                      <a:srgbClr val="FFFF00"/>
                    </a:solidFill>
                  </a:tcPr>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3-5%</a:t>
                      </a:r>
                      <a:endParaRPr>
                        <a:latin typeface="Calibri"/>
                        <a:ea typeface="Calibri"/>
                        <a:cs typeface="Calibri"/>
                        <a:sym typeface="Calibri"/>
                      </a:endParaRPr>
                    </a:p>
                  </a:txBody>
                  <a:tcPr marT="19050" marB="19050" marR="28575" marL="28575" anchor="b">
                    <a:solidFill>
                      <a:srgbClr val="FFFF00"/>
                    </a:solidFill>
                  </a:tcPr>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&lt;3%</a:t>
                      </a:r>
                      <a:endParaRPr>
                        <a:latin typeface="Calibri"/>
                        <a:ea typeface="Calibri"/>
                        <a:cs typeface="Calibri"/>
                        <a:sym typeface="Calibri"/>
                      </a:endParaRPr>
                    </a:p>
                  </a:txBody>
                  <a:tcPr marT="19050" marB="19050" marR="28575" marL="28575" anchor="b">
                    <a:solidFill>
                      <a:srgbClr val="FFFF00"/>
                    </a:solidFill>
                  </a:tcPr>
                </a:tc>
              </a:tr>
              <a:tr h="271100">
                <a:tc>
                  <a:txBody>
                    <a:bodyPr/>
                    <a:lstStyle/>
                    <a:p>
                      <a:pPr indent="0" lvl="0" marL="0" rtl="0" algn="l">
                        <a:lnSpc>
                          <a:spcPct val="115000"/>
                        </a:lnSpc>
                        <a:spcBef>
                          <a:spcPts val="0"/>
                        </a:spcBef>
                        <a:spcAft>
                          <a:spcPts val="0"/>
                        </a:spcAft>
                        <a:buNone/>
                      </a:pPr>
                      <a:r>
                        <a:rPr lang="en-GB">
                          <a:latin typeface="Calibri"/>
                          <a:ea typeface="Calibri"/>
                          <a:cs typeface="Calibri"/>
                          <a:sym typeface="Calibri"/>
                        </a:rPr>
                        <a:t>Metric 3(A) - Free Cash Flow / Net Debt</a:t>
                      </a:r>
                      <a:endParaRPr>
                        <a:latin typeface="Calibri"/>
                        <a:ea typeface="Calibri"/>
                        <a:cs typeface="Calibri"/>
                        <a:sym typeface="Calibri"/>
                      </a:endParaRPr>
                    </a:p>
                  </a:txBody>
                  <a:tcPr marT="19050" marB="19050" marR="28575" marL="28575" anchor="b">
                    <a:solidFill>
                      <a:srgbClr val="F3F3F3"/>
                    </a:solidFill>
                  </a:tcPr>
                </a:tc>
                <a:tc>
                  <a:txBody>
                    <a:bodyPr/>
                    <a:lstStyle/>
                    <a:p>
                      <a:pPr indent="0" lvl="0" marL="0" rtl="0" algn="ctr">
                        <a:lnSpc>
                          <a:spcPct val="115000"/>
                        </a:lnSpc>
                        <a:spcBef>
                          <a:spcPts val="0"/>
                        </a:spcBef>
                        <a:spcAft>
                          <a:spcPts val="0"/>
                        </a:spcAft>
                        <a:buNone/>
                      </a:pPr>
                      <a:r>
                        <a:rPr lang="en-GB">
                          <a:solidFill>
                            <a:srgbClr val="666666"/>
                          </a:solidFill>
                          <a:latin typeface="Calibri"/>
                          <a:ea typeface="Calibri"/>
                          <a:cs typeface="Calibri"/>
                          <a:sym typeface="Calibri"/>
                        </a:rPr>
                        <a:t>N/A</a:t>
                      </a:r>
                      <a:endParaRPr>
                        <a:solidFill>
                          <a:srgbClr val="666666"/>
                        </a:solidFill>
                        <a:latin typeface="Calibri"/>
                        <a:ea typeface="Calibri"/>
                        <a:cs typeface="Calibri"/>
                        <a:sym typeface="Calibri"/>
                      </a:endParaRPr>
                    </a:p>
                  </a:txBody>
                  <a:tcPr marT="19050" marB="19050" marR="28575" marL="28575" anchor="b">
                    <a:solidFill>
                      <a:srgbClr val="CCCCCC"/>
                    </a:solidFill>
                  </a:tcPr>
                </a:tc>
                <a:tc>
                  <a:txBody>
                    <a:bodyPr/>
                    <a:lstStyle/>
                    <a:p>
                      <a:pPr indent="0" lvl="0" marL="0" rtl="0" algn="ctr">
                        <a:lnSpc>
                          <a:spcPct val="115000"/>
                        </a:lnSpc>
                        <a:spcBef>
                          <a:spcPts val="0"/>
                        </a:spcBef>
                        <a:spcAft>
                          <a:spcPts val="0"/>
                        </a:spcAft>
                        <a:buNone/>
                      </a:pPr>
                      <a:r>
                        <a:rPr lang="en-GB">
                          <a:solidFill>
                            <a:srgbClr val="666666"/>
                          </a:solidFill>
                          <a:latin typeface="Calibri"/>
                          <a:ea typeface="Calibri"/>
                          <a:cs typeface="Calibri"/>
                          <a:sym typeface="Calibri"/>
                        </a:rPr>
                        <a:t>N/A</a:t>
                      </a:r>
                      <a:endParaRPr>
                        <a:solidFill>
                          <a:srgbClr val="666666"/>
                        </a:solidFill>
                        <a:latin typeface="Calibri"/>
                        <a:ea typeface="Calibri"/>
                        <a:cs typeface="Calibri"/>
                        <a:sym typeface="Calibri"/>
                      </a:endParaRPr>
                    </a:p>
                  </a:txBody>
                  <a:tcPr marT="19050" marB="19050" marR="28575" marL="28575" anchor="b">
                    <a:solidFill>
                      <a:srgbClr val="CCCCCC"/>
                    </a:solidFill>
                  </a:tcPr>
                </a:tc>
                <a:tc>
                  <a:txBody>
                    <a:bodyPr/>
                    <a:lstStyle/>
                    <a:p>
                      <a:pPr indent="0" lvl="0" marL="0" rtl="0" algn="ctr">
                        <a:lnSpc>
                          <a:spcPct val="115000"/>
                        </a:lnSpc>
                        <a:spcBef>
                          <a:spcPts val="0"/>
                        </a:spcBef>
                        <a:spcAft>
                          <a:spcPts val="0"/>
                        </a:spcAft>
                        <a:buNone/>
                      </a:pPr>
                      <a:r>
                        <a:rPr lang="en-GB">
                          <a:solidFill>
                            <a:srgbClr val="666666"/>
                          </a:solidFill>
                          <a:latin typeface="Calibri"/>
                          <a:ea typeface="Calibri"/>
                          <a:cs typeface="Calibri"/>
                          <a:sym typeface="Calibri"/>
                        </a:rPr>
                        <a:t>N/A</a:t>
                      </a:r>
                      <a:endParaRPr>
                        <a:solidFill>
                          <a:srgbClr val="666666"/>
                        </a:solidFill>
                        <a:latin typeface="Calibri"/>
                        <a:ea typeface="Calibri"/>
                        <a:cs typeface="Calibri"/>
                        <a:sym typeface="Calibri"/>
                      </a:endParaRPr>
                    </a:p>
                  </a:txBody>
                  <a:tcPr marT="19050" marB="19050" marR="28575" marL="28575" anchor="b">
                    <a:solidFill>
                      <a:srgbClr val="CCCCCC"/>
                    </a:solidFill>
                  </a:tcPr>
                </a:tc>
              </a:tr>
              <a:tr h="271100">
                <a:tc>
                  <a:txBody>
                    <a:bodyPr/>
                    <a:lstStyle/>
                    <a:p>
                      <a:pPr indent="0" lvl="0" marL="0" rtl="0" algn="l">
                        <a:lnSpc>
                          <a:spcPct val="115000"/>
                        </a:lnSpc>
                        <a:spcBef>
                          <a:spcPts val="0"/>
                        </a:spcBef>
                        <a:spcAft>
                          <a:spcPts val="0"/>
                        </a:spcAft>
                        <a:buNone/>
                      </a:pPr>
                      <a:r>
                        <a:rPr lang="en-GB">
                          <a:latin typeface="Calibri"/>
                          <a:ea typeface="Calibri"/>
                          <a:cs typeface="Calibri"/>
                          <a:sym typeface="Calibri"/>
                        </a:rPr>
                        <a:t>Metric 3(B) - Net Debt / EBITDA</a:t>
                      </a:r>
                      <a:endParaRPr>
                        <a:latin typeface="Calibri"/>
                        <a:ea typeface="Calibri"/>
                        <a:cs typeface="Calibri"/>
                        <a:sym typeface="Calibri"/>
                      </a:endParaRPr>
                    </a:p>
                  </a:txBody>
                  <a:tcPr marT="19050" marB="19050" marR="28575" marL="28575" anchor="b">
                    <a:solidFill>
                      <a:srgbClr val="F3F3F3"/>
                    </a:solidFill>
                  </a:tcPr>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&lt;2.5x</a:t>
                      </a:r>
                      <a:endParaRPr>
                        <a:latin typeface="Calibri"/>
                        <a:ea typeface="Calibri"/>
                        <a:cs typeface="Calibri"/>
                        <a:sym typeface="Calibri"/>
                      </a:endParaRPr>
                    </a:p>
                  </a:txBody>
                  <a:tcPr marT="19050" marB="19050" marR="28575" marL="28575" anchor="b"/>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2.5 - 3.5x</a:t>
                      </a:r>
                      <a:endParaRPr>
                        <a:latin typeface="Calibri"/>
                        <a:ea typeface="Calibri"/>
                        <a:cs typeface="Calibri"/>
                        <a:sym typeface="Calibri"/>
                      </a:endParaRPr>
                    </a:p>
                  </a:txBody>
                  <a:tcPr marT="19050" marB="19050" marR="28575" marL="28575" anchor="b"/>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&gt;3.5x</a:t>
                      </a:r>
                      <a:endParaRPr>
                        <a:latin typeface="Calibri"/>
                        <a:ea typeface="Calibri"/>
                        <a:cs typeface="Calibri"/>
                        <a:sym typeface="Calibri"/>
                      </a:endParaRPr>
                    </a:p>
                  </a:txBody>
                  <a:tcPr marT="19050" marB="19050" marR="28575" marL="28575" anchor="b"/>
                </a:tc>
              </a:tr>
              <a:tr h="271100">
                <a:tc>
                  <a:txBody>
                    <a:bodyPr/>
                    <a:lstStyle/>
                    <a:p>
                      <a:pPr indent="0" lvl="0" marL="0" rtl="0" algn="l">
                        <a:lnSpc>
                          <a:spcPct val="115000"/>
                        </a:lnSpc>
                        <a:spcBef>
                          <a:spcPts val="0"/>
                        </a:spcBef>
                        <a:spcAft>
                          <a:spcPts val="0"/>
                        </a:spcAft>
                        <a:buNone/>
                      </a:pPr>
                      <a:r>
                        <a:rPr lang="en-GB">
                          <a:latin typeface="Calibri"/>
                          <a:ea typeface="Calibri"/>
                          <a:cs typeface="Calibri"/>
                          <a:sym typeface="Calibri"/>
                        </a:rPr>
                        <a:t>Metric 4 - Net Debt + Net Pension Deficit / EBITDA</a:t>
                      </a:r>
                      <a:endParaRPr>
                        <a:latin typeface="Calibri"/>
                        <a:ea typeface="Calibri"/>
                        <a:cs typeface="Calibri"/>
                        <a:sym typeface="Calibri"/>
                      </a:endParaRPr>
                    </a:p>
                  </a:txBody>
                  <a:tcPr marT="19050" marB="19050" marR="28575" marL="28575" anchor="b">
                    <a:solidFill>
                      <a:srgbClr val="F3F3F3"/>
                    </a:solidFill>
                  </a:tcPr>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&lt;4.0x</a:t>
                      </a:r>
                      <a:endParaRPr>
                        <a:latin typeface="Calibri"/>
                        <a:ea typeface="Calibri"/>
                        <a:cs typeface="Calibri"/>
                        <a:sym typeface="Calibri"/>
                      </a:endParaRPr>
                    </a:p>
                  </a:txBody>
                  <a:tcPr marT="19050" marB="19050" marR="28575" marL="28575" anchor="b"/>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4.0 - 5.0x</a:t>
                      </a:r>
                      <a:endParaRPr>
                        <a:latin typeface="Calibri"/>
                        <a:ea typeface="Calibri"/>
                        <a:cs typeface="Calibri"/>
                        <a:sym typeface="Calibri"/>
                      </a:endParaRPr>
                    </a:p>
                  </a:txBody>
                  <a:tcPr marT="19050" marB="19050" marR="28575" marL="28575" anchor="b"/>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&gt;5.0x</a:t>
                      </a:r>
                      <a:endParaRPr>
                        <a:latin typeface="Calibri"/>
                        <a:ea typeface="Calibri"/>
                        <a:cs typeface="Calibri"/>
                        <a:sym typeface="Calibri"/>
                      </a:endParaRPr>
                    </a:p>
                  </a:txBody>
                  <a:tcPr marT="19050" marB="19050" marR="28575" marL="28575" anchor="b"/>
                </a:tc>
              </a:tr>
              <a:tr h="271100">
                <a:tc>
                  <a:txBody>
                    <a:bodyPr/>
                    <a:lstStyle/>
                    <a:p>
                      <a:pPr indent="0" lvl="0" marL="0" rtl="0" algn="l">
                        <a:lnSpc>
                          <a:spcPct val="115000"/>
                        </a:lnSpc>
                        <a:spcBef>
                          <a:spcPts val="0"/>
                        </a:spcBef>
                        <a:spcAft>
                          <a:spcPts val="0"/>
                        </a:spcAft>
                        <a:buNone/>
                      </a:pPr>
                      <a:r>
                        <a:rPr lang="en-GB">
                          <a:latin typeface="Calibri"/>
                          <a:ea typeface="Calibri"/>
                          <a:cs typeface="Calibri"/>
                          <a:sym typeface="Calibri"/>
                        </a:rPr>
                        <a:t>Metric 5 - Net Interest Paid Cover</a:t>
                      </a:r>
                      <a:endParaRPr>
                        <a:latin typeface="Calibri"/>
                        <a:ea typeface="Calibri"/>
                        <a:cs typeface="Calibri"/>
                        <a:sym typeface="Calibri"/>
                      </a:endParaRPr>
                    </a:p>
                  </a:txBody>
                  <a:tcPr marT="19050" marB="19050" marR="28575" marL="28575" anchor="b">
                    <a:solidFill>
                      <a:srgbClr val="F3F3F3"/>
                    </a:solidFill>
                  </a:tcPr>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&gt;4.5x</a:t>
                      </a:r>
                      <a:endParaRPr>
                        <a:latin typeface="Calibri"/>
                        <a:ea typeface="Calibri"/>
                        <a:cs typeface="Calibri"/>
                        <a:sym typeface="Calibri"/>
                      </a:endParaRPr>
                    </a:p>
                  </a:txBody>
                  <a:tcPr marT="19050" marB="19050" marR="28575" marL="28575" anchor="b"/>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3.0 - 4.5x</a:t>
                      </a:r>
                      <a:endParaRPr>
                        <a:latin typeface="Calibri"/>
                        <a:ea typeface="Calibri"/>
                        <a:cs typeface="Calibri"/>
                        <a:sym typeface="Calibri"/>
                      </a:endParaRPr>
                    </a:p>
                  </a:txBody>
                  <a:tcPr marT="19050" marB="19050" marR="28575" marL="28575" anchor="b"/>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&lt;3.0x</a:t>
                      </a:r>
                      <a:endParaRPr>
                        <a:latin typeface="Calibri"/>
                        <a:ea typeface="Calibri"/>
                        <a:cs typeface="Calibri"/>
                        <a:sym typeface="Calibri"/>
                      </a:endParaRPr>
                    </a:p>
                  </a:txBody>
                  <a:tcPr marT="19050" marB="19050" marR="28575" marL="28575" anchor="b"/>
                </a:tc>
              </a:tr>
              <a:tr h="271100">
                <a:tc>
                  <a:txBody>
                    <a:bodyPr/>
                    <a:lstStyle/>
                    <a:p>
                      <a:pPr indent="0" lvl="0" marL="0" rtl="0" algn="l">
                        <a:lnSpc>
                          <a:spcPct val="115000"/>
                        </a:lnSpc>
                        <a:spcBef>
                          <a:spcPts val="0"/>
                        </a:spcBef>
                        <a:spcAft>
                          <a:spcPts val="0"/>
                        </a:spcAft>
                        <a:buNone/>
                      </a:pPr>
                      <a:r>
                        <a:rPr lang="en-GB">
                          <a:latin typeface="Calibri"/>
                          <a:ea typeface="Calibri"/>
                          <a:cs typeface="Calibri"/>
                          <a:sym typeface="Calibri"/>
                        </a:rPr>
                        <a:t>Metric 6 - Acid Ratio</a:t>
                      </a:r>
                      <a:endParaRPr>
                        <a:latin typeface="Calibri"/>
                        <a:ea typeface="Calibri"/>
                        <a:cs typeface="Calibri"/>
                        <a:sym typeface="Calibri"/>
                      </a:endParaRPr>
                    </a:p>
                  </a:txBody>
                  <a:tcPr marT="19050" marB="19050" marR="28575" marL="28575" anchor="b">
                    <a:solidFill>
                      <a:srgbClr val="F3F3F3"/>
                    </a:solidFill>
                  </a:tcPr>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&gt;0.9</a:t>
                      </a:r>
                      <a:endParaRPr>
                        <a:latin typeface="Calibri"/>
                        <a:ea typeface="Calibri"/>
                        <a:cs typeface="Calibri"/>
                        <a:sym typeface="Calibri"/>
                      </a:endParaRPr>
                    </a:p>
                  </a:txBody>
                  <a:tcPr marT="19050" marB="19050" marR="28575" marL="28575" anchor="b">
                    <a:solidFill>
                      <a:srgbClr val="FFFF00"/>
                    </a:solidFill>
                  </a:tcPr>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0.7-0.9</a:t>
                      </a:r>
                      <a:endParaRPr>
                        <a:latin typeface="Calibri"/>
                        <a:ea typeface="Calibri"/>
                        <a:cs typeface="Calibri"/>
                        <a:sym typeface="Calibri"/>
                      </a:endParaRPr>
                    </a:p>
                  </a:txBody>
                  <a:tcPr marT="19050" marB="19050" marR="28575" marL="28575" anchor="b">
                    <a:solidFill>
                      <a:srgbClr val="FFFF00"/>
                    </a:solidFill>
                  </a:tcPr>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&lt;0.7</a:t>
                      </a:r>
                      <a:endParaRPr>
                        <a:latin typeface="Calibri"/>
                        <a:ea typeface="Calibri"/>
                        <a:cs typeface="Calibri"/>
                        <a:sym typeface="Calibri"/>
                      </a:endParaRPr>
                    </a:p>
                  </a:txBody>
                  <a:tcPr marT="19050" marB="19050" marR="28575" marL="28575" anchor="b">
                    <a:solidFill>
                      <a:srgbClr val="FFFF00"/>
                    </a:solidFill>
                  </a:tcPr>
                </a:tc>
              </a:tr>
              <a:tr h="271100">
                <a:tc>
                  <a:txBody>
                    <a:bodyPr/>
                    <a:lstStyle/>
                    <a:p>
                      <a:pPr indent="0" lvl="0" marL="0" rtl="0" algn="l">
                        <a:lnSpc>
                          <a:spcPct val="115000"/>
                        </a:lnSpc>
                        <a:spcBef>
                          <a:spcPts val="0"/>
                        </a:spcBef>
                        <a:spcAft>
                          <a:spcPts val="0"/>
                        </a:spcAft>
                        <a:buNone/>
                      </a:pPr>
                      <a:r>
                        <a:rPr lang="en-GB">
                          <a:latin typeface="Calibri"/>
                          <a:ea typeface="Calibri"/>
                          <a:cs typeface="Calibri"/>
                          <a:sym typeface="Calibri"/>
                        </a:rPr>
                        <a:t>Metric 7 - Net Assets</a:t>
                      </a:r>
                      <a:endParaRPr>
                        <a:latin typeface="Calibri"/>
                        <a:ea typeface="Calibri"/>
                        <a:cs typeface="Calibri"/>
                        <a:sym typeface="Calibri"/>
                      </a:endParaRPr>
                    </a:p>
                  </a:txBody>
                  <a:tcPr marT="19050" marB="19050" marR="28575" marL="28575" anchor="b">
                    <a:solidFill>
                      <a:srgbClr val="F3F3F3"/>
                    </a:solidFill>
                  </a:tcPr>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&gt; Nil</a:t>
                      </a:r>
                      <a:endParaRPr>
                        <a:latin typeface="Calibri"/>
                        <a:ea typeface="Calibri"/>
                        <a:cs typeface="Calibri"/>
                        <a:sym typeface="Calibri"/>
                      </a:endParaRPr>
                    </a:p>
                  </a:txBody>
                  <a:tcPr marT="19050" marB="19050" marR="28575" marL="28575" anchor="b"/>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&gt; Nil</a:t>
                      </a:r>
                      <a:endParaRPr>
                        <a:latin typeface="Calibri"/>
                        <a:ea typeface="Calibri"/>
                        <a:cs typeface="Calibri"/>
                        <a:sym typeface="Calibri"/>
                      </a:endParaRPr>
                    </a:p>
                  </a:txBody>
                  <a:tcPr marT="19050" marB="19050" marR="28575" marL="28575" anchor="b"/>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&gt; Nil</a:t>
                      </a:r>
                      <a:endParaRPr>
                        <a:latin typeface="Calibri"/>
                        <a:ea typeface="Calibri"/>
                        <a:cs typeface="Calibri"/>
                        <a:sym typeface="Calibri"/>
                      </a:endParaRPr>
                    </a:p>
                  </a:txBody>
                  <a:tcPr marT="19050" marB="19050" marR="28575" marL="28575" anchor="b"/>
                </a:tc>
              </a:tr>
              <a:tr h="271100">
                <a:tc>
                  <a:txBody>
                    <a:bodyPr/>
                    <a:lstStyle/>
                    <a:p>
                      <a:pPr indent="0" lvl="0" marL="0" rtl="0" algn="l">
                        <a:lnSpc>
                          <a:spcPct val="115000"/>
                        </a:lnSpc>
                        <a:spcBef>
                          <a:spcPts val="0"/>
                        </a:spcBef>
                        <a:spcAft>
                          <a:spcPts val="0"/>
                        </a:spcAft>
                        <a:buNone/>
                      </a:pPr>
                      <a:r>
                        <a:rPr lang="en-GB">
                          <a:latin typeface="Calibri"/>
                          <a:ea typeface="Calibri"/>
                          <a:cs typeface="Calibri"/>
                          <a:sym typeface="Calibri"/>
                        </a:rPr>
                        <a:t>Metric 8 - Group Exposure Ratio</a:t>
                      </a:r>
                      <a:endParaRPr>
                        <a:latin typeface="Calibri"/>
                        <a:ea typeface="Calibri"/>
                        <a:cs typeface="Calibri"/>
                        <a:sym typeface="Calibri"/>
                      </a:endParaRPr>
                    </a:p>
                  </a:txBody>
                  <a:tcPr marT="19050" marB="19050" marR="28575" marL="28575" anchor="b">
                    <a:solidFill>
                      <a:srgbClr val="F3F3F3"/>
                    </a:solidFill>
                  </a:tcPr>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&lt;25%</a:t>
                      </a:r>
                      <a:endParaRPr>
                        <a:latin typeface="Calibri"/>
                        <a:ea typeface="Calibri"/>
                        <a:cs typeface="Calibri"/>
                        <a:sym typeface="Calibri"/>
                      </a:endParaRPr>
                    </a:p>
                  </a:txBody>
                  <a:tcPr marT="19050" marB="19050" marR="28575" marL="28575" anchor="b"/>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25 - 50%</a:t>
                      </a:r>
                      <a:endParaRPr>
                        <a:latin typeface="Calibri"/>
                        <a:ea typeface="Calibri"/>
                        <a:cs typeface="Calibri"/>
                        <a:sym typeface="Calibri"/>
                      </a:endParaRPr>
                    </a:p>
                  </a:txBody>
                  <a:tcPr marT="19050" marB="19050" marR="28575" marL="28575" anchor="b"/>
                </a:tc>
                <a:tc>
                  <a:txBody>
                    <a:bodyPr/>
                    <a:lstStyle/>
                    <a:p>
                      <a:pPr indent="0" lvl="0" marL="0" rtl="0" algn="ctr">
                        <a:lnSpc>
                          <a:spcPct val="115000"/>
                        </a:lnSpc>
                        <a:spcBef>
                          <a:spcPts val="0"/>
                        </a:spcBef>
                        <a:spcAft>
                          <a:spcPts val="0"/>
                        </a:spcAft>
                        <a:buNone/>
                      </a:pPr>
                      <a:r>
                        <a:rPr lang="en-GB">
                          <a:latin typeface="Calibri"/>
                          <a:ea typeface="Calibri"/>
                          <a:cs typeface="Calibri"/>
                          <a:sym typeface="Calibri"/>
                        </a:rPr>
                        <a:t>&gt;50%</a:t>
                      </a:r>
                      <a:endParaRPr>
                        <a:latin typeface="Calibri"/>
                        <a:ea typeface="Calibri"/>
                        <a:cs typeface="Calibri"/>
                        <a:sym typeface="Calibri"/>
                      </a:endParaRPr>
                    </a:p>
                  </a:txBody>
                  <a:tcPr marT="19050" marB="19050" marR="28575" marL="28575" anchor="b"/>
                </a:tc>
              </a:tr>
            </a:tbl>
          </a:graphicData>
        </a:graphic>
      </p:graphicFrame>
      <p:sp>
        <p:nvSpPr>
          <p:cNvPr id="530" name="Google Shape;530;p81"/>
          <p:cNvSpPr txBox="1"/>
          <p:nvPr/>
        </p:nvSpPr>
        <p:spPr>
          <a:xfrm>
            <a:off x="944852" y="4608000"/>
            <a:ext cx="7254300" cy="535500"/>
          </a:xfrm>
          <a:prstGeom prst="rect">
            <a:avLst/>
          </a:prstGeom>
          <a:noFill/>
          <a:ln cap="flat" cmpd="sng" w="9525">
            <a:solidFill>
              <a:srgbClr val="A6B808"/>
            </a:solidFill>
            <a:prstDash val="solid"/>
            <a:round/>
            <a:headEnd len="sm" w="sm" type="none"/>
            <a:tailEnd len="sm" w="sm" type="none"/>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GB" sz="1200">
                <a:solidFill>
                  <a:srgbClr val="FF0000"/>
                </a:solidFill>
              </a:rPr>
              <a:t>All information in this presentation is provisional and is subject to change. </a:t>
            </a:r>
            <a:endParaRPr sz="1200">
              <a:solidFill>
                <a:srgbClr val="FF0000"/>
              </a:solidFill>
            </a:endParaRPr>
          </a:p>
          <a:p>
            <a:pPr indent="0" lvl="0" marL="0" rtl="0" algn="ctr">
              <a:lnSpc>
                <a:spcPct val="115000"/>
              </a:lnSpc>
              <a:spcBef>
                <a:spcPts val="0"/>
              </a:spcBef>
              <a:spcAft>
                <a:spcPts val="0"/>
              </a:spcAft>
              <a:buNone/>
            </a:pPr>
            <a:r>
              <a:rPr lang="en-GB" sz="1200">
                <a:solidFill>
                  <a:srgbClr val="FF0000"/>
                </a:solidFill>
              </a:rPr>
              <a:t>All information will be superseded by information found in the published bid pack and Tender Notice. </a:t>
            </a:r>
            <a:endParaRPr sz="1100">
              <a:solidFill>
                <a:srgbClr val="FF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p82"/>
          <p:cNvSpPr txBox="1"/>
          <p:nvPr>
            <p:ph type="ctrTitle"/>
          </p:nvPr>
        </p:nvSpPr>
        <p:spPr>
          <a:xfrm>
            <a:off x="224363" y="898650"/>
            <a:ext cx="2748300" cy="1561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a:t>TACs </a:t>
            </a:r>
            <a:endParaRPr/>
          </a:p>
          <a:p>
            <a:pPr indent="0" lvl="0" marL="0" rtl="0" algn="l">
              <a:spcBef>
                <a:spcPts val="0"/>
              </a:spcBef>
              <a:spcAft>
                <a:spcPts val="0"/>
              </a:spcAft>
              <a:buNone/>
            </a:pPr>
            <a:r>
              <a:rPr lang="en-GB"/>
              <a:t>Deep dive</a:t>
            </a:r>
            <a:endParaRPr/>
          </a:p>
        </p:txBody>
      </p:sp>
      <p:sp>
        <p:nvSpPr>
          <p:cNvPr id="536" name="Google Shape;536;p82"/>
          <p:cNvSpPr txBox="1"/>
          <p:nvPr>
            <p:ph idx="2" type="ctrTitle"/>
          </p:nvPr>
        </p:nvSpPr>
        <p:spPr>
          <a:xfrm>
            <a:off x="224363" y="2526825"/>
            <a:ext cx="2675700" cy="9144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a:t>23rd July</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sp>
        <p:nvSpPr>
          <p:cNvPr id="541" name="Google Shape;541;p83"/>
          <p:cNvSpPr txBox="1"/>
          <p:nvPr>
            <p:ph idx="2" type="ctrTitle"/>
          </p:nvPr>
        </p:nvSpPr>
        <p:spPr>
          <a:xfrm>
            <a:off x="341363" y="387981"/>
            <a:ext cx="7186200" cy="399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a:t>What are TACs? </a:t>
            </a:r>
            <a:endParaRPr sz="2200"/>
          </a:p>
        </p:txBody>
      </p:sp>
      <p:sp>
        <p:nvSpPr>
          <p:cNvPr id="542" name="Google Shape;542;p83"/>
          <p:cNvSpPr txBox="1"/>
          <p:nvPr/>
        </p:nvSpPr>
        <p:spPr>
          <a:xfrm>
            <a:off x="1052206" y="1245103"/>
            <a:ext cx="7443300" cy="749100"/>
          </a:xfrm>
          <a:prstGeom prst="rect">
            <a:avLst/>
          </a:prstGeom>
          <a:noFill/>
          <a:ln>
            <a:noFill/>
          </a:ln>
        </p:spPr>
        <p:txBody>
          <a:bodyPr anchorCtr="0" anchor="t" bIns="93700" lIns="93700" spcFirstLastPara="1" rIns="93700" wrap="square" tIns="93700">
            <a:noAutofit/>
          </a:bodyPr>
          <a:lstStyle/>
          <a:p>
            <a:pPr indent="0" lvl="0" marL="0" rtl="0" algn="l">
              <a:spcBef>
                <a:spcPts val="0"/>
              </a:spcBef>
              <a:spcAft>
                <a:spcPts val="0"/>
              </a:spcAft>
              <a:buNone/>
            </a:pPr>
            <a:r>
              <a:rPr lang="en-GB">
                <a:solidFill>
                  <a:schemeClr val="dk1"/>
                </a:solidFill>
                <a:latin typeface="Calibri"/>
                <a:ea typeface="Calibri"/>
                <a:cs typeface="Calibri"/>
                <a:sym typeface="Calibri"/>
              </a:rPr>
              <a:t>Technical Ability Certificates (TAC) - certification provided by the bidder to verify that a bidder has successfully delivered similar work in the past</a:t>
            </a:r>
            <a:endParaRPr>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t/>
            </a:r>
            <a:endParaRPr sz="1500">
              <a:solidFill>
                <a:schemeClr val="dk1"/>
              </a:solidFill>
              <a:latin typeface="Calibri"/>
              <a:ea typeface="Calibri"/>
              <a:cs typeface="Calibri"/>
              <a:sym typeface="Calibri"/>
            </a:endParaRPr>
          </a:p>
        </p:txBody>
      </p:sp>
      <p:pic>
        <p:nvPicPr>
          <p:cNvPr id="543" name="Google Shape;543;p83"/>
          <p:cNvPicPr preferRelativeResize="0"/>
          <p:nvPr/>
        </p:nvPicPr>
        <p:blipFill>
          <a:blip r:embed="rId3">
            <a:alphaModFix/>
          </a:blip>
          <a:stretch>
            <a:fillRect/>
          </a:stretch>
        </p:blipFill>
        <p:spPr>
          <a:xfrm>
            <a:off x="680125" y="1177503"/>
            <a:ext cx="372085" cy="399300"/>
          </a:xfrm>
          <a:prstGeom prst="rect">
            <a:avLst/>
          </a:prstGeom>
          <a:noFill/>
          <a:ln>
            <a:noFill/>
          </a:ln>
        </p:spPr>
      </p:pic>
      <p:sp>
        <p:nvSpPr>
          <p:cNvPr id="544" name="Google Shape;544;p83"/>
          <p:cNvSpPr txBox="1"/>
          <p:nvPr/>
        </p:nvSpPr>
        <p:spPr>
          <a:xfrm>
            <a:off x="1036394" y="1962042"/>
            <a:ext cx="7443300" cy="596700"/>
          </a:xfrm>
          <a:prstGeom prst="rect">
            <a:avLst/>
          </a:prstGeom>
          <a:noFill/>
          <a:ln>
            <a:noFill/>
          </a:ln>
        </p:spPr>
        <p:txBody>
          <a:bodyPr anchorCtr="0" anchor="t" bIns="93700" lIns="93700" spcFirstLastPara="1" rIns="93700" wrap="square" tIns="93700">
            <a:noAutofit/>
          </a:bodyPr>
          <a:lstStyle/>
          <a:p>
            <a:pPr indent="0" lvl="0" marL="0" rtl="0" algn="l">
              <a:spcBef>
                <a:spcPts val="0"/>
              </a:spcBef>
              <a:spcAft>
                <a:spcPts val="0"/>
              </a:spcAft>
              <a:buNone/>
            </a:pPr>
            <a:r>
              <a:rPr lang="en-GB">
                <a:solidFill>
                  <a:schemeClr val="dk1"/>
                </a:solidFill>
                <a:latin typeface="Calibri"/>
                <a:ea typeface="Calibri"/>
                <a:cs typeface="Calibri"/>
                <a:sym typeface="Calibri"/>
              </a:rPr>
              <a:t>Bidders need to</a:t>
            </a:r>
            <a:r>
              <a:rPr lang="en-GB">
                <a:solidFill>
                  <a:schemeClr val="dk1"/>
                </a:solidFill>
                <a:latin typeface="Calibri"/>
                <a:ea typeface="Calibri"/>
                <a:cs typeface="Calibri"/>
                <a:sym typeface="Calibri"/>
              </a:rPr>
              <a:t> complete the TAC (Attachment 2b) for the relevant Lot, providing details about a contract they have completed in the past</a:t>
            </a:r>
            <a:endParaRPr>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t/>
            </a:r>
            <a:endParaRPr sz="1500">
              <a:solidFill>
                <a:schemeClr val="dk1"/>
              </a:solidFill>
              <a:latin typeface="Calibri"/>
              <a:ea typeface="Calibri"/>
              <a:cs typeface="Calibri"/>
              <a:sym typeface="Calibri"/>
            </a:endParaRPr>
          </a:p>
          <a:p>
            <a:pPr indent="0" lvl="0" marL="0" rtl="0" algn="l">
              <a:spcBef>
                <a:spcPts val="200"/>
              </a:spcBef>
              <a:spcAft>
                <a:spcPts val="200"/>
              </a:spcAft>
              <a:buNone/>
            </a:pPr>
            <a:r>
              <a:t/>
            </a:r>
            <a:endParaRPr sz="1547">
              <a:solidFill>
                <a:schemeClr val="dk1"/>
              </a:solidFill>
              <a:highlight>
                <a:schemeClr val="lt1"/>
              </a:highlight>
            </a:endParaRPr>
          </a:p>
        </p:txBody>
      </p:sp>
      <p:pic>
        <p:nvPicPr>
          <p:cNvPr id="545" name="Google Shape;545;p83"/>
          <p:cNvPicPr preferRelativeResize="0"/>
          <p:nvPr/>
        </p:nvPicPr>
        <p:blipFill>
          <a:blip r:embed="rId3">
            <a:alphaModFix/>
          </a:blip>
          <a:stretch>
            <a:fillRect/>
          </a:stretch>
        </p:blipFill>
        <p:spPr>
          <a:xfrm>
            <a:off x="664312" y="1894442"/>
            <a:ext cx="372085" cy="399300"/>
          </a:xfrm>
          <a:prstGeom prst="rect">
            <a:avLst/>
          </a:prstGeom>
          <a:noFill/>
          <a:ln>
            <a:noFill/>
          </a:ln>
        </p:spPr>
      </p:pic>
      <p:sp>
        <p:nvSpPr>
          <p:cNvPr id="546" name="Google Shape;546;p83"/>
          <p:cNvSpPr txBox="1"/>
          <p:nvPr/>
        </p:nvSpPr>
        <p:spPr>
          <a:xfrm>
            <a:off x="1036388" y="3477070"/>
            <a:ext cx="7443300" cy="1002000"/>
          </a:xfrm>
          <a:prstGeom prst="rect">
            <a:avLst/>
          </a:prstGeom>
          <a:noFill/>
          <a:ln>
            <a:noFill/>
          </a:ln>
        </p:spPr>
        <p:txBody>
          <a:bodyPr anchorCtr="0" anchor="t" bIns="93700" lIns="93700" spcFirstLastPara="1" rIns="93700" wrap="square" tIns="93700">
            <a:noAutofit/>
          </a:bodyPr>
          <a:lstStyle/>
          <a:p>
            <a:pPr indent="0" lvl="0" marL="0" marR="0" rtl="0" algn="l">
              <a:lnSpc>
                <a:spcPct val="107916"/>
              </a:lnSpc>
              <a:spcBef>
                <a:spcPts val="0"/>
              </a:spcBef>
              <a:spcAft>
                <a:spcPts val="0"/>
              </a:spcAft>
              <a:buNone/>
            </a:pPr>
            <a:r>
              <a:rPr lang="en-GB">
                <a:solidFill>
                  <a:schemeClr val="dk1"/>
                </a:solidFill>
                <a:latin typeface="Calibri"/>
                <a:ea typeface="Calibri"/>
                <a:cs typeface="Calibri"/>
                <a:sym typeface="Calibri"/>
              </a:rPr>
              <a:t>Attachment 2b must evidence 1 contract only. This contract example may demonstrate the capability of more than one Lot</a:t>
            </a:r>
            <a:endParaRPr sz="1547">
              <a:solidFill>
                <a:schemeClr val="dk1"/>
              </a:solidFill>
              <a:highlight>
                <a:schemeClr val="lt1"/>
              </a:highlight>
            </a:endParaRPr>
          </a:p>
        </p:txBody>
      </p:sp>
      <p:pic>
        <p:nvPicPr>
          <p:cNvPr id="547" name="Google Shape;547;p83"/>
          <p:cNvPicPr preferRelativeResize="0"/>
          <p:nvPr/>
        </p:nvPicPr>
        <p:blipFill>
          <a:blip r:embed="rId3">
            <a:alphaModFix/>
          </a:blip>
          <a:stretch>
            <a:fillRect/>
          </a:stretch>
        </p:blipFill>
        <p:spPr>
          <a:xfrm>
            <a:off x="664303" y="3409482"/>
            <a:ext cx="372085" cy="399300"/>
          </a:xfrm>
          <a:prstGeom prst="rect">
            <a:avLst/>
          </a:prstGeom>
          <a:noFill/>
          <a:ln>
            <a:noFill/>
          </a:ln>
        </p:spPr>
      </p:pic>
      <p:sp>
        <p:nvSpPr>
          <p:cNvPr id="548" name="Google Shape;548;p83"/>
          <p:cNvSpPr txBox="1"/>
          <p:nvPr/>
        </p:nvSpPr>
        <p:spPr>
          <a:xfrm>
            <a:off x="944852" y="4608000"/>
            <a:ext cx="7254300" cy="535500"/>
          </a:xfrm>
          <a:prstGeom prst="rect">
            <a:avLst/>
          </a:prstGeom>
          <a:noFill/>
          <a:ln cap="flat" cmpd="sng" w="9525">
            <a:solidFill>
              <a:srgbClr val="A6B808"/>
            </a:solidFill>
            <a:prstDash val="solid"/>
            <a:round/>
            <a:headEnd len="sm" w="sm" type="none"/>
            <a:tailEnd len="sm" w="sm" type="none"/>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GB" sz="1200">
                <a:solidFill>
                  <a:srgbClr val="FF0000"/>
                </a:solidFill>
              </a:rPr>
              <a:t>All information in this presentation is provisional and is subject to change. </a:t>
            </a:r>
            <a:endParaRPr sz="1200">
              <a:solidFill>
                <a:srgbClr val="FF0000"/>
              </a:solidFill>
            </a:endParaRPr>
          </a:p>
          <a:p>
            <a:pPr indent="0" lvl="0" marL="0" rtl="0" algn="ctr">
              <a:lnSpc>
                <a:spcPct val="115000"/>
              </a:lnSpc>
              <a:spcBef>
                <a:spcPts val="0"/>
              </a:spcBef>
              <a:spcAft>
                <a:spcPts val="0"/>
              </a:spcAft>
              <a:buNone/>
            </a:pPr>
            <a:r>
              <a:rPr lang="en-GB" sz="1200">
                <a:solidFill>
                  <a:srgbClr val="FF0000"/>
                </a:solidFill>
              </a:rPr>
              <a:t>All information will be superseded by information found in the published bid pack and Tender Notice. </a:t>
            </a:r>
            <a:endParaRPr sz="1100">
              <a:solidFill>
                <a:srgbClr val="FF0000"/>
              </a:solidFill>
            </a:endParaRPr>
          </a:p>
        </p:txBody>
      </p:sp>
      <p:sp>
        <p:nvSpPr>
          <p:cNvPr id="549" name="Google Shape;549;p83"/>
          <p:cNvSpPr txBox="1"/>
          <p:nvPr/>
        </p:nvSpPr>
        <p:spPr>
          <a:xfrm>
            <a:off x="1052197" y="2683844"/>
            <a:ext cx="7443300" cy="596700"/>
          </a:xfrm>
          <a:prstGeom prst="rect">
            <a:avLst/>
          </a:prstGeom>
          <a:noFill/>
          <a:ln>
            <a:noFill/>
          </a:ln>
        </p:spPr>
        <p:txBody>
          <a:bodyPr anchorCtr="0" anchor="t" bIns="93700" lIns="93700" spcFirstLastPara="1" rIns="93700" wrap="square" tIns="93700">
            <a:noAutofit/>
          </a:bodyPr>
          <a:lstStyle/>
          <a:p>
            <a:pPr indent="0" lvl="0" marL="0" rtl="0" algn="l">
              <a:spcBef>
                <a:spcPts val="0"/>
              </a:spcBef>
              <a:spcAft>
                <a:spcPts val="0"/>
              </a:spcAft>
              <a:buNone/>
            </a:pPr>
            <a:r>
              <a:rPr lang="en-GB">
                <a:solidFill>
                  <a:schemeClr val="dk1"/>
                </a:solidFill>
                <a:latin typeface="Calibri"/>
                <a:ea typeface="Calibri"/>
                <a:cs typeface="Calibri"/>
                <a:sym typeface="Calibri"/>
              </a:rPr>
              <a:t>The c</a:t>
            </a:r>
            <a:r>
              <a:rPr lang="en-GB">
                <a:solidFill>
                  <a:schemeClr val="dk1"/>
                </a:solidFill>
                <a:latin typeface="Calibri"/>
                <a:ea typeface="Calibri"/>
                <a:cs typeface="Calibri"/>
                <a:sym typeface="Calibri"/>
              </a:rPr>
              <a:t>ontract must </a:t>
            </a:r>
            <a:r>
              <a:rPr lang="en-GB">
                <a:solidFill>
                  <a:srgbClr val="0F172A"/>
                </a:solidFill>
                <a:latin typeface="Calibri"/>
                <a:ea typeface="Calibri"/>
                <a:cs typeface="Calibri"/>
                <a:sym typeface="Calibri"/>
              </a:rPr>
              <a:t>demonstrate delivery of the specific services listed for the designated Lot. </a:t>
            </a:r>
            <a:endParaRPr>
              <a:solidFill>
                <a:srgbClr val="0F172A"/>
              </a:solidFill>
              <a:latin typeface="Calibri"/>
              <a:ea typeface="Calibri"/>
              <a:cs typeface="Calibri"/>
              <a:sym typeface="Calibri"/>
            </a:endParaRPr>
          </a:p>
          <a:p>
            <a:pPr indent="0" lvl="0" marL="0" rtl="0" algn="l">
              <a:spcBef>
                <a:spcPts val="0"/>
              </a:spcBef>
              <a:spcAft>
                <a:spcPts val="0"/>
              </a:spcAft>
              <a:buNone/>
            </a:pPr>
            <a:r>
              <a:rPr lang="en-GB">
                <a:solidFill>
                  <a:schemeClr val="dk1"/>
                </a:solidFill>
                <a:latin typeface="Calibri"/>
                <a:ea typeface="Calibri"/>
                <a:cs typeface="Calibri"/>
                <a:sym typeface="Calibri"/>
              </a:rPr>
              <a:t>Each Lot will have a different version of the TAC Attachment 2b to complete</a:t>
            </a:r>
            <a:endParaRPr>
              <a:solidFill>
                <a:schemeClr val="dk1"/>
              </a:solidFill>
              <a:latin typeface="Calibri"/>
              <a:ea typeface="Calibri"/>
              <a:cs typeface="Calibri"/>
              <a:sym typeface="Calibri"/>
            </a:endParaRPr>
          </a:p>
          <a:p>
            <a:pPr indent="0" lvl="0" marL="0" rtl="0" algn="l">
              <a:spcBef>
                <a:spcPts val="0"/>
              </a:spcBef>
              <a:spcAft>
                <a:spcPts val="0"/>
              </a:spcAft>
              <a:buNone/>
            </a:pPr>
            <a:r>
              <a:t/>
            </a:r>
            <a:endParaRPr>
              <a:solidFill>
                <a:srgbClr val="0F172A"/>
              </a:solidFill>
              <a:latin typeface="Calibri"/>
              <a:ea typeface="Calibri"/>
              <a:cs typeface="Calibri"/>
              <a:sym typeface="Calibri"/>
            </a:endParaRPr>
          </a:p>
          <a:p>
            <a:pPr indent="0" lvl="0" marL="0" rtl="0" algn="l">
              <a:spcBef>
                <a:spcPts val="200"/>
              </a:spcBef>
              <a:spcAft>
                <a:spcPts val="200"/>
              </a:spcAft>
              <a:buNone/>
            </a:pPr>
            <a:r>
              <a:t/>
            </a:r>
            <a:endParaRPr sz="1547">
              <a:solidFill>
                <a:schemeClr val="dk1"/>
              </a:solidFill>
              <a:highlight>
                <a:schemeClr val="lt1"/>
              </a:highlight>
            </a:endParaRPr>
          </a:p>
        </p:txBody>
      </p:sp>
      <p:pic>
        <p:nvPicPr>
          <p:cNvPr id="550" name="Google Shape;550;p83"/>
          <p:cNvPicPr preferRelativeResize="0"/>
          <p:nvPr/>
        </p:nvPicPr>
        <p:blipFill>
          <a:blip r:embed="rId3">
            <a:alphaModFix/>
          </a:blip>
          <a:stretch>
            <a:fillRect/>
          </a:stretch>
        </p:blipFill>
        <p:spPr>
          <a:xfrm>
            <a:off x="680115" y="2616244"/>
            <a:ext cx="372085" cy="3993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4" name="Shape 554"/>
        <p:cNvGrpSpPr/>
        <p:nvPr/>
      </p:nvGrpSpPr>
      <p:grpSpPr>
        <a:xfrm>
          <a:off x="0" y="0"/>
          <a:ext cx="0" cy="0"/>
          <a:chOff x="0" y="0"/>
          <a:chExt cx="0" cy="0"/>
        </a:xfrm>
      </p:grpSpPr>
      <p:sp>
        <p:nvSpPr>
          <p:cNvPr id="555" name="Google Shape;555;p84"/>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a:t>Mandatory requirements (same for all Lots) </a:t>
            </a:r>
            <a:endParaRPr/>
          </a:p>
        </p:txBody>
      </p:sp>
      <p:sp>
        <p:nvSpPr>
          <p:cNvPr id="556" name="Google Shape;556;p84"/>
          <p:cNvSpPr txBox="1"/>
          <p:nvPr/>
        </p:nvSpPr>
        <p:spPr>
          <a:xfrm>
            <a:off x="944852" y="4608000"/>
            <a:ext cx="7254300" cy="535500"/>
          </a:xfrm>
          <a:prstGeom prst="rect">
            <a:avLst/>
          </a:prstGeom>
          <a:noFill/>
          <a:ln cap="flat" cmpd="sng" w="9525">
            <a:solidFill>
              <a:srgbClr val="A6B808"/>
            </a:solidFill>
            <a:prstDash val="solid"/>
            <a:round/>
            <a:headEnd len="sm" w="sm" type="none"/>
            <a:tailEnd len="sm" w="sm" type="none"/>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GB" sz="1200">
                <a:solidFill>
                  <a:srgbClr val="FF0000"/>
                </a:solidFill>
              </a:rPr>
              <a:t>All information in this presentation is provisional and is subject to change. </a:t>
            </a:r>
            <a:endParaRPr sz="1200">
              <a:solidFill>
                <a:srgbClr val="FF0000"/>
              </a:solidFill>
            </a:endParaRPr>
          </a:p>
          <a:p>
            <a:pPr indent="0" lvl="0" marL="0" rtl="0" algn="ctr">
              <a:lnSpc>
                <a:spcPct val="115000"/>
              </a:lnSpc>
              <a:spcBef>
                <a:spcPts val="0"/>
              </a:spcBef>
              <a:spcAft>
                <a:spcPts val="0"/>
              </a:spcAft>
              <a:buNone/>
            </a:pPr>
            <a:r>
              <a:rPr lang="en-GB" sz="1200">
                <a:solidFill>
                  <a:srgbClr val="FF0000"/>
                </a:solidFill>
              </a:rPr>
              <a:t>All information will be superseded by information found in the published bid pack and Tender Notice. </a:t>
            </a:r>
            <a:endParaRPr sz="1100">
              <a:solidFill>
                <a:srgbClr val="FF0000"/>
              </a:solidFill>
            </a:endParaRPr>
          </a:p>
        </p:txBody>
      </p:sp>
      <p:grpSp>
        <p:nvGrpSpPr>
          <p:cNvPr id="557" name="Google Shape;557;p84"/>
          <p:cNvGrpSpPr/>
          <p:nvPr/>
        </p:nvGrpSpPr>
        <p:grpSpPr>
          <a:xfrm>
            <a:off x="476200" y="1380025"/>
            <a:ext cx="8191600" cy="2875725"/>
            <a:chOff x="476213" y="1169125"/>
            <a:chExt cx="8191600" cy="2875725"/>
          </a:xfrm>
        </p:grpSpPr>
        <p:sp>
          <p:nvSpPr>
            <p:cNvPr id="558" name="Google Shape;558;p84"/>
            <p:cNvSpPr/>
            <p:nvPr/>
          </p:nvSpPr>
          <p:spPr>
            <a:xfrm>
              <a:off x="476213" y="1169125"/>
              <a:ext cx="3524400" cy="1191600"/>
            </a:xfrm>
            <a:prstGeom prst="roundRect">
              <a:avLst>
                <a:gd fmla="val 7741" name="adj"/>
              </a:avLst>
            </a:prstGeom>
            <a:solidFill>
              <a:srgbClr val="E8EFFF"/>
            </a:solidFill>
            <a:ln cap="flat" cmpd="sng" w="14300">
              <a:solidFill>
                <a:srgbClr val="B4CCF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59" name="Google Shape;559;p84"/>
            <p:cNvSpPr/>
            <p:nvPr/>
          </p:nvSpPr>
          <p:spPr>
            <a:xfrm>
              <a:off x="4861413" y="1169250"/>
              <a:ext cx="3806400" cy="1191600"/>
            </a:xfrm>
            <a:prstGeom prst="roundRect">
              <a:avLst>
                <a:gd fmla="val 7741" name="adj"/>
              </a:avLst>
            </a:prstGeom>
            <a:solidFill>
              <a:srgbClr val="E8EFFF"/>
            </a:solidFill>
            <a:ln cap="flat" cmpd="sng" w="14300">
              <a:solidFill>
                <a:srgbClr val="B4CCF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60" name="Google Shape;560;p84"/>
            <p:cNvSpPr txBox="1"/>
            <p:nvPr/>
          </p:nvSpPr>
          <p:spPr>
            <a:xfrm>
              <a:off x="5000563" y="1262263"/>
              <a:ext cx="3524400" cy="987000"/>
            </a:xfrm>
            <a:prstGeom prst="rect">
              <a:avLst/>
            </a:prstGeom>
            <a:noFill/>
            <a:ln>
              <a:noFill/>
            </a:ln>
          </p:spPr>
          <p:txBody>
            <a:bodyPr anchorCtr="0" anchor="ctr" bIns="0" lIns="0" spcFirstLastPara="1" rIns="0" wrap="square" tIns="0">
              <a:noAutofit/>
            </a:bodyPr>
            <a:lstStyle/>
            <a:p>
              <a:pPr indent="0" lvl="0" marL="0" marR="0" rtl="0" algn="l">
                <a:lnSpc>
                  <a:spcPct val="107916"/>
                </a:lnSpc>
                <a:spcBef>
                  <a:spcPts val="0"/>
                </a:spcBef>
                <a:spcAft>
                  <a:spcPts val="0"/>
                </a:spcAft>
                <a:buNone/>
              </a:pPr>
              <a:r>
                <a:rPr lang="en-GB" sz="1300">
                  <a:solidFill>
                    <a:schemeClr val="dk1"/>
                  </a:solidFill>
                  <a:latin typeface="Calibri"/>
                  <a:ea typeface="Calibri"/>
                  <a:cs typeface="Calibri"/>
                  <a:sym typeface="Calibri"/>
                </a:rPr>
                <a:t>an ongoing contract you are currently delivering that has been ongoing for a </a:t>
              </a:r>
              <a:r>
                <a:rPr b="1" lang="en-GB" sz="1300">
                  <a:solidFill>
                    <a:schemeClr val="dk1"/>
                  </a:solidFill>
                  <a:latin typeface="Calibri"/>
                  <a:ea typeface="Calibri"/>
                  <a:cs typeface="Calibri"/>
                  <a:sym typeface="Calibri"/>
                </a:rPr>
                <a:t>minimum of six months</a:t>
              </a:r>
              <a:endParaRPr b="1" sz="1300">
                <a:solidFill>
                  <a:schemeClr val="dk1"/>
                </a:solidFill>
                <a:latin typeface="Calibri"/>
                <a:ea typeface="Calibri"/>
                <a:cs typeface="Calibri"/>
                <a:sym typeface="Calibri"/>
              </a:endParaRPr>
            </a:p>
            <a:p>
              <a:pPr indent="0" lvl="0" marL="0" rtl="0" algn="l">
                <a:spcBef>
                  <a:spcPts val="0"/>
                </a:spcBef>
                <a:spcAft>
                  <a:spcPts val="0"/>
                </a:spcAft>
                <a:buNone/>
              </a:pPr>
              <a:r>
                <a:rPr i="1" lang="en-GB" sz="1000">
                  <a:solidFill>
                    <a:srgbClr val="475569"/>
                  </a:solidFill>
                  <a:latin typeface="Calibri"/>
                  <a:ea typeface="Calibri"/>
                  <a:cs typeface="Calibri"/>
                  <a:sym typeface="Calibri"/>
                </a:rPr>
                <a:t>Services must be active, successful in implementation &amp; mobilisation, and fully operational.</a:t>
              </a:r>
              <a:endParaRPr i="1" sz="1000">
                <a:solidFill>
                  <a:srgbClr val="475569"/>
                </a:solidFill>
                <a:latin typeface="Calibri"/>
                <a:ea typeface="Calibri"/>
                <a:cs typeface="Calibri"/>
                <a:sym typeface="Calibri"/>
              </a:endParaRPr>
            </a:p>
          </p:txBody>
        </p:sp>
        <p:sp>
          <p:nvSpPr>
            <p:cNvPr id="561" name="Google Shape;561;p84"/>
            <p:cNvSpPr/>
            <p:nvPr/>
          </p:nvSpPr>
          <p:spPr>
            <a:xfrm>
              <a:off x="4240513" y="1649550"/>
              <a:ext cx="381000" cy="381000"/>
            </a:xfrm>
            <a:prstGeom prst="ellipse">
              <a:avLst/>
            </a:prstGeom>
            <a:solidFill>
              <a:srgbClr val="1E40AF"/>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62" name="Google Shape;562;p84"/>
            <p:cNvSpPr txBox="1"/>
            <p:nvPr/>
          </p:nvSpPr>
          <p:spPr>
            <a:xfrm>
              <a:off x="4240500" y="1661400"/>
              <a:ext cx="381000" cy="3573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100">
                  <a:solidFill>
                    <a:srgbClr val="FFFFFF"/>
                  </a:solidFill>
                  <a:latin typeface="Arial"/>
                  <a:ea typeface="Arial"/>
                  <a:cs typeface="Arial"/>
                  <a:sym typeface="Arial"/>
                </a:rPr>
                <a:t>OR</a:t>
              </a:r>
              <a:endParaRPr b="1" sz="1100">
                <a:solidFill>
                  <a:srgbClr val="FFFFFF"/>
                </a:solidFill>
                <a:latin typeface="Arial"/>
                <a:ea typeface="Arial"/>
                <a:cs typeface="Arial"/>
                <a:sym typeface="Arial"/>
              </a:endParaRPr>
            </a:p>
          </p:txBody>
        </p:sp>
        <p:sp>
          <p:nvSpPr>
            <p:cNvPr id="563" name="Google Shape;563;p84"/>
            <p:cNvSpPr/>
            <p:nvPr/>
          </p:nvSpPr>
          <p:spPr>
            <a:xfrm>
              <a:off x="476263" y="2853175"/>
              <a:ext cx="3524400" cy="1191600"/>
            </a:xfrm>
            <a:prstGeom prst="roundRect">
              <a:avLst>
                <a:gd fmla="val 6666" name="adj"/>
              </a:avLst>
            </a:prstGeom>
            <a:solidFill>
              <a:srgbClr val="E8EFFF"/>
            </a:solidFill>
            <a:ln cap="flat" cmpd="sng" w="14300">
              <a:solidFill>
                <a:srgbClr val="B4CCF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64" name="Google Shape;564;p84"/>
            <p:cNvSpPr txBox="1"/>
            <p:nvPr/>
          </p:nvSpPr>
          <p:spPr>
            <a:xfrm>
              <a:off x="619063" y="2971575"/>
              <a:ext cx="3275100" cy="10731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1300">
                  <a:solidFill>
                    <a:schemeClr val="dk1"/>
                  </a:solidFill>
                  <a:latin typeface="Calibri"/>
                  <a:ea typeface="Calibri"/>
                  <a:cs typeface="Calibri"/>
                  <a:sym typeface="Calibri"/>
                </a:rPr>
                <a:t>W</a:t>
              </a:r>
              <a:r>
                <a:rPr lang="en-GB" sz="1300">
                  <a:solidFill>
                    <a:schemeClr val="dk1"/>
                  </a:solidFill>
                  <a:latin typeface="Calibri"/>
                  <a:ea typeface="Calibri"/>
                  <a:cs typeface="Calibri"/>
                  <a:sym typeface="Calibri"/>
                </a:rPr>
                <a:t>here your organisation acted as:</a:t>
              </a:r>
              <a:endParaRPr sz="1300">
                <a:solidFill>
                  <a:schemeClr val="dk1"/>
                </a:solidFill>
                <a:latin typeface="Calibri"/>
                <a:ea typeface="Calibri"/>
                <a:cs typeface="Calibri"/>
                <a:sym typeface="Calibri"/>
              </a:endParaRPr>
            </a:p>
            <a:p>
              <a:pPr indent="-311150" lvl="0" marL="914400" rtl="0" algn="l">
                <a:spcBef>
                  <a:spcPts val="450"/>
                </a:spcBef>
                <a:spcAft>
                  <a:spcPts val="0"/>
                </a:spcAft>
                <a:buClr>
                  <a:srgbClr val="10B981"/>
                </a:buClr>
                <a:buSzPts val="1300"/>
                <a:buFont typeface="Calibri"/>
                <a:buChar char="●"/>
              </a:pPr>
              <a:r>
                <a:rPr lang="en-GB" sz="1300">
                  <a:solidFill>
                    <a:schemeClr val="dk1"/>
                  </a:solidFill>
                  <a:latin typeface="Calibri"/>
                  <a:ea typeface="Calibri"/>
                  <a:cs typeface="Calibri"/>
                  <a:sym typeface="Calibri"/>
                </a:rPr>
                <a:t>Prime Contractor</a:t>
              </a:r>
              <a:endParaRPr sz="1300">
                <a:solidFill>
                  <a:schemeClr val="dk1"/>
                </a:solidFill>
                <a:latin typeface="Calibri"/>
                <a:ea typeface="Calibri"/>
                <a:cs typeface="Calibri"/>
                <a:sym typeface="Calibri"/>
              </a:endParaRPr>
            </a:p>
            <a:p>
              <a:pPr indent="-311150" lvl="0" marL="914400" rtl="0" algn="l">
                <a:spcBef>
                  <a:spcPts val="300"/>
                </a:spcBef>
                <a:spcAft>
                  <a:spcPts val="0"/>
                </a:spcAft>
                <a:buClr>
                  <a:srgbClr val="10B981"/>
                </a:buClr>
                <a:buSzPts val="1300"/>
                <a:buFont typeface="Calibri"/>
                <a:buChar char="●"/>
              </a:pPr>
              <a:r>
                <a:rPr lang="en-GB" sz="1300">
                  <a:solidFill>
                    <a:schemeClr val="dk1"/>
                  </a:solidFill>
                  <a:latin typeface="Calibri"/>
                  <a:ea typeface="Calibri"/>
                  <a:cs typeface="Calibri"/>
                  <a:sym typeface="Calibri"/>
                </a:rPr>
                <a:t>Key Subcontractor</a:t>
              </a:r>
              <a:endParaRPr sz="1300">
                <a:solidFill>
                  <a:schemeClr val="dk1"/>
                </a:solidFill>
                <a:latin typeface="Calibri"/>
                <a:ea typeface="Calibri"/>
                <a:cs typeface="Calibri"/>
                <a:sym typeface="Calibri"/>
              </a:endParaRPr>
            </a:p>
            <a:p>
              <a:pPr indent="-311150" lvl="0" marL="914400" rtl="0" algn="l">
                <a:spcBef>
                  <a:spcPts val="300"/>
                </a:spcBef>
                <a:spcAft>
                  <a:spcPts val="0"/>
                </a:spcAft>
                <a:buClr>
                  <a:srgbClr val="10B981"/>
                </a:buClr>
                <a:buSzPts val="1300"/>
                <a:buFont typeface="Calibri"/>
                <a:buChar char="●"/>
              </a:pPr>
              <a:r>
                <a:rPr lang="en-GB" sz="1300">
                  <a:solidFill>
                    <a:schemeClr val="dk1"/>
                  </a:solidFill>
                  <a:latin typeface="Calibri"/>
                  <a:ea typeface="Calibri"/>
                  <a:cs typeface="Calibri"/>
                  <a:sym typeface="Calibri"/>
                </a:rPr>
                <a:t>Part of a Consortium</a:t>
              </a:r>
              <a:endParaRPr sz="1300">
                <a:solidFill>
                  <a:schemeClr val="dk1"/>
                </a:solidFill>
                <a:latin typeface="Calibri"/>
                <a:ea typeface="Calibri"/>
                <a:cs typeface="Calibri"/>
                <a:sym typeface="Calibri"/>
              </a:endParaRPr>
            </a:p>
          </p:txBody>
        </p:sp>
        <p:sp>
          <p:nvSpPr>
            <p:cNvPr id="565" name="Google Shape;565;p84"/>
            <p:cNvSpPr/>
            <p:nvPr/>
          </p:nvSpPr>
          <p:spPr>
            <a:xfrm>
              <a:off x="4861213" y="2853000"/>
              <a:ext cx="3806400" cy="1191600"/>
            </a:xfrm>
            <a:prstGeom prst="roundRect">
              <a:avLst>
                <a:gd fmla="val 6666" name="adj"/>
              </a:avLst>
            </a:prstGeom>
            <a:solidFill>
              <a:srgbClr val="E8EFFF"/>
            </a:solidFill>
            <a:ln cap="flat" cmpd="sng" w="14300">
              <a:solidFill>
                <a:srgbClr val="B4CCF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66" name="Google Shape;566;p84"/>
            <p:cNvSpPr txBox="1"/>
            <p:nvPr/>
          </p:nvSpPr>
          <p:spPr>
            <a:xfrm>
              <a:off x="5000563" y="2971750"/>
              <a:ext cx="3667200" cy="10731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1300">
                  <a:solidFill>
                    <a:schemeClr val="dk1"/>
                  </a:solidFill>
                  <a:latin typeface="Calibri"/>
                  <a:ea typeface="Calibri"/>
                  <a:cs typeface="Calibri"/>
                  <a:sym typeface="Calibri"/>
                </a:rPr>
                <a:t>If relying on other entities</a:t>
              </a:r>
              <a:r>
                <a:rPr lang="en-GB" sz="1300">
                  <a:solidFill>
                    <a:schemeClr val="dk1"/>
                  </a:solidFill>
                  <a:latin typeface="Calibri"/>
                  <a:ea typeface="Calibri"/>
                  <a:cs typeface="Calibri"/>
                  <a:sym typeface="Calibri"/>
                </a:rPr>
                <a:t>, you must explicitly identify:</a:t>
              </a:r>
              <a:endParaRPr sz="1300">
                <a:solidFill>
                  <a:schemeClr val="dk1"/>
                </a:solidFill>
                <a:latin typeface="Calibri"/>
                <a:ea typeface="Calibri"/>
                <a:cs typeface="Calibri"/>
                <a:sym typeface="Calibri"/>
              </a:endParaRPr>
            </a:p>
            <a:p>
              <a:pPr indent="-311150" lvl="0" marL="457200" rtl="0" algn="l">
                <a:spcBef>
                  <a:spcPts val="450"/>
                </a:spcBef>
                <a:spcAft>
                  <a:spcPts val="0"/>
                </a:spcAft>
                <a:buClr>
                  <a:schemeClr val="dk1"/>
                </a:buClr>
                <a:buSzPts val="1300"/>
                <a:buFont typeface="Arial"/>
                <a:buChar char="●"/>
              </a:pPr>
              <a:r>
                <a:rPr b="1" lang="en-GB" sz="1300">
                  <a:solidFill>
                    <a:schemeClr val="dk1"/>
                  </a:solidFill>
                  <a:latin typeface="Calibri"/>
                  <a:ea typeface="Calibri"/>
                  <a:cs typeface="Calibri"/>
                  <a:sym typeface="Calibri"/>
                </a:rPr>
                <a:t>Who</a:t>
              </a:r>
              <a:r>
                <a:rPr lang="en-GB" sz="1300">
                  <a:solidFill>
                    <a:schemeClr val="dk1"/>
                  </a:solidFill>
                  <a:latin typeface="Calibri"/>
                  <a:ea typeface="Calibri"/>
                  <a:cs typeface="Calibri"/>
                  <a:sym typeface="Calibri"/>
                </a:rPr>
                <a:t> they were</a:t>
              </a:r>
              <a:endParaRPr sz="1300">
                <a:solidFill>
                  <a:schemeClr val="dk1"/>
                </a:solidFill>
                <a:latin typeface="Calibri"/>
                <a:ea typeface="Calibri"/>
                <a:cs typeface="Calibri"/>
                <a:sym typeface="Calibri"/>
              </a:endParaRPr>
            </a:p>
            <a:p>
              <a:pPr indent="-311150" lvl="0" marL="457200" rtl="0" algn="l">
                <a:spcBef>
                  <a:spcPts val="300"/>
                </a:spcBef>
                <a:spcAft>
                  <a:spcPts val="0"/>
                </a:spcAft>
                <a:buClr>
                  <a:schemeClr val="dk1"/>
                </a:buClr>
                <a:buSzPts val="1300"/>
                <a:buFont typeface="Arial"/>
                <a:buChar char="●"/>
              </a:pPr>
              <a:r>
                <a:rPr b="1" lang="en-GB" sz="1300">
                  <a:solidFill>
                    <a:schemeClr val="dk1"/>
                  </a:solidFill>
                  <a:latin typeface="Calibri"/>
                  <a:ea typeface="Calibri"/>
                  <a:cs typeface="Calibri"/>
                  <a:sym typeface="Calibri"/>
                </a:rPr>
                <a:t>Describe the function</a:t>
              </a:r>
              <a:r>
                <a:rPr lang="en-GB" sz="1300">
                  <a:solidFill>
                    <a:schemeClr val="dk1"/>
                  </a:solidFill>
                  <a:latin typeface="Calibri"/>
                  <a:ea typeface="Calibri"/>
                  <a:cs typeface="Calibri"/>
                  <a:sym typeface="Calibri"/>
                </a:rPr>
                <a:t> each performed under the contract</a:t>
              </a:r>
              <a:endParaRPr sz="1300">
                <a:solidFill>
                  <a:schemeClr val="dk1"/>
                </a:solidFill>
                <a:latin typeface="Calibri"/>
                <a:ea typeface="Calibri"/>
                <a:cs typeface="Calibri"/>
                <a:sym typeface="Calibri"/>
              </a:endParaRPr>
            </a:p>
          </p:txBody>
        </p:sp>
        <p:sp>
          <p:nvSpPr>
            <p:cNvPr id="567" name="Google Shape;567;p84"/>
            <p:cNvSpPr txBox="1"/>
            <p:nvPr/>
          </p:nvSpPr>
          <p:spPr>
            <a:xfrm>
              <a:off x="619063" y="1319250"/>
              <a:ext cx="3333900" cy="6843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GB" sz="1300">
                  <a:solidFill>
                    <a:schemeClr val="dk1"/>
                  </a:solidFill>
                  <a:latin typeface="Calibri"/>
                  <a:ea typeface="Calibri"/>
                  <a:cs typeface="Calibri"/>
                  <a:sym typeface="Calibri"/>
                </a:rPr>
                <a:t>that you have delivered in the </a:t>
              </a:r>
              <a:r>
                <a:rPr b="1" lang="en-GB" sz="1300">
                  <a:solidFill>
                    <a:schemeClr val="dk1"/>
                  </a:solidFill>
                  <a:latin typeface="Calibri"/>
                  <a:ea typeface="Calibri"/>
                  <a:cs typeface="Calibri"/>
                  <a:sym typeface="Calibri"/>
                </a:rPr>
                <a:t>3 years prior</a:t>
              </a:r>
              <a:r>
                <a:rPr lang="en-GB" sz="1300">
                  <a:solidFill>
                    <a:schemeClr val="dk1"/>
                  </a:solidFill>
                  <a:latin typeface="Calibri"/>
                  <a:ea typeface="Calibri"/>
                  <a:cs typeface="Calibri"/>
                  <a:sym typeface="Calibri"/>
                </a:rPr>
                <a:t> to the publication of the tender notice for this competition </a:t>
              </a:r>
              <a:r>
                <a:rPr lang="en-GB" sz="1300">
                  <a:solidFill>
                    <a:schemeClr val="dk1"/>
                  </a:solidFill>
                  <a:latin typeface="Calibri"/>
                  <a:ea typeface="Calibri"/>
                  <a:cs typeface="Calibri"/>
                  <a:sym typeface="Calibri"/>
                </a:rPr>
                <a:t>(contract start date </a:t>
              </a:r>
              <a:r>
                <a:rPr b="1" lang="en-GB" sz="1300">
                  <a:solidFill>
                    <a:schemeClr val="dk1"/>
                  </a:solidFill>
                  <a:latin typeface="Calibri"/>
                  <a:ea typeface="Calibri"/>
                  <a:cs typeface="Calibri"/>
                  <a:sym typeface="Calibri"/>
                </a:rPr>
                <a:t>after 21st August 2023</a:t>
              </a:r>
              <a:r>
                <a:rPr lang="en-GB" sz="1300">
                  <a:solidFill>
                    <a:schemeClr val="dk1"/>
                  </a:solidFill>
                  <a:latin typeface="Calibri"/>
                  <a:ea typeface="Calibri"/>
                  <a:cs typeface="Calibri"/>
                  <a:sym typeface="Calibri"/>
                </a:rPr>
                <a:t>)</a:t>
              </a:r>
              <a:endParaRPr sz="1300">
                <a:solidFill>
                  <a:schemeClr val="dk1"/>
                </a:solidFill>
                <a:latin typeface="Calibri"/>
                <a:ea typeface="Calibri"/>
                <a:cs typeface="Calibri"/>
                <a:sym typeface="Calibri"/>
              </a:endParaRPr>
            </a:p>
          </p:txBody>
        </p:sp>
      </p:grpSp>
      <p:sp>
        <p:nvSpPr>
          <p:cNvPr id="568" name="Google Shape;568;p84"/>
          <p:cNvSpPr txBox="1"/>
          <p:nvPr/>
        </p:nvSpPr>
        <p:spPr>
          <a:xfrm>
            <a:off x="476200" y="979813"/>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750"/>
              </a:spcAft>
              <a:buNone/>
            </a:pPr>
            <a:r>
              <a:rPr lang="en-GB" u="sng">
                <a:solidFill>
                  <a:srgbClr val="0F172A"/>
                </a:solidFill>
                <a:latin typeface="Calibri"/>
                <a:ea typeface="Calibri"/>
                <a:cs typeface="Calibri"/>
                <a:sym typeface="Calibri"/>
              </a:rPr>
              <a:t>Contract dates.. </a:t>
            </a:r>
            <a:endParaRPr u="sng"/>
          </a:p>
        </p:txBody>
      </p:sp>
      <p:sp>
        <p:nvSpPr>
          <p:cNvPr id="569" name="Google Shape;569;p84"/>
          <p:cNvSpPr txBox="1"/>
          <p:nvPr/>
        </p:nvSpPr>
        <p:spPr>
          <a:xfrm>
            <a:off x="410125" y="2617788"/>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750"/>
              </a:spcAft>
              <a:buNone/>
            </a:pPr>
            <a:r>
              <a:rPr lang="en-GB" u="sng">
                <a:solidFill>
                  <a:srgbClr val="0F172A"/>
                </a:solidFill>
                <a:latin typeface="Calibri"/>
                <a:ea typeface="Calibri"/>
                <a:cs typeface="Calibri"/>
                <a:sym typeface="Calibri"/>
              </a:rPr>
              <a:t>Supply chain..</a:t>
            </a:r>
            <a:endParaRPr u="sng"/>
          </a:p>
        </p:txBody>
      </p:sp>
      <p:pic>
        <p:nvPicPr>
          <p:cNvPr id="570" name="Google Shape;570;p84" title="Screenshot 2026-07-23 at 10.40.00.png"/>
          <p:cNvPicPr preferRelativeResize="0"/>
          <p:nvPr/>
        </p:nvPicPr>
        <p:blipFill>
          <a:blip r:embed="rId3">
            <a:alphaModFix/>
          </a:blip>
          <a:stretch>
            <a:fillRect/>
          </a:stretch>
        </p:blipFill>
        <p:spPr>
          <a:xfrm>
            <a:off x="593600" y="3429913"/>
            <a:ext cx="351248" cy="327837"/>
          </a:xfrm>
          <a:prstGeom prst="rect">
            <a:avLst/>
          </a:prstGeom>
          <a:noFill/>
          <a:ln>
            <a:noFill/>
          </a:ln>
        </p:spPr>
      </p:pic>
      <p:sp>
        <p:nvSpPr>
          <p:cNvPr id="571" name="Google Shape;571;p84"/>
          <p:cNvSpPr/>
          <p:nvPr/>
        </p:nvSpPr>
        <p:spPr>
          <a:xfrm>
            <a:off x="4146175" y="3426275"/>
            <a:ext cx="616200" cy="335100"/>
          </a:xfrm>
          <a:prstGeom prst="rightArrow">
            <a:avLst>
              <a:gd fmla="val 50000" name="adj1"/>
              <a:gd fmla="val 50000" name="adj2"/>
            </a:avLst>
          </a:prstGeom>
          <a:noFill/>
          <a:ln cap="flat" cmpd="sng" w="28575">
            <a:solidFill>
              <a:srgbClr val="B4CC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sp>
        <p:nvSpPr>
          <p:cNvPr id="576" name="Google Shape;576;p85"/>
          <p:cNvSpPr/>
          <p:nvPr/>
        </p:nvSpPr>
        <p:spPr>
          <a:xfrm rot="5400000">
            <a:off x="4323731" y="-3827437"/>
            <a:ext cx="545100" cy="8883300"/>
          </a:xfrm>
          <a:prstGeom prst="round2SameRect">
            <a:avLst>
              <a:gd fmla="val 46281" name="adj1"/>
              <a:gd fmla="val 50000" name="adj2"/>
            </a:avLst>
          </a:prstGeom>
          <a:solidFill>
            <a:srgbClr val="699AF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77" name="Google Shape;577;p85"/>
          <p:cNvSpPr txBox="1"/>
          <p:nvPr>
            <p:ph idx="2" type="ctrTitle"/>
          </p:nvPr>
        </p:nvSpPr>
        <p:spPr>
          <a:xfrm>
            <a:off x="341363" y="430406"/>
            <a:ext cx="7186200" cy="3993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a:latin typeface="Arial"/>
                <a:ea typeface="Arial"/>
                <a:cs typeface="Arial"/>
                <a:sym typeface="Arial"/>
              </a:rPr>
              <a:t>Cont. Mandatory requirements (same for all Lots)</a:t>
            </a:r>
            <a:endParaRPr b="1">
              <a:latin typeface="Arial"/>
              <a:ea typeface="Arial"/>
              <a:cs typeface="Arial"/>
              <a:sym typeface="Arial"/>
            </a:endParaRPr>
          </a:p>
        </p:txBody>
      </p:sp>
      <p:sp>
        <p:nvSpPr>
          <p:cNvPr id="578" name="Google Shape;578;p85"/>
          <p:cNvSpPr txBox="1"/>
          <p:nvPr/>
        </p:nvSpPr>
        <p:spPr>
          <a:xfrm>
            <a:off x="944852" y="4608000"/>
            <a:ext cx="7254300" cy="535500"/>
          </a:xfrm>
          <a:prstGeom prst="rect">
            <a:avLst/>
          </a:prstGeom>
          <a:noFill/>
          <a:ln cap="flat" cmpd="sng" w="9525">
            <a:solidFill>
              <a:srgbClr val="A6B808"/>
            </a:solidFill>
            <a:prstDash val="solid"/>
            <a:round/>
            <a:headEnd len="sm" w="sm" type="none"/>
            <a:tailEnd len="sm" w="sm" type="none"/>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GB" sz="1200">
                <a:solidFill>
                  <a:srgbClr val="FF0000"/>
                </a:solidFill>
              </a:rPr>
              <a:t>All information in this presentation is provisional and is subject to change. </a:t>
            </a:r>
            <a:endParaRPr sz="1200">
              <a:solidFill>
                <a:srgbClr val="FF0000"/>
              </a:solidFill>
            </a:endParaRPr>
          </a:p>
          <a:p>
            <a:pPr indent="0" lvl="0" marL="0" rtl="0" algn="ctr">
              <a:lnSpc>
                <a:spcPct val="115000"/>
              </a:lnSpc>
              <a:spcBef>
                <a:spcPts val="0"/>
              </a:spcBef>
              <a:spcAft>
                <a:spcPts val="0"/>
              </a:spcAft>
              <a:buNone/>
            </a:pPr>
            <a:r>
              <a:rPr lang="en-GB" sz="1200">
                <a:solidFill>
                  <a:srgbClr val="FF0000"/>
                </a:solidFill>
              </a:rPr>
              <a:t>All information will be superseded by information found in the published bid pack and Tender Notice. </a:t>
            </a:r>
            <a:endParaRPr sz="1100">
              <a:solidFill>
                <a:srgbClr val="FF0000"/>
              </a:solidFill>
            </a:endParaRPr>
          </a:p>
        </p:txBody>
      </p:sp>
      <p:grpSp>
        <p:nvGrpSpPr>
          <p:cNvPr id="579" name="Google Shape;579;p85"/>
          <p:cNvGrpSpPr/>
          <p:nvPr/>
        </p:nvGrpSpPr>
        <p:grpSpPr>
          <a:xfrm>
            <a:off x="333375" y="1507595"/>
            <a:ext cx="3333900" cy="1075819"/>
            <a:chOff x="333375" y="1143000"/>
            <a:chExt cx="3333900" cy="1428900"/>
          </a:xfrm>
        </p:grpSpPr>
        <p:sp>
          <p:nvSpPr>
            <p:cNvPr id="580" name="Google Shape;580;p85"/>
            <p:cNvSpPr/>
            <p:nvPr/>
          </p:nvSpPr>
          <p:spPr>
            <a:xfrm>
              <a:off x="333375" y="1143000"/>
              <a:ext cx="3333900" cy="1428900"/>
            </a:xfrm>
            <a:prstGeom prst="roundRect">
              <a:avLst>
                <a:gd fmla="val 6666" name="adj"/>
              </a:avLst>
            </a:prstGeom>
            <a:solidFill>
              <a:srgbClr val="E8EFFF"/>
            </a:solidFill>
            <a:ln cap="flat" cmpd="sng" w="19050">
              <a:solidFill>
                <a:srgbClr val="B4CCF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81" name="Google Shape;581;p85"/>
            <p:cNvSpPr txBox="1"/>
            <p:nvPr/>
          </p:nvSpPr>
          <p:spPr>
            <a:xfrm>
              <a:off x="476250" y="1297226"/>
              <a:ext cx="3048000" cy="1179600"/>
            </a:xfrm>
            <a:prstGeom prst="rect">
              <a:avLst/>
            </a:prstGeom>
            <a:solidFill>
              <a:srgbClr val="E8EFFF"/>
            </a:solidFill>
            <a:ln>
              <a:noFill/>
            </a:ln>
          </p:spPr>
          <p:txBody>
            <a:bodyPr anchorCtr="0" anchor="t" bIns="0" lIns="0" spcFirstLastPara="1" rIns="0" wrap="square" tIns="0">
              <a:noAutofit/>
            </a:bodyPr>
            <a:lstStyle/>
            <a:p>
              <a:pPr indent="-317500" lvl="0" marL="914400" rtl="0" algn="l">
                <a:spcBef>
                  <a:spcPts val="0"/>
                </a:spcBef>
                <a:spcAft>
                  <a:spcPts val="0"/>
                </a:spcAft>
                <a:buClr>
                  <a:srgbClr val="10B981"/>
                </a:buClr>
                <a:buSzPts val="1400"/>
                <a:buFont typeface="Calibri"/>
                <a:buChar char="●"/>
              </a:pPr>
              <a:r>
                <a:rPr lang="en-GB">
                  <a:solidFill>
                    <a:schemeClr val="dk1"/>
                  </a:solidFill>
                  <a:latin typeface="Calibri"/>
                  <a:ea typeface="Calibri"/>
                  <a:cs typeface="Calibri"/>
                  <a:sym typeface="Calibri"/>
                </a:rPr>
                <a:t>Public sector</a:t>
              </a:r>
              <a:endParaRPr>
                <a:solidFill>
                  <a:schemeClr val="dk1"/>
                </a:solidFill>
                <a:latin typeface="Calibri"/>
                <a:ea typeface="Calibri"/>
                <a:cs typeface="Calibri"/>
                <a:sym typeface="Calibri"/>
              </a:endParaRPr>
            </a:p>
            <a:p>
              <a:pPr indent="-317500" lvl="0" marL="914400" rtl="0" algn="l">
                <a:spcBef>
                  <a:spcPts val="450"/>
                </a:spcBef>
                <a:spcAft>
                  <a:spcPts val="0"/>
                </a:spcAft>
                <a:buClr>
                  <a:srgbClr val="10B981"/>
                </a:buClr>
                <a:buSzPts val="1400"/>
                <a:buFont typeface="Calibri"/>
                <a:buChar char="●"/>
              </a:pPr>
              <a:r>
                <a:rPr lang="en-GB">
                  <a:solidFill>
                    <a:schemeClr val="dk1"/>
                  </a:solidFill>
                  <a:latin typeface="Calibri"/>
                  <a:ea typeface="Calibri"/>
                  <a:cs typeface="Calibri"/>
                  <a:sym typeface="Calibri"/>
                </a:rPr>
                <a:t>Private sector</a:t>
              </a:r>
              <a:endParaRPr>
                <a:solidFill>
                  <a:schemeClr val="dk1"/>
                </a:solidFill>
                <a:latin typeface="Calibri"/>
                <a:ea typeface="Calibri"/>
                <a:cs typeface="Calibri"/>
                <a:sym typeface="Calibri"/>
              </a:endParaRPr>
            </a:p>
            <a:p>
              <a:pPr indent="-317500" lvl="0" marL="914400" rtl="0" algn="l">
                <a:spcBef>
                  <a:spcPts val="450"/>
                </a:spcBef>
                <a:spcAft>
                  <a:spcPts val="0"/>
                </a:spcAft>
                <a:buClr>
                  <a:srgbClr val="10B981"/>
                </a:buClr>
                <a:buSzPts val="1400"/>
                <a:buFont typeface="Calibri"/>
                <a:buChar char="●"/>
              </a:pPr>
              <a:r>
                <a:rPr lang="en-GB">
                  <a:solidFill>
                    <a:schemeClr val="dk1"/>
                  </a:solidFill>
                  <a:latin typeface="Calibri"/>
                  <a:ea typeface="Calibri"/>
                  <a:cs typeface="Calibri"/>
                  <a:sym typeface="Calibri"/>
                </a:rPr>
                <a:t>Third Sector</a:t>
              </a:r>
              <a:r>
                <a:rPr lang="en-GB">
                  <a:solidFill>
                    <a:srgbClr val="1E293B"/>
                  </a:solidFill>
                  <a:latin typeface="Calibri"/>
                  <a:ea typeface="Calibri"/>
                  <a:cs typeface="Calibri"/>
                  <a:sym typeface="Calibri"/>
                </a:rPr>
                <a:t> (e.g. charity)</a:t>
              </a:r>
              <a:endParaRPr>
                <a:solidFill>
                  <a:srgbClr val="1E293B"/>
                </a:solidFill>
                <a:latin typeface="Calibri"/>
                <a:ea typeface="Calibri"/>
                <a:cs typeface="Calibri"/>
                <a:sym typeface="Calibri"/>
              </a:endParaRPr>
            </a:p>
          </p:txBody>
        </p:sp>
      </p:grpSp>
      <p:grpSp>
        <p:nvGrpSpPr>
          <p:cNvPr id="582" name="Google Shape;582;p85"/>
          <p:cNvGrpSpPr/>
          <p:nvPr/>
        </p:nvGrpSpPr>
        <p:grpSpPr>
          <a:xfrm>
            <a:off x="3857625" y="1507635"/>
            <a:ext cx="4953000" cy="1075819"/>
            <a:chOff x="3857625" y="1143000"/>
            <a:chExt cx="4953000" cy="1428900"/>
          </a:xfrm>
        </p:grpSpPr>
        <p:sp>
          <p:nvSpPr>
            <p:cNvPr id="583" name="Google Shape;583;p85"/>
            <p:cNvSpPr/>
            <p:nvPr/>
          </p:nvSpPr>
          <p:spPr>
            <a:xfrm>
              <a:off x="3857625" y="1143000"/>
              <a:ext cx="4953000" cy="1428900"/>
            </a:xfrm>
            <a:prstGeom prst="roundRect">
              <a:avLst>
                <a:gd fmla="val 6666" name="adj"/>
              </a:avLst>
            </a:prstGeom>
            <a:solidFill>
              <a:srgbClr val="E8EFFF"/>
            </a:solidFill>
            <a:ln cap="flat" cmpd="sng" w="19050">
              <a:solidFill>
                <a:srgbClr val="B4CCF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84" name="Google Shape;584;p85"/>
            <p:cNvSpPr txBox="1"/>
            <p:nvPr/>
          </p:nvSpPr>
          <p:spPr>
            <a:xfrm>
              <a:off x="4000500" y="1238250"/>
              <a:ext cx="4667400" cy="1238400"/>
            </a:xfrm>
            <a:prstGeom prst="rect">
              <a:avLst/>
            </a:prstGeom>
            <a:solidFill>
              <a:srgbClr val="E8EFFF"/>
            </a:solidFill>
            <a:ln>
              <a:noFill/>
            </a:ln>
          </p:spPr>
          <p:txBody>
            <a:bodyPr anchorCtr="0" anchor="ctr" bIns="0" lIns="0" spcFirstLastPara="1" rIns="0" wrap="square" tIns="0">
              <a:noAutofit/>
            </a:bodyPr>
            <a:lstStyle/>
            <a:p>
              <a:pPr indent="0" lvl="0" marL="0" rtl="0" algn="l">
                <a:spcBef>
                  <a:spcPts val="0"/>
                </a:spcBef>
                <a:spcAft>
                  <a:spcPts val="0"/>
                </a:spcAft>
                <a:buNone/>
              </a:pPr>
              <a:r>
                <a:rPr lang="en-GB" sz="2000">
                  <a:solidFill>
                    <a:srgbClr val="10B981"/>
                  </a:solidFill>
                  <a:latin typeface="Material Icons"/>
                  <a:ea typeface="Material Icons"/>
                  <a:cs typeface="Material Icons"/>
                  <a:sym typeface="Material Icons"/>
                </a:rPr>
                <a:t>      </a:t>
              </a:r>
              <a:r>
                <a:rPr lang="en-GB">
                  <a:solidFill>
                    <a:srgbClr val="0F172A"/>
                  </a:solidFill>
                  <a:latin typeface="Calibri"/>
                  <a:ea typeface="Calibri"/>
                  <a:cs typeface="Calibri"/>
                  <a:sym typeface="Calibri"/>
                </a:rPr>
                <a:t>Call-off contracts awarded under framework contracts</a:t>
              </a:r>
              <a:endParaRPr>
                <a:solidFill>
                  <a:srgbClr val="1E293B"/>
                </a:solidFill>
                <a:latin typeface="Calibri"/>
                <a:ea typeface="Calibri"/>
                <a:cs typeface="Calibri"/>
                <a:sym typeface="Calibri"/>
              </a:endParaRPr>
            </a:p>
            <a:p>
              <a:pPr indent="0" lvl="0" marL="0" rtl="0" algn="l">
                <a:spcBef>
                  <a:spcPts val="1125"/>
                </a:spcBef>
                <a:spcAft>
                  <a:spcPts val="0"/>
                </a:spcAft>
                <a:buNone/>
              </a:pPr>
              <a:r>
                <a:rPr lang="en-GB" sz="2000">
                  <a:solidFill>
                    <a:srgbClr val="EF4444"/>
                  </a:solidFill>
                  <a:latin typeface="Material Icons"/>
                  <a:ea typeface="Material Icons"/>
                  <a:cs typeface="Material Icons"/>
                  <a:sym typeface="Material Icons"/>
                </a:rPr>
                <a:t>      </a:t>
              </a:r>
              <a:r>
                <a:rPr lang="en-GB">
                  <a:solidFill>
                    <a:srgbClr val="0F172A"/>
                  </a:solidFill>
                  <a:latin typeface="Calibri"/>
                  <a:ea typeface="Calibri"/>
                  <a:cs typeface="Calibri"/>
                  <a:sym typeface="Calibri"/>
                </a:rPr>
                <a:t>Framework contracts themselves</a:t>
              </a:r>
              <a:endParaRPr>
                <a:solidFill>
                  <a:srgbClr val="1E293B"/>
                </a:solidFill>
                <a:latin typeface="Calibri"/>
                <a:ea typeface="Calibri"/>
                <a:cs typeface="Calibri"/>
                <a:sym typeface="Calibri"/>
              </a:endParaRPr>
            </a:p>
          </p:txBody>
        </p:sp>
      </p:grpSp>
      <p:grpSp>
        <p:nvGrpSpPr>
          <p:cNvPr id="585" name="Google Shape;585;p85"/>
          <p:cNvGrpSpPr/>
          <p:nvPr/>
        </p:nvGrpSpPr>
        <p:grpSpPr>
          <a:xfrm>
            <a:off x="333375" y="3025600"/>
            <a:ext cx="8477400" cy="1451100"/>
            <a:chOff x="333375" y="3025600"/>
            <a:chExt cx="8477400" cy="1451100"/>
          </a:xfrm>
        </p:grpSpPr>
        <p:sp>
          <p:nvSpPr>
            <p:cNvPr id="586" name="Google Shape;586;p85"/>
            <p:cNvSpPr/>
            <p:nvPr/>
          </p:nvSpPr>
          <p:spPr>
            <a:xfrm>
              <a:off x="333375" y="3025600"/>
              <a:ext cx="8477400" cy="1451100"/>
            </a:xfrm>
            <a:prstGeom prst="roundRect">
              <a:avLst>
                <a:gd fmla="val 5405" name="adj"/>
              </a:avLst>
            </a:prstGeom>
            <a:solidFill>
              <a:schemeClr val="lt1"/>
            </a:solidFill>
            <a:ln cap="flat" cmpd="sng" w="19050">
              <a:solidFill>
                <a:srgbClr val="B4CCF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87" name="Google Shape;587;p85"/>
            <p:cNvSpPr txBox="1"/>
            <p:nvPr/>
          </p:nvSpPr>
          <p:spPr>
            <a:xfrm>
              <a:off x="523875" y="3092825"/>
              <a:ext cx="8096400" cy="1288800"/>
            </a:xfrm>
            <a:prstGeom prst="rect">
              <a:avLst/>
            </a:prstGeom>
            <a:solidFill>
              <a:schemeClr val="lt1"/>
            </a:solidFill>
            <a:ln>
              <a:noFill/>
            </a:ln>
          </p:spPr>
          <p:txBody>
            <a:bodyPr anchorCtr="0" anchor="t" bIns="0" lIns="0" spcFirstLastPara="1" rIns="0" wrap="square" tIns="0">
              <a:noAutofit/>
            </a:bodyPr>
            <a:lstStyle/>
            <a:p>
              <a:pPr indent="-317500" lvl="0" marL="457200" rtl="0" algn="l">
                <a:spcBef>
                  <a:spcPts val="0"/>
                </a:spcBef>
                <a:spcAft>
                  <a:spcPts val="0"/>
                </a:spcAft>
                <a:buClr>
                  <a:srgbClr val="334155"/>
                </a:buClr>
                <a:buSzPts val="1400"/>
                <a:buFont typeface="Calibri"/>
                <a:buChar char="➔"/>
              </a:pPr>
              <a:r>
                <a:rPr lang="en-GB">
                  <a:solidFill>
                    <a:srgbClr val="334155"/>
                  </a:solidFill>
                  <a:latin typeface="Calibri"/>
                  <a:ea typeface="Calibri"/>
                  <a:cs typeface="Calibri"/>
                  <a:sym typeface="Calibri"/>
                </a:rPr>
                <a:t>Must be signed by an </a:t>
              </a:r>
              <a:r>
                <a:rPr lang="en-GB">
                  <a:solidFill>
                    <a:srgbClr val="0F172A"/>
                  </a:solidFill>
                  <a:latin typeface="Calibri"/>
                  <a:ea typeface="Calibri"/>
                  <a:cs typeface="Calibri"/>
                  <a:sym typeface="Calibri"/>
                </a:rPr>
                <a:t>existing employee</a:t>
              </a:r>
              <a:r>
                <a:rPr lang="en-GB">
                  <a:solidFill>
                    <a:srgbClr val="334155"/>
                  </a:solidFill>
                  <a:latin typeface="Calibri"/>
                  <a:ea typeface="Calibri"/>
                  <a:cs typeface="Calibri"/>
                  <a:sym typeface="Calibri"/>
                </a:rPr>
                <a:t> of the company for whom the work was undertaken</a:t>
              </a:r>
              <a:endParaRPr>
                <a:solidFill>
                  <a:srgbClr val="334155"/>
                </a:solidFill>
                <a:latin typeface="Calibri"/>
                <a:ea typeface="Calibri"/>
                <a:cs typeface="Calibri"/>
                <a:sym typeface="Calibri"/>
              </a:endParaRPr>
            </a:p>
            <a:p>
              <a:pPr indent="-317500" lvl="0" marL="457200" rtl="0" algn="l">
                <a:spcBef>
                  <a:spcPts val="600"/>
                </a:spcBef>
                <a:spcAft>
                  <a:spcPts val="0"/>
                </a:spcAft>
                <a:buClr>
                  <a:srgbClr val="334155"/>
                </a:buClr>
                <a:buSzPts val="1400"/>
                <a:buFont typeface="Arial"/>
                <a:buChar char="➔"/>
              </a:pPr>
              <a:r>
                <a:rPr lang="en-GB">
                  <a:solidFill>
                    <a:srgbClr val="334155"/>
                  </a:solidFill>
                  <a:latin typeface="Calibri"/>
                  <a:ea typeface="Calibri"/>
                  <a:cs typeface="Calibri"/>
                  <a:sym typeface="Calibri"/>
                </a:rPr>
                <a:t>Customer contacts must not have been employed or appointed by your organisation within the past 3 years prior to the publication of the tender notice (</a:t>
              </a:r>
              <a:r>
                <a:rPr b="1" lang="en-GB">
                  <a:solidFill>
                    <a:schemeClr val="dk1"/>
                  </a:solidFill>
                  <a:latin typeface="Calibri"/>
                  <a:ea typeface="Calibri"/>
                  <a:cs typeface="Calibri"/>
                  <a:sym typeface="Calibri"/>
                </a:rPr>
                <a:t>after 21st August 2023</a:t>
              </a:r>
              <a:r>
                <a:rPr lang="en-GB">
                  <a:solidFill>
                    <a:srgbClr val="334155"/>
                  </a:solidFill>
                  <a:latin typeface="Calibri"/>
                  <a:ea typeface="Calibri"/>
                  <a:cs typeface="Calibri"/>
                  <a:sym typeface="Calibri"/>
                </a:rPr>
                <a:t>)</a:t>
              </a:r>
              <a:endParaRPr>
                <a:solidFill>
                  <a:srgbClr val="334155"/>
                </a:solidFill>
                <a:latin typeface="Calibri"/>
                <a:ea typeface="Calibri"/>
                <a:cs typeface="Calibri"/>
                <a:sym typeface="Calibri"/>
              </a:endParaRPr>
            </a:p>
            <a:p>
              <a:pPr indent="-317500" lvl="0" marL="457200" rtl="0" algn="l">
                <a:spcBef>
                  <a:spcPts val="600"/>
                </a:spcBef>
                <a:spcAft>
                  <a:spcPts val="0"/>
                </a:spcAft>
                <a:buClr>
                  <a:srgbClr val="334155"/>
                </a:buClr>
                <a:buSzPts val="1400"/>
                <a:buFont typeface="Calibri"/>
                <a:buChar char="➔"/>
              </a:pPr>
              <a:r>
                <a:rPr lang="en-GB">
                  <a:solidFill>
                    <a:srgbClr val="0F172A"/>
                  </a:solidFill>
                  <a:latin typeface="Calibri"/>
                  <a:ea typeface="Calibri"/>
                  <a:cs typeface="Calibri"/>
                  <a:sym typeface="Calibri"/>
                </a:rPr>
                <a:t>Physical signatures are preferable</a:t>
              </a:r>
              <a:r>
                <a:rPr lang="en-GB">
                  <a:solidFill>
                    <a:srgbClr val="334155"/>
                  </a:solidFill>
                  <a:latin typeface="Calibri"/>
                  <a:ea typeface="Calibri"/>
                  <a:cs typeface="Calibri"/>
                  <a:sym typeface="Calibri"/>
                </a:rPr>
                <a:t>, but a digital signature is an acceptable alternative if the customer is unable</a:t>
              </a:r>
              <a:endParaRPr>
                <a:solidFill>
                  <a:srgbClr val="334155"/>
                </a:solidFill>
                <a:latin typeface="Calibri"/>
                <a:ea typeface="Calibri"/>
                <a:cs typeface="Calibri"/>
                <a:sym typeface="Calibri"/>
              </a:endParaRPr>
            </a:p>
          </p:txBody>
        </p:sp>
      </p:grpSp>
      <p:sp>
        <p:nvSpPr>
          <p:cNvPr id="588" name="Google Shape;588;p85"/>
          <p:cNvSpPr txBox="1"/>
          <p:nvPr/>
        </p:nvSpPr>
        <p:spPr>
          <a:xfrm>
            <a:off x="341375" y="26254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750"/>
              </a:spcAft>
              <a:buNone/>
            </a:pPr>
            <a:r>
              <a:rPr lang="en-GB" u="sng">
                <a:solidFill>
                  <a:srgbClr val="0F172A"/>
                </a:solidFill>
                <a:latin typeface="Calibri"/>
                <a:ea typeface="Calibri"/>
                <a:cs typeface="Calibri"/>
                <a:sym typeface="Calibri"/>
              </a:rPr>
              <a:t>Customer Sign-Off Requirements..</a:t>
            </a:r>
            <a:endParaRPr u="sng">
              <a:solidFill>
                <a:srgbClr val="0F172A"/>
              </a:solidFill>
              <a:latin typeface="Calibri"/>
              <a:ea typeface="Calibri"/>
              <a:cs typeface="Calibri"/>
              <a:sym typeface="Calibri"/>
            </a:endParaRPr>
          </a:p>
        </p:txBody>
      </p:sp>
      <p:sp>
        <p:nvSpPr>
          <p:cNvPr id="589" name="Google Shape;589;p85"/>
          <p:cNvSpPr txBox="1"/>
          <p:nvPr/>
        </p:nvSpPr>
        <p:spPr>
          <a:xfrm>
            <a:off x="341375" y="10654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750"/>
              </a:spcAft>
              <a:buNone/>
            </a:pPr>
            <a:r>
              <a:rPr lang="en-GB" u="sng">
                <a:solidFill>
                  <a:srgbClr val="0F172A"/>
                </a:solidFill>
                <a:latin typeface="Calibri"/>
                <a:ea typeface="Calibri"/>
                <a:cs typeface="Calibri"/>
                <a:sym typeface="Calibri"/>
              </a:rPr>
              <a:t>Types of contracts.. </a:t>
            </a:r>
            <a:endParaRPr u="sng">
              <a:solidFill>
                <a:srgbClr val="0F172A"/>
              </a:solidFill>
              <a:latin typeface="Calibri"/>
              <a:ea typeface="Calibri"/>
              <a:cs typeface="Calibri"/>
              <a:sym typeface="Calibri"/>
            </a:endParaRPr>
          </a:p>
        </p:txBody>
      </p:sp>
      <p:pic>
        <p:nvPicPr>
          <p:cNvPr id="590" name="Google Shape;590;p85" title="Screenshot 2026-07-28 at 11.30.40.png"/>
          <p:cNvPicPr preferRelativeResize="0"/>
          <p:nvPr/>
        </p:nvPicPr>
        <p:blipFill>
          <a:blip r:embed="rId3">
            <a:alphaModFix/>
          </a:blip>
          <a:stretch>
            <a:fillRect/>
          </a:stretch>
        </p:blipFill>
        <p:spPr>
          <a:xfrm>
            <a:off x="3910375" y="2144175"/>
            <a:ext cx="392175" cy="362000"/>
          </a:xfrm>
          <a:prstGeom prst="rect">
            <a:avLst/>
          </a:prstGeom>
          <a:noFill/>
          <a:ln>
            <a:noFill/>
          </a:ln>
        </p:spPr>
      </p:pic>
      <p:pic>
        <p:nvPicPr>
          <p:cNvPr id="591" name="Google Shape;591;p85" title="Screenshot 2026-07-23 at 10.40.00.png"/>
          <p:cNvPicPr preferRelativeResize="0"/>
          <p:nvPr/>
        </p:nvPicPr>
        <p:blipFill>
          <a:blip r:embed="rId4">
            <a:alphaModFix/>
          </a:blip>
          <a:stretch>
            <a:fillRect/>
          </a:stretch>
        </p:blipFill>
        <p:spPr>
          <a:xfrm>
            <a:off x="3934857" y="1695625"/>
            <a:ext cx="392175" cy="366050"/>
          </a:xfrm>
          <a:prstGeom prst="rect">
            <a:avLst/>
          </a:prstGeom>
          <a:noFill/>
          <a:ln>
            <a:noFill/>
          </a:ln>
        </p:spPr>
      </p:pic>
      <p:pic>
        <p:nvPicPr>
          <p:cNvPr id="592" name="Google Shape;592;p85" title="Screenshot 2026-07-23 at 10.40.00.png"/>
          <p:cNvPicPr preferRelativeResize="0"/>
          <p:nvPr/>
        </p:nvPicPr>
        <p:blipFill>
          <a:blip r:embed="rId4">
            <a:alphaModFix/>
          </a:blip>
          <a:stretch>
            <a:fillRect/>
          </a:stretch>
        </p:blipFill>
        <p:spPr>
          <a:xfrm>
            <a:off x="472175" y="1744625"/>
            <a:ext cx="392175" cy="3660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86"/>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a:t>TAC requirements per Lot</a:t>
            </a:r>
            <a:endParaRPr/>
          </a:p>
        </p:txBody>
      </p:sp>
      <p:graphicFrame>
        <p:nvGraphicFramePr>
          <p:cNvPr id="598" name="Google Shape;598;p86"/>
          <p:cNvGraphicFramePr/>
          <p:nvPr/>
        </p:nvGraphicFramePr>
        <p:xfrm>
          <a:off x="828388" y="931950"/>
          <a:ext cx="3000000" cy="3000000"/>
        </p:xfrm>
        <a:graphic>
          <a:graphicData uri="http://schemas.openxmlformats.org/drawingml/2006/table">
            <a:tbl>
              <a:tblPr>
                <a:noFill/>
                <a:tableStyleId>{5B580CA6-1498-4550-92E9-B1E827CC58BD}</a:tableStyleId>
              </a:tblPr>
              <a:tblGrid>
                <a:gridCol w="969850"/>
                <a:gridCol w="3507275"/>
                <a:gridCol w="1070400"/>
                <a:gridCol w="969850"/>
                <a:gridCol w="969850"/>
              </a:tblGrid>
              <a:tr h="578275">
                <a:tc>
                  <a:txBody>
                    <a:bodyPr/>
                    <a:lstStyle/>
                    <a:p>
                      <a:pPr indent="0" lvl="0" marL="0" rtl="0" algn="ctr">
                        <a:lnSpc>
                          <a:spcPct val="115000"/>
                        </a:lnSpc>
                        <a:spcBef>
                          <a:spcPts val="0"/>
                        </a:spcBef>
                        <a:spcAft>
                          <a:spcPts val="0"/>
                        </a:spcAft>
                        <a:buNone/>
                      </a:pPr>
                      <a:r>
                        <a:rPr b="1" lang="en-GB" sz="1200">
                          <a:latin typeface="Calibri"/>
                          <a:ea typeface="Calibri"/>
                          <a:cs typeface="Calibri"/>
                          <a:sym typeface="Calibri"/>
                        </a:rPr>
                        <a:t>Lot</a:t>
                      </a:r>
                      <a:endParaRPr b="1" sz="1200">
                        <a:latin typeface="Calibri"/>
                        <a:ea typeface="Calibri"/>
                        <a:cs typeface="Calibri"/>
                        <a:sym typeface="Calibri"/>
                      </a:endParaRPr>
                    </a:p>
                  </a:txBody>
                  <a:tcPr marT="19050" marB="19050" marR="28575" marL="28575" anchor="ctr">
                    <a:lnL cap="flat" cmpd="sng" w="7625">
                      <a:solidFill>
                        <a:srgbClr val="A6B808"/>
                      </a:solidFill>
                      <a:prstDash val="solid"/>
                      <a:round/>
                      <a:headEnd len="sm" w="sm" type="none"/>
                      <a:tailEnd len="sm" w="sm" type="none"/>
                    </a:lnL>
                    <a:lnR cap="flat" cmpd="sng" w="76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9525">
                      <a:solidFill>
                        <a:srgbClr val="A6B808"/>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b="1" lang="en-GB" sz="1200">
                          <a:latin typeface="Calibri"/>
                          <a:ea typeface="Calibri"/>
                          <a:cs typeface="Calibri"/>
                          <a:sym typeface="Calibri"/>
                        </a:rPr>
                        <a:t>Service lines</a:t>
                      </a:r>
                      <a:endParaRPr b="1" sz="1200">
                        <a:latin typeface="Calibri"/>
                        <a:ea typeface="Calibri"/>
                        <a:cs typeface="Calibri"/>
                        <a:sym typeface="Calibri"/>
                      </a:endParaRPr>
                    </a:p>
                  </a:txBody>
                  <a:tcPr marT="19050" marB="19050" marR="28575" marL="28575" anchor="ctr">
                    <a:lnL cap="flat" cmpd="sng" w="7625">
                      <a:solidFill>
                        <a:srgbClr val="A6B808"/>
                      </a:solidFill>
                      <a:prstDash val="solid"/>
                      <a:round/>
                      <a:headEnd len="sm" w="sm" type="none"/>
                      <a:tailEnd len="sm" w="sm" type="none"/>
                    </a:lnL>
                    <a:lnR cap="flat" cmpd="sng" w="76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b="1" lang="en-GB" sz="1200">
                          <a:latin typeface="Calibri"/>
                          <a:ea typeface="Calibri"/>
                          <a:cs typeface="Calibri"/>
                          <a:sym typeface="Calibri"/>
                        </a:rPr>
                        <a:t>Minimum Contract Value (ex VAT)</a:t>
                      </a:r>
                      <a:endParaRPr b="1" sz="1200">
                        <a:latin typeface="Calibri"/>
                        <a:ea typeface="Calibri"/>
                        <a:cs typeface="Calibri"/>
                        <a:sym typeface="Calibri"/>
                      </a:endParaRPr>
                    </a:p>
                  </a:txBody>
                  <a:tcPr marT="19050" marB="19050" marR="28575" marL="28575" anchor="ctr">
                    <a:lnL cap="flat" cmpd="sng" w="7625">
                      <a:solidFill>
                        <a:srgbClr val="A6B808"/>
                      </a:solidFill>
                      <a:prstDash val="solid"/>
                      <a:round/>
                      <a:headEnd len="sm" w="sm" type="none"/>
                      <a:tailEnd len="sm" w="sm" type="none"/>
                    </a:lnL>
                    <a:lnR cap="flat" cmpd="sng" w="76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9525">
                      <a:solidFill>
                        <a:srgbClr val="A6B808"/>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b="1" lang="en-GB" sz="1200">
                          <a:latin typeface="Calibri"/>
                          <a:ea typeface="Calibri"/>
                          <a:cs typeface="Calibri"/>
                          <a:sym typeface="Calibri"/>
                        </a:rPr>
                        <a:t>Number of TACs required</a:t>
                      </a:r>
                      <a:endParaRPr b="1" sz="1200">
                        <a:latin typeface="Calibri"/>
                        <a:ea typeface="Calibri"/>
                        <a:cs typeface="Calibri"/>
                        <a:sym typeface="Calibri"/>
                      </a:endParaRPr>
                    </a:p>
                  </a:txBody>
                  <a:tcPr marT="19050" marB="19050" marR="28575" marL="28575" anchor="ctr">
                    <a:lnL cap="flat" cmpd="sng" w="7625">
                      <a:solidFill>
                        <a:srgbClr val="A6B808"/>
                      </a:solidFill>
                      <a:prstDash val="solid"/>
                      <a:round/>
                      <a:headEnd len="sm" w="sm" type="none"/>
                      <a:tailEnd len="sm" w="sm" type="none"/>
                    </a:lnL>
                    <a:lnR cap="flat" cmpd="sng" w="76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b="1" lang="en-GB" sz="1200">
                          <a:latin typeface="Calibri"/>
                          <a:ea typeface="Calibri"/>
                          <a:cs typeface="Calibri"/>
                          <a:sym typeface="Calibri"/>
                        </a:rPr>
                        <a:t>S</a:t>
                      </a:r>
                      <a:r>
                        <a:rPr b="1" lang="en-GB" sz="1200">
                          <a:latin typeface="Calibri"/>
                          <a:ea typeface="Calibri"/>
                          <a:cs typeface="Calibri"/>
                          <a:sym typeface="Calibri"/>
                        </a:rPr>
                        <a:t>igned</a:t>
                      </a:r>
                      <a:r>
                        <a:rPr b="1" lang="en-GB" sz="1200">
                          <a:latin typeface="Calibri"/>
                          <a:ea typeface="Calibri"/>
                          <a:cs typeface="Calibri"/>
                          <a:sym typeface="Calibri"/>
                        </a:rPr>
                        <a:t> </a:t>
                      </a:r>
                      <a:r>
                        <a:rPr b="1" lang="en-GB" sz="1200">
                          <a:latin typeface="Calibri"/>
                          <a:ea typeface="Calibri"/>
                          <a:cs typeface="Calibri"/>
                          <a:sym typeface="Calibri"/>
                        </a:rPr>
                        <a:t>within the last 'X' Years</a:t>
                      </a:r>
                      <a:endParaRPr b="1" sz="1200">
                        <a:latin typeface="Calibri"/>
                        <a:ea typeface="Calibri"/>
                        <a:cs typeface="Calibri"/>
                        <a:sym typeface="Calibri"/>
                      </a:endParaRPr>
                    </a:p>
                  </a:txBody>
                  <a:tcPr marT="19050" marB="19050" marR="28575" marL="28575" anchor="ctr">
                    <a:lnL cap="flat" cmpd="sng" w="7625">
                      <a:solidFill>
                        <a:srgbClr val="A6B808"/>
                      </a:solidFill>
                      <a:prstDash val="solid"/>
                      <a:round/>
                      <a:headEnd len="sm" w="sm" type="none"/>
                      <a:tailEnd len="sm" w="sm" type="none"/>
                    </a:lnL>
                    <a:lnR cap="flat" cmpd="sng" w="76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rgbClr val="F3F3F3"/>
                    </a:solidFill>
                  </a:tcPr>
                </a:tc>
              </a:tr>
              <a:tr h="100000">
                <a:tc>
                  <a:txBody>
                    <a:bodyPr/>
                    <a:lstStyle/>
                    <a:p>
                      <a:pPr indent="0" lvl="0" marL="72000" rtl="0" algn="ctr">
                        <a:lnSpc>
                          <a:spcPct val="115000"/>
                        </a:lnSpc>
                        <a:spcBef>
                          <a:spcPts val="0"/>
                        </a:spcBef>
                        <a:spcAft>
                          <a:spcPts val="0"/>
                        </a:spcAft>
                        <a:buNone/>
                      </a:pPr>
                      <a:r>
                        <a:rPr lang="en-GB" sz="1200">
                          <a:latin typeface="Calibri"/>
                          <a:ea typeface="Calibri"/>
                          <a:cs typeface="Calibri"/>
                          <a:sym typeface="Calibri"/>
                        </a:rPr>
                        <a:t>Lot 1</a:t>
                      </a:r>
                      <a:endParaRPr sz="1200">
                        <a:latin typeface="Calibri"/>
                        <a:ea typeface="Calibri"/>
                        <a:cs typeface="Calibri"/>
                        <a:sym typeface="Calibri"/>
                      </a:endParaRPr>
                    </a:p>
                  </a:txBody>
                  <a:tcPr marT="36000" marB="54000" marR="91425" marL="18000">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9525">
                      <a:solidFill>
                        <a:srgbClr val="A6B808"/>
                      </a:solidFill>
                      <a:prstDash val="solid"/>
                      <a:round/>
                      <a:headEnd len="sm" w="sm" type="none"/>
                      <a:tailEnd len="sm" w="sm" type="none"/>
                    </a:lnT>
                    <a:lnB cap="flat" cmpd="sng" w="9525">
                      <a:solidFill>
                        <a:srgbClr val="A6B808"/>
                      </a:solidFill>
                      <a:prstDash val="solid"/>
                      <a:round/>
                      <a:headEnd len="sm" w="sm" type="none"/>
                      <a:tailEnd len="sm" w="sm" type="none"/>
                    </a:lnB>
                    <a:solidFill>
                      <a:srgbClr val="C8FFF5"/>
                    </a:solidFill>
                  </a:tcPr>
                </a:tc>
                <a:tc>
                  <a:txBody>
                    <a:bodyPr/>
                    <a:lstStyle/>
                    <a:p>
                      <a:pPr indent="0" lvl="0" marL="0" rtl="0" algn="ctr">
                        <a:spcBef>
                          <a:spcPts val="0"/>
                        </a:spcBef>
                        <a:spcAft>
                          <a:spcPts val="0"/>
                        </a:spcAft>
                        <a:buNone/>
                      </a:pPr>
                      <a:r>
                        <a:rPr lang="en-GB" sz="1200">
                          <a:solidFill>
                            <a:schemeClr val="dk1"/>
                          </a:solidFill>
                          <a:latin typeface="Calibri"/>
                          <a:ea typeface="Calibri"/>
                          <a:cs typeface="Calibri"/>
                          <a:sym typeface="Calibri"/>
                        </a:rPr>
                        <a:t>Internet Connectivity Services (WAN)</a:t>
                      </a:r>
                      <a:endParaRPr sz="1200">
                        <a:latin typeface="Calibri"/>
                        <a:ea typeface="Calibri"/>
                        <a:cs typeface="Calibri"/>
                        <a:sym typeface="Calibri"/>
                      </a:endParaRPr>
                    </a:p>
                  </a:txBody>
                  <a:tcPr marT="19050" marB="19050" marR="28575" marL="28575" anchor="b">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GB" sz="1200">
                          <a:latin typeface="Calibri"/>
                          <a:ea typeface="Calibri"/>
                          <a:cs typeface="Calibri"/>
                          <a:sym typeface="Calibri"/>
                        </a:rPr>
                        <a:t>£80,000</a:t>
                      </a:r>
                      <a:endParaRPr sz="1200">
                        <a:latin typeface="Calibri"/>
                        <a:ea typeface="Calibri"/>
                        <a:cs typeface="Calibri"/>
                        <a:sym typeface="Calibri"/>
                      </a:endParaRPr>
                    </a:p>
                  </a:txBody>
                  <a:tcPr marT="19050" marB="19050" marR="28575" marL="28575" anchor="ctr">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9525">
                      <a:solidFill>
                        <a:srgbClr val="A6B808"/>
                      </a:solidFill>
                      <a:prstDash val="solid"/>
                      <a:round/>
                      <a:headEnd len="sm" w="sm" type="none"/>
                      <a:tailEnd len="sm" w="sm" type="none"/>
                    </a:lnT>
                    <a:lnB cap="flat" cmpd="sng" w="9525">
                      <a:solidFill>
                        <a:srgbClr val="A6B808"/>
                      </a:solidFill>
                      <a:prstDash val="solid"/>
                      <a:round/>
                      <a:headEnd len="sm" w="sm" type="none"/>
                      <a:tailEnd len="sm" w="sm" type="none"/>
                    </a:lnB>
                  </a:tcPr>
                </a:tc>
                <a:tc>
                  <a:txBody>
                    <a:bodyPr/>
                    <a:lstStyle/>
                    <a:p>
                      <a:pPr indent="0" lvl="0" marL="0" rtl="0" algn="ctr">
                        <a:spcBef>
                          <a:spcPts val="0"/>
                        </a:spcBef>
                        <a:spcAft>
                          <a:spcPts val="0"/>
                        </a:spcAft>
                        <a:buNone/>
                      </a:pPr>
                      <a:r>
                        <a:rPr lang="en-GB" sz="1200">
                          <a:latin typeface="Calibri"/>
                          <a:ea typeface="Calibri"/>
                          <a:cs typeface="Calibri"/>
                          <a:sym typeface="Calibri"/>
                        </a:rPr>
                        <a:t>2</a:t>
                      </a:r>
                      <a:endParaRPr sz="1200">
                        <a:latin typeface="Calibri"/>
                        <a:ea typeface="Calibri"/>
                        <a:cs typeface="Calibri"/>
                        <a:sym typeface="Calibri"/>
                      </a:endParaRPr>
                    </a:p>
                  </a:txBody>
                  <a:tcPr marT="19050" marB="19050" marR="28575" marL="28575" anchor="ctr">
                    <a:lnL cap="flat" cmpd="sng" w="9525">
                      <a:solidFill>
                        <a:srgbClr val="A6B808"/>
                      </a:solidFill>
                      <a:prstDash val="solid"/>
                      <a:round/>
                      <a:headEnd len="sm" w="sm" type="none"/>
                      <a:tailEnd len="sm" w="sm" type="none"/>
                    </a:lnL>
                    <a:lnR cap="flat" cmpd="sng" w="76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GB" sz="1200">
                          <a:latin typeface="Calibri"/>
                          <a:ea typeface="Calibri"/>
                          <a:cs typeface="Calibri"/>
                          <a:sym typeface="Calibri"/>
                        </a:rPr>
                        <a:t>3</a:t>
                      </a:r>
                      <a:endParaRPr sz="1200">
                        <a:latin typeface="Calibri"/>
                        <a:ea typeface="Calibri"/>
                        <a:cs typeface="Calibri"/>
                        <a:sym typeface="Calibri"/>
                      </a:endParaRPr>
                    </a:p>
                  </a:txBody>
                  <a:tcPr marT="19050" marB="19050" marR="28575" marL="28575" anchor="ctr">
                    <a:lnL cap="flat" cmpd="sng" w="7625">
                      <a:solidFill>
                        <a:srgbClr val="A6B808"/>
                      </a:solidFill>
                      <a:prstDash val="solid"/>
                      <a:round/>
                      <a:headEnd len="sm" w="sm" type="none"/>
                      <a:tailEnd len="sm" w="sm" type="none"/>
                    </a:lnL>
                    <a:lnR cap="flat" cmpd="sng" w="76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r>
              <a:tr h="239275">
                <a:tc>
                  <a:txBody>
                    <a:bodyPr/>
                    <a:lstStyle/>
                    <a:p>
                      <a:pPr indent="0" lvl="0" marL="72000" rtl="0" algn="ctr">
                        <a:spcBef>
                          <a:spcPts val="0"/>
                        </a:spcBef>
                        <a:spcAft>
                          <a:spcPts val="0"/>
                        </a:spcAft>
                        <a:buNone/>
                      </a:pPr>
                      <a:r>
                        <a:rPr lang="en-GB" sz="1200">
                          <a:latin typeface="Calibri"/>
                          <a:ea typeface="Calibri"/>
                          <a:cs typeface="Calibri"/>
                          <a:sym typeface="Calibri"/>
                        </a:rPr>
                        <a:t>Lot 2</a:t>
                      </a:r>
                      <a:endParaRPr sz="1200">
                        <a:latin typeface="Calibri"/>
                        <a:ea typeface="Calibri"/>
                        <a:cs typeface="Calibri"/>
                        <a:sym typeface="Calibri"/>
                      </a:endParaRPr>
                    </a:p>
                  </a:txBody>
                  <a:tcPr marT="36000" marB="54000" marR="91425" marL="18000">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9525">
                      <a:solidFill>
                        <a:srgbClr val="A6B808"/>
                      </a:solidFill>
                      <a:prstDash val="solid"/>
                      <a:round/>
                      <a:headEnd len="sm" w="sm" type="none"/>
                      <a:tailEnd len="sm" w="sm" type="none"/>
                    </a:lnT>
                    <a:lnB cap="flat" cmpd="sng" w="9525">
                      <a:solidFill>
                        <a:srgbClr val="A6B808"/>
                      </a:solidFill>
                      <a:prstDash val="solid"/>
                      <a:round/>
                      <a:headEnd len="sm" w="sm" type="none"/>
                      <a:tailEnd len="sm" w="sm" type="none"/>
                    </a:lnB>
                    <a:solidFill>
                      <a:srgbClr val="FFF2CC"/>
                    </a:solidFill>
                  </a:tcPr>
                </a:tc>
                <a:tc>
                  <a:txBody>
                    <a:bodyPr/>
                    <a:lstStyle/>
                    <a:p>
                      <a:pPr indent="0" lvl="0" marL="0" rtl="0" algn="ctr">
                        <a:spcBef>
                          <a:spcPts val="0"/>
                        </a:spcBef>
                        <a:spcAft>
                          <a:spcPts val="0"/>
                        </a:spcAft>
                        <a:buNone/>
                      </a:pPr>
                      <a:r>
                        <a:rPr lang="en-GB" sz="1200">
                          <a:solidFill>
                            <a:schemeClr val="dk1"/>
                          </a:solidFill>
                          <a:latin typeface="Calibri"/>
                          <a:ea typeface="Calibri"/>
                          <a:cs typeface="Calibri"/>
                          <a:sym typeface="Calibri"/>
                        </a:rPr>
                        <a:t>Local Connectivity Services (LAN)</a:t>
                      </a:r>
                      <a:endParaRPr sz="1200">
                        <a:latin typeface="Calibri"/>
                        <a:ea typeface="Calibri"/>
                        <a:cs typeface="Calibri"/>
                        <a:sym typeface="Calibri"/>
                      </a:endParaRPr>
                    </a:p>
                  </a:txBody>
                  <a:tcPr marT="19050" marB="19050" marR="28575" marL="28575" anchor="b">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GB" sz="1200">
                          <a:latin typeface="Calibri"/>
                          <a:ea typeface="Calibri"/>
                          <a:cs typeface="Calibri"/>
                          <a:sym typeface="Calibri"/>
                        </a:rPr>
                        <a:t>£100,000</a:t>
                      </a:r>
                      <a:endParaRPr sz="1200">
                        <a:latin typeface="Calibri"/>
                        <a:ea typeface="Calibri"/>
                        <a:cs typeface="Calibri"/>
                        <a:sym typeface="Calibri"/>
                      </a:endParaRPr>
                    </a:p>
                  </a:txBody>
                  <a:tcPr marT="19050" marB="19050" marR="28575" marL="28575" anchor="ctr">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9525">
                      <a:solidFill>
                        <a:srgbClr val="A6B808"/>
                      </a:solidFill>
                      <a:prstDash val="solid"/>
                      <a:round/>
                      <a:headEnd len="sm" w="sm" type="none"/>
                      <a:tailEnd len="sm" w="sm" type="none"/>
                    </a:lnT>
                    <a:lnB cap="flat" cmpd="sng" w="9525">
                      <a:solidFill>
                        <a:srgbClr val="A6B808"/>
                      </a:solidFill>
                      <a:prstDash val="solid"/>
                      <a:round/>
                      <a:headEnd len="sm" w="sm" type="none"/>
                      <a:tailEnd len="sm" w="sm" type="none"/>
                    </a:lnB>
                  </a:tcPr>
                </a:tc>
                <a:tc>
                  <a:txBody>
                    <a:bodyPr/>
                    <a:lstStyle/>
                    <a:p>
                      <a:pPr indent="0" lvl="0" marL="0" rtl="0" algn="ctr">
                        <a:spcBef>
                          <a:spcPts val="0"/>
                        </a:spcBef>
                        <a:spcAft>
                          <a:spcPts val="0"/>
                        </a:spcAft>
                        <a:buNone/>
                      </a:pPr>
                      <a:r>
                        <a:rPr lang="en-GB" sz="1200">
                          <a:latin typeface="Calibri"/>
                          <a:ea typeface="Calibri"/>
                          <a:cs typeface="Calibri"/>
                          <a:sym typeface="Calibri"/>
                        </a:rPr>
                        <a:t>2</a:t>
                      </a:r>
                      <a:endParaRPr sz="1200">
                        <a:latin typeface="Calibri"/>
                        <a:ea typeface="Calibri"/>
                        <a:cs typeface="Calibri"/>
                        <a:sym typeface="Calibri"/>
                      </a:endParaRPr>
                    </a:p>
                  </a:txBody>
                  <a:tcPr marT="19050" marB="19050" marR="28575" marL="28575" anchor="ctr">
                    <a:lnL cap="flat" cmpd="sng" w="9525">
                      <a:solidFill>
                        <a:srgbClr val="A6B808"/>
                      </a:solidFill>
                      <a:prstDash val="solid"/>
                      <a:round/>
                      <a:headEnd len="sm" w="sm" type="none"/>
                      <a:tailEnd len="sm" w="sm" type="none"/>
                    </a:lnL>
                    <a:lnR cap="flat" cmpd="sng" w="76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GB" sz="1200">
                          <a:latin typeface="Calibri"/>
                          <a:ea typeface="Calibri"/>
                          <a:cs typeface="Calibri"/>
                          <a:sym typeface="Calibri"/>
                        </a:rPr>
                        <a:t>3</a:t>
                      </a:r>
                      <a:endParaRPr sz="1200">
                        <a:latin typeface="Calibri"/>
                        <a:ea typeface="Calibri"/>
                        <a:cs typeface="Calibri"/>
                        <a:sym typeface="Calibri"/>
                      </a:endParaRPr>
                    </a:p>
                  </a:txBody>
                  <a:tcPr marT="19050" marB="19050" marR="28575" marL="28575" anchor="ctr">
                    <a:lnL cap="flat" cmpd="sng" w="7625">
                      <a:solidFill>
                        <a:srgbClr val="A6B808"/>
                      </a:solidFill>
                      <a:prstDash val="solid"/>
                      <a:round/>
                      <a:headEnd len="sm" w="sm" type="none"/>
                      <a:tailEnd len="sm" w="sm" type="none"/>
                    </a:lnL>
                    <a:lnR cap="flat" cmpd="sng" w="76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r>
              <a:tr h="239275">
                <a:tc>
                  <a:txBody>
                    <a:bodyPr/>
                    <a:lstStyle/>
                    <a:p>
                      <a:pPr indent="0" lvl="0" marL="72000" rtl="0" algn="ctr">
                        <a:spcBef>
                          <a:spcPts val="0"/>
                        </a:spcBef>
                        <a:spcAft>
                          <a:spcPts val="0"/>
                        </a:spcAft>
                        <a:buNone/>
                      </a:pPr>
                      <a:r>
                        <a:rPr lang="en-GB" sz="1200">
                          <a:latin typeface="Calibri"/>
                          <a:ea typeface="Calibri"/>
                          <a:cs typeface="Calibri"/>
                          <a:sym typeface="Calibri"/>
                        </a:rPr>
                        <a:t>Lot 3</a:t>
                      </a:r>
                      <a:endParaRPr sz="1200">
                        <a:latin typeface="Calibri"/>
                        <a:ea typeface="Calibri"/>
                        <a:cs typeface="Calibri"/>
                        <a:sym typeface="Calibri"/>
                      </a:endParaRPr>
                    </a:p>
                  </a:txBody>
                  <a:tcPr marT="36000" marB="54000" marR="91425" marL="18000">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9525">
                      <a:solidFill>
                        <a:srgbClr val="A6B808"/>
                      </a:solidFill>
                      <a:prstDash val="solid"/>
                      <a:round/>
                      <a:headEnd len="sm" w="sm" type="none"/>
                      <a:tailEnd len="sm" w="sm" type="none"/>
                    </a:lnT>
                    <a:lnB cap="flat" cmpd="sng" w="9525">
                      <a:solidFill>
                        <a:srgbClr val="A6B808"/>
                      </a:solidFill>
                      <a:prstDash val="solid"/>
                      <a:round/>
                      <a:headEnd len="sm" w="sm" type="none"/>
                      <a:tailEnd len="sm" w="sm" type="none"/>
                    </a:lnB>
                    <a:solidFill>
                      <a:srgbClr val="F6C6D6"/>
                    </a:solidFill>
                  </a:tcPr>
                </a:tc>
                <a:tc>
                  <a:txBody>
                    <a:bodyPr/>
                    <a:lstStyle/>
                    <a:p>
                      <a:pPr indent="0" lvl="0" marL="0" rtl="0" algn="ctr">
                        <a:spcBef>
                          <a:spcPts val="0"/>
                        </a:spcBef>
                        <a:spcAft>
                          <a:spcPts val="0"/>
                        </a:spcAft>
                        <a:buClr>
                          <a:schemeClr val="dk1"/>
                        </a:buClr>
                        <a:buSzPts val="800"/>
                        <a:buFont typeface="Arial"/>
                        <a:buNone/>
                      </a:pPr>
                      <a:r>
                        <a:rPr lang="en-GB" sz="1200">
                          <a:solidFill>
                            <a:schemeClr val="dk1"/>
                          </a:solidFill>
                          <a:latin typeface="Calibri"/>
                          <a:ea typeface="Calibri"/>
                          <a:cs typeface="Calibri"/>
                          <a:sym typeface="Calibri"/>
                        </a:rPr>
                        <a:t>Voice / UC</a:t>
                      </a:r>
                      <a:endParaRPr sz="1200">
                        <a:latin typeface="Calibri"/>
                        <a:ea typeface="Calibri"/>
                        <a:cs typeface="Calibri"/>
                        <a:sym typeface="Calibri"/>
                      </a:endParaRPr>
                    </a:p>
                  </a:txBody>
                  <a:tcPr marT="19050" marB="19050" marR="28575" marL="28575" anchor="b">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GB" sz="1200">
                          <a:latin typeface="Calibri"/>
                          <a:ea typeface="Calibri"/>
                          <a:cs typeface="Calibri"/>
                          <a:sym typeface="Calibri"/>
                        </a:rPr>
                        <a:t>£90,000</a:t>
                      </a:r>
                      <a:endParaRPr sz="1200">
                        <a:latin typeface="Calibri"/>
                        <a:ea typeface="Calibri"/>
                        <a:cs typeface="Calibri"/>
                        <a:sym typeface="Calibri"/>
                      </a:endParaRPr>
                    </a:p>
                  </a:txBody>
                  <a:tcPr marT="19050" marB="19050" marR="28575" marL="28575" anchor="b">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9525">
                      <a:solidFill>
                        <a:srgbClr val="A6B808"/>
                      </a:solidFill>
                      <a:prstDash val="solid"/>
                      <a:round/>
                      <a:headEnd len="sm" w="sm" type="none"/>
                      <a:tailEnd len="sm" w="sm" type="none"/>
                    </a:lnT>
                    <a:lnB cap="flat" cmpd="sng" w="9525">
                      <a:solidFill>
                        <a:srgbClr val="A6B808"/>
                      </a:solidFill>
                      <a:prstDash val="solid"/>
                      <a:round/>
                      <a:headEnd len="sm" w="sm" type="none"/>
                      <a:tailEnd len="sm" w="sm" type="none"/>
                    </a:lnB>
                  </a:tcPr>
                </a:tc>
                <a:tc>
                  <a:txBody>
                    <a:bodyPr/>
                    <a:lstStyle/>
                    <a:p>
                      <a:pPr indent="0" lvl="0" marL="0" rtl="0" algn="ctr">
                        <a:spcBef>
                          <a:spcPts val="0"/>
                        </a:spcBef>
                        <a:spcAft>
                          <a:spcPts val="0"/>
                        </a:spcAft>
                        <a:buNone/>
                      </a:pPr>
                      <a:r>
                        <a:rPr lang="en-GB" sz="1200">
                          <a:latin typeface="Calibri"/>
                          <a:ea typeface="Calibri"/>
                          <a:cs typeface="Calibri"/>
                          <a:sym typeface="Calibri"/>
                        </a:rPr>
                        <a:t>1</a:t>
                      </a:r>
                      <a:endParaRPr sz="1200">
                        <a:latin typeface="Calibri"/>
                        <a:ea typeface="Calibri"/>
                        <a:cs typeface="Calibri"/>
                        <a:sym typeface="Calibri"/>
                      </a:endParaRPr>
                    </a:p>
                  </a:txBody>
                  <a:tcPr marT="19050" marB="19050" marR="28575" marL="28575" anchor="ctr">
                    <a:lnL cap="flat" cmpd="sng" w="9525">
                      <a:solidFill>
                        <a:srgbClr val="A6B808"/>
                      </a:solidFill>
                      <a:prstDash val="solid"/>
                      <a:round/>
                      <a:headEnd len="sm" w="sm" type="none"/>
                      <a:tailEnd len="sm" w="sm" type="none"/>
                    </a:lnL>
                    <a:lnR cap="flat" cmpd="sng" w="76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GB" sz="1200">
                          <a:latin typeface="Calibri"/>
                          <a:ea typeface="Calibri"/>
                          <a:cs typeface="Calibri"/>
                          <a:sym typeface="Calibri"/>
                        </a:rPr>
                        <a:t>3</a:t>
                      </a:r>
                      <a:endParaRPr sz="1200">
                        <a:latin typeface="Calibri"/>
                        <a:ea typeface="Calibri"/>
                        <a:cs typeface="Calibri"/>
                        <a:sym typeface="Calibri"/>
                      </a:endParaRPr>
                    </a:p>
                  </a:txBody>
                  <a:tcPr marT="19050" marB="19050" marR="28575" marL="28575" anchor="ctr">
                    <a:lnL cap="flat" cmpd="sng" w="7625">
                      <a:solidFill>
                        <a:srgbClr val="A6B808"/>
                      </a:solidFill>
                      <a:prstDash val="solid"/>
                      <a:round/>
                      <a:headEnd len="sm" w="sm" type="none"/>
                      <a:tailEnd len="sm" w="sm" type="none"/>
                    </a:lnL>
                    <a:lnR cap="flat" cmpd="sng" w="76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r>
              <a:tr h="239275">
                <a:tc>
                  <a:txBody>
                    <a:bodyPr/>
                    <a:lstStyle/>
                    <a:p>
                      <a:pPr indent="0" lvl="0" marL="72000" rtl="0" algn="ctr">
                        <a:spcBef>
                          <a:spcPts val="0"/>
                        </a:spcBef>
                        <a:spcAft>
                          <a:spcPts val="0"/>
                        </a:spcAft>
                        <a:buNone/>
                      </a:pPr>
                      <a:r>
                        <a:rPr lang="en-GB" sz="1200">
                          <a:latin typeface="Calibri"/>
                          <a:ea typeface="Calibri"/>
                          <a:cs typeface="Calibri"/>
                          <a:sym typeface="Calibri"/>
                        </a:rPr>
                        <a:t>Lot 4</a:t>
                      </a:r>
                      <a:endParaRPr sz="1200">
                        <a:latin typeface="Calibri"/>
                        <a:ea typeface="Calibri"/>
                        <a:cs typeface="Calibri"/>
                        <a:sym typeface="Calibri"/>
                      </a:endParaRPr>
                    </a:p>
                  </a:txBody>
                  <a:tcPr marT="36000" marB="54000" marR="91425" marL="18000">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9525">
                      <a:solidFill>
                        <a:srgbClr val="A6B808"/>
                      </a:solidFill>
                      <a:prstDash val="solid"/>
                      <a:round/>
                      <a:headEnd len="sm" w="sm" type="none"/>
                      <a:tailEnd len="sm" w="sm" type="none"/>
                    </a:lnT>
                    <a:lnB cap="flat" cmpd="sng" w="9525">
                      <a:solidFill>
                        <a:srgbClr val="A6B808"/>
                      </a:solidFill>
                      <a:prstDash val="solid"/>
                      <a:round/>
                      <a:headEnd len="sm" w="sm" type="none"/>
                      <a:tailEnd len="sm" w="sm" type="none"/>
                    </a:lnB>
                    <a:solidFill>
                      <a:srgbClr val="E4E9B4"/>
                    </a:solidFill>
                  </a:tcPr>
                </a:tc>
                <a:tc>
                  <a:txBody>
                    <a:bodyPr/>
                    <a:lstStyle/>
                    <a:p>
                      <a:pPr indent="0" lvl="0" marL="0" rtl="0" algn="ctr">
                        <a:spcBef>
                          <a:spcPts val="0"/>
                        </a:spcBef>
                        <a:spcAft>
                          <a:spcPts val="0"/>
                        </a:spcAft>
                        <a:buClr>
                          <a:schemeClr val="dk1"/>
                        </a:buClr>
                        <a:buSzPts val="800"/>
                        <a:buFont typeface="Arial"/>
                        <a:buNone/>
                      </a:pPr>
                      <a:r>
                        <a:rPr lang="en-GB" sz="1200">
                          <a:solidFill>
                            <a:schemeClr val="dk1"/>
                          </a:solidFill>
                          <a:latin typeface="Calibri"/>
                          <a:ea typeface="Calibri"/>
                          <a:cs typeface="Calibri"/>
                          <a:sym typeface="Calibri"/>
                        </a:rPr>
                        <a:t>Contact Centre Services</a:t>
                      </a:r>
                      <a:endParaRPr sz="1200">
                        <a:latin typeface="Calibri"/>
                        <a:ea typeface="Calibri"/>
                        <a:cs typeface="Calibri"/>
                        <a:sym typeface="Calibri"/>
                      </a:endParaRPr>
                    </a:p>
                  </a:txBody>
                  <a:tcPr marT="19050" marB="19050" marR="28575" marL="28575" anchor="b">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GB" sz="1200">
                          <a:latin typeface="Calibri"/>
                          <a:ea typeface="Calibri"/>
                          <a:cs typeface="Calibri"/>
                          <a:sym typeface="Calibri"/>
                        </a:rPr>
                        <a:t>£70,000</a:t>
                      </a:r>
                      <a:endParaRPr sz="1200">
                        <a:latin typeface="Calibri"/>
                        <a:ea typeface="Calibri"/>
                        <a:cs typeface="Calibri"/>
                        <a:sym typeface="Calibri"/>
                      </a:endParaRPr>
                    </a:p>
                  </a:txBody>
                  <a:tcPr marT="19050" marB="19050" marR="28575" marL="28575" anchor="b">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9525">
                      <a:solidFill>
                        <a:srgbClr val="A6B808"/>
                      </a:solidFill>
                      <a:prstDash val="solid"/>
                      <a:round/>
                      <a:headEnd len="sm" w="sm" type="none"/>
                      <a:tailEnd len="sm" w="sm" type="none"/>
                    </a:lnT>
                    <a:lnB cap="flat" cmpd="sng" w="9525">
                      <a:solidFill>
                        <a:srgbClr val="A6B808"/>
                      </a:solidFill>
                      <a:prstDash val="solid"/>
                      <a:round/>
                      <a:headEnd len="sm" w="sm" type="none"/>
                      <a:tailEnd len="sm" w="sm" type="none"/>
                    </a:lnB>
                  </a:tcPr>
                </a:tc>
                <a:tc>
                  <a:txBody>
                    <a:bodyPr/>
                    <a:lstStyle/>
                    <a:p>
                      <a:pPr indent="0" lvl="0" marL="0" rtl="0" algn="ctr">
                        <a:spcBef>
                          <a:spcPts val="0"/>
                        </a:spcBef>
                        <a:spcAft>
                          <a:spcPts val="0"/>
                        </a:spcAft>
                        <a:buNone/>
                      </a:pPr>
                      <a:r>
                        <a:rPr lang="en-GB" sz="1200">
                          <a:latin typeface="Calibri"/>
                          <a:ea typeface="Calibri"/>
                          <a:cs typeface="Calibri"/>
                          <a:sym typeface="Calibri"/>
                        </a:rPr>
                        <a:t>1</a:t>
                      </a:r>
                      <a:endParaRPr sz="1200">
                        <a:latin typeface="Calibri"/>
                        <a:ea typeface="Calibri"/>
                        <a:cs typeface="Calibri"/>
                        <a:sym typeface="Calibri"/>
                      </a:endParaRPr>
                    </a:p>
                  </a:txBody>
                  <a:tcPr marT="19050" marB="19050" marR="28575" marL="28575" anchor="ctr">
                    <a:lnL cap="flat" cmpd="sng" w="9525">
                      <a:solidFill>
                        <a:srgbClr val="A6B808"/>
                      </a:solidFill>
                      <a:prstDash val="solid"/>
                      <a:round/>
                      <a:headEnd len="sm" w="sm" type="none"/>
                      <a:tailEnd len="sm" w="sm" type="none"/>
                    </a:lnL>
                    <a:lnR cap="flat" cmpd="sng" w="76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GB" sz="1200">
                          <a:latin typeface="Calibri"/>
                          <a:ea typeface="Calibri"/>
                          <a:cs typeface="Calibri"/>
                          <a:sym typeface="Calibri"/>
                        </a:rPr>
                        <a:t>3</a:t>
                      </a:r>
                      <a:endParaRPr sz="1200">
                        <a:latin typeface="Calibri"/>
                        <a:ea typeface="Calibri"/>
                        <a:cs typeface="Calibri"/>
                        <a:sym typeface="Calibri"/>
                      </a:endParaRPr>
                    </a:p>
                  </a:txBody>
                  <a:tcPr marT="19050" marB="19050" marR="28575" marL="28575" anchor="ctr">
                    <a:lnL cap="flat" cmpd="sng" w="7625">
                      <a:solidFill>
                        <a:srgbClr val="A6B808"/>
                      </a:solidFill>
                      <a:prstDash val="solid"/>
                      <a:round/>
                      <a:headEnd len="sm" w="sm" type="none"/>
                      <a:tailEnd len="sm" w="sm" type="none"/>
                    </a:lnL>
                    <a:lnR cap="flat" cmpd="sng" w="76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r>
              <a:tr h="249125">
                <a:tc>
                  <a:txBody>
                    <a:bodyPr/>
                    <a:lstStyle/>
                    <a:p>
                      <a:pPr indent="0" lvl="0" marL="72000" rtl="0" algn="ctr">
                        <a:spcBef>
                          <a:spcPts val="0"/>
                        </a:spcBef>
                        <a:spcAft>
                          <a:spcPts val="0"/>
                        </a:spcAft>
                        <a:buNone/>
                      </a:pPr>
                      <a:r>
                        <a:rPr lang="en-GB" sz="1200">
                          <a:latin typeface="Calibri"/>
                          <a:ea typeface="Calibri"/>
                          <a:cs typeface="Calibri"/>
                          <a:sym typeface="Calibri"/>
                        </a:rPr>
                        <a:t>Lot 5</a:t>
                      </a:r>
                      <a:endParaRPr sz="1200">
                        <a:latin typeface="Calibri"/>
                        <a:ea typeface="Calibri"/>
                        <a:cs typeface="Calibri"/>
                        <a:sym typeface="Calibri"/>
                      </a:endParaRPr>
                    </a:p>
                  </a:txBody>
                  <a:tcPr marT="36000" marB="54000" marR="91425" marL="18000">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9525">
                      <a:solidFill>
                        <a:srgbClr val="A6B808"/>
                      </a:solidFill>
                      <a:prstDash val="solid"/>
                      <a:round/>
                      <a:headEnd len="sm" w="sm" type="none"/>
                      <a:tailEnd len="sm" w="sm" type="none"/>
                    </a:lnT>
                    <a:lnB cap="flat" cmpd="sng" w="9525">
                      <a:solidFill>
                        <a:srgbClr val="A6B808"/>
                      </a:solidFill>
                      <a:prstDash val="solid"/>
                      <a:round/>
                      <a:headEnd len="sm" w="sm" type="none"/>
                      <a:tailEnd len="sm" w="sm" type="none"/>
                    </a:lnB>
                    <a:solidFill>
                      <a:srgbClr val="F9CB9C"/>
                    </a:solidFill>
                  </a:tcPr>
                </a:tc>
                <a:tc>
                  <a:txBody>
                    <a:bodyPr/>
                    <a:lstStyle/>
                    <a:p>
                      <a:pPr indent="0" lvl="0" marL="0" rtl="0" algn="ctr">
                        <a:spcBef>
                          <a:spcPts val="0"/>
                        </a:spcBef>
                        <a:spcAft>
                          <a:spcPts val="0"/>
                        </a:spcAft>
                        <a:buClr>
                          <a:schemeClr val="dk1"/>
                        </a:buClr>
                        <a:buSzPts val="800"/>
                        <a:buFont typeface="Arial"/>
                        <a:buNone/>
                      </a:pPr>
                      <a:r>
                        <a:rPr lang="en-GB" sz="1200">
                          <a:solidFill>
                            <a:schemeClr val="dk1"/>
                          </a:solidFill>
                          <a:latin typeface="Calibri"/>
                          <a:ea typeface="Calibri"/>
                          <a:cs typeface="Calibri"/>
                          <a:sym typeface="Calibri"/>
                        </a:rPr>
                        <a:t>IoT &amp; Connected Places</a:t>
                      </a:r>
                      <a:endParaRPr sz="1200">
                        <a:latin typeface="Calibri"/>
                        <a:ea typeface="Calibri"/>
                        <a:cs typeface="Calibri"/>
                        <a:sym typeface="Calibri"/>
                      </a:endParaRPr>
                    </a:p>
                  </a:txBody>
                  <a:tcPr marT="19050" marB="19050" marR="28575" marL="28575" anchor="b">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GB" sz="1200">
                          <a:latin typeface="Calibri"/>
                          <a:ea typeface="Calibri"/>
                          <a:cs typeface="Calibri"/>
                          <a:sym typeface="Calibri"/>
                        </a:rPr>
                        <a:t>£50,000</a:t>
                      </a:r>
                      <a:endParaRPr sz="1200">
                        <a:latin typeface="Calibri"/>
                        <a:ea typeface="Calibri"/>
                        <a:cs typeface="Calibri"/>
                        <a:sym typeface="Calibri"/>
                      </a:endParaRPr>
                    </a:p>
                  </a:txBody>
                  <a:tcPr marT="19050" marB="19050" marR="28575" marL="28575" anchor="b">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9525">
                      <a:solidFill>
                        <a:srgbClr val="A6B808"/>
                      </a:solidFill>
                      <a:prstDash val="solid"/>
                      <a:round/>
                      <a:headEnd len="sm" w="sm" type="none"/>
                      <a:tailEnd len="sm" w="sm" type="none"/>
                    </a:lnT>
                    <a:lnB cap="flat" cmpd="sng" w="9525">
                      <a:solidFill>
                        <a:srgbClr val="A6B808"/>
                      </a:solidFill>
                      <a:prstDash val="solid"/>
                      <a:round/>
                      <a:headEnd len="sm" w="sm" type="none"/>
                      <a:tailEnd len="sm" w="sm" type="none"/>
                    </a:lnB>
                  </a:tcPr>
                </a:tc>
                <a:tc>
                  <a:txBody>
                    <a:bodyPr/>
                    <a:lstStyle/>
                    <a:p>
                      <a:pPr indent="0" lvl="0" marL="0" rtl="0" algn="ctr">
                        <a:spcBef>
                          <a:spcPts val="0"/>
                        </a:spcBef>
                        <a:spcAft>
                          <a:spcPts val="0"/>
                        </a:spcAft>
                        <a:buNone/>
                      </a:pPr>
                      <a:r>
                        <a:rPr lang="en-GB" sz="1200">
                          <a:latin typeface="Calibri"/>
                          <a:ea typeface="Calibri"/>
                          <a:cs typeface="Calibri"/>
                          <a:sym typeface="Calibri"/>
                        </a:rPr>
                        <a:t>1</a:t>
                      </a:r>
                      <a:endParaRPr sz="1200">
                        <a:latin typeface="Calibri"/>
                        <a:ea typeface="Calibri"/>
                        <a:cs typeface="Calibri"/>
                        <a:sym typeface="Calibri"/>
                      </a:endParaRPr>
                    </a:p>
                  </a:txBody>
                  <a:tcPr marT="19050" marB="19050" marR="28575" marL="28575" anchor="ctr">
                    <a:lnL cap="flat" cmpd="sng" w="9525">
                      <a:solidFill>
                        <a:srgbClr val="A6B808"/>
                      </a:solidFill>
                      <a:prstDash val="solid"/>
                      <a:round/>
                      <a:headEnd len="sm" w="sm" type="none"/>
                      <a:tailEnd len="sm" w="sm" type="none"/>
                    </a:lnL>
                    <a:lnR cap="flat" cmpd="sng" w="76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GB" sz="1200">
                          <a:latin typeface="Calibri"/>
                          <a:ea typeface="Calibri"/>
                          <a:cs typeface="Calibri"/>
                          <a:sym typeface="Calibri"/>
                        </a:rPr>
                        <a:t>3</a:t>
                      </a:r>
                      <a:endParaRPr sz="1200">
                        <a:latin typeface="Calibri"/>
                        <a:ea typeface="Calibri"/>
                        <a:cs typeface="Calibri"/>
                        <a:sym typeface="Calibri"/>
                      </a:endParaRPr>
                    </a:p>
                  </a:txBody>
                  <a:tcPr marT="19050" marB="19050" marR="28575" marL="28575" anchor="ctr">
                    <a:lnL cap="flat" cmpd="sng" w="7625">
                      <a:solidFill>
                        <a:srgbClr val="A6B808"/>
                      </a:solidFill>
                      <a:prstDash val="solid"/>
                      <a:round/>
                      <a:headEnd len="sm" w="sm" type="none"/>
                      <a:tailEnd len="sm" w="sm" type="none"/>
                    </a:lnL>
                    <a:lnR cap="flat" cmpd="sng" w="76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r>
              <a:tr h="239275">
                <a:tc>
                  <a:txBody>
                    <a:bodyPr/>
                    <a:lstStyle/>
                    <a:p>
                      <a:pPr indent="0" lvl="0" marL="72000" rtl="0" algn="ctr">
                        <a:spcBef>
                          <a:spcPts val="0"/>
                        </a:spcBef>
                        <a:spcAft>
                          <a:spcPts val="0"/>
                        </a:spcAft>
                        <a:buNone/>
                      </a:pPr>
                      <a:r>
                        <a:rPr lang="en-GB" sz="1200">
                          <a:latin typeface="Calibri"/>
                          <a:ea typeface="Calibri"/>
                          <a:cs typeface="Calibri"/>
                          <a:sym typeface="Calibri"/>
                        </a:rPr>
                        <a:t>Lot 6</a:t>
                      </a:r>
                      <a:endParaRPr sz="1200">
                        <a:latin typeface="Calibri"/>
                        <a:ea typeface="Calibri"/>
                        <a:cs typeface="Calibri"/>
                        <a:sym typeface="Calibri"/>
                      </a:endParaRPr>
                    </a:p>
                  </a:txBody>
                  <a:tcPr marT="36000" marB="54000" marR="91425" marL="18000">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9525">
                      <a:solidFill>
                        <a:srgbClr val="A6B808"/>
                      </a:solidFill>
                      <a:prstDash val="solid"/>
                      <a:round/>
                      <a:headEnd len="sm" w="sm" type="none"/>
                      <a:tailEnd len="sm" w="sm" type="none"/>
                    </a:lnT>
                    <a:lnB cap="flat" cmpd="sng" w="9525">
                      <a:solidFill>
                        <a:srgbClr val="A6B808"/>
                      </a:solidFill>
                      <a:prstDash val="solid"/>
                      <a:round/>
                      <a:headEnd len="sm" w="sm" type="none"/>
                      <a:tailEnd len="sm" w="sm" type="none"/>
                    </a:lnB>
                    <a:solidFill>
                      <a:srgbClr val="D9D2E9"/>
                    </a:solidFill>
                  </a:tcPr>
                </a:tc>
                <a:tc>
                  <a:txBody>
                    <a:bodyPr/>
                    <a:lstStyle/>
                    <a:p>
                      <a:pPr indent="0" lvl="0" marL="0" rtl="0" algn="ctr">
                        <a:spcBef>
                          <a:spcPts val="0"/>
                        </a:spcBef>
                        <a:spcAft>
                          <a:spcPts val="0"/>
                        </a:spcAft>
                        <a:buNone/>
                      </a:pPr>
                      <a:r>
                        <a:rPr lang="en-GB" sz="1200">
                          <a:solidFill>
                            <a:schemeClr val="dk1"/>
                          </a:solidFill>
                          <a:latin typeface="Calibri"/>
                          <a:ea typeface="Calibri"/>
                          <a:cs typeface="Calibri"/>
                          <a:sym typeface="Calibri"/>
                        </a:rPr>
                        <a:t>Critical Domain Services + </a:t>
                      </a:r>
                      <a:r>
                        <a:rPr lang="en-GB" sz="1200">
                          <a:solidFill>
                            <a:schemeClr val="dk1"/>
                          </a:solidFill>
                          <a:latin typeface="Calibri"/>
                          <a:ea typeface="Calibri"/>
                          <a:cs typeface="Calibri"/>
                          <a:sym typeface="Calibri"/>
                        </a:rPr>
                        <a:t>detail </a:t>
                      </a:r>
                      <a:endParaRPr sz="1200">
                        <a:latin typeface="Calibri"/>
                        <a:ea typeface="Calibri"/>
                        <a:cs typeface="Calibri"/>
                        <a:sym typeface="Calibri"/>
                      </a:endParaRPr>
                    </a:p>
                  </a:txBody>
                  <a:tcPr marT="19050" marB="19050" marR="28575" marL="28575" anchor="b">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GB" sz="1200">
                          <a:latin typeface="Calibri"/>
                          <a:ea typeface="Calibri"/>
                          <a:cs typeface="Calibri"/>
                          <a:sym typeface="Calibri"/>
                        </a:rPr>
                        <a:t>£150,000</a:t>
                      </a:r>
                      <a:endParaRPr sz="1200">
                        <a:latin typeface="Calibri"/>
                        <a:ea typeface="Calibri"/>
                        <a:cs typeface="Calibri"/>
                        <a:sym typeface="Calibri"/>
                      </a:endParaRPr>
                    </a:p>
                  </a:txBody>
                  <a:tcPr marT="19050" marB="19050" marR="28575" marL="28575" anchor="b">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9525">
                      <a:solidFill>
                        <a:srgbClr val="A6B808"/>
                      </a:solidFill>
                      <a:prstDash val="solid"/>
                      <a:round/>
                      <a:headEnd len="sm" w="sm" type="none"/>
                      <a:tailEnd len="sm" w="sm" type="none"/>
                    </a:lnT>
                    <a:lnB cap="flat" cmpd="sng" w="9525">
                      <a:solidFill>
                        <a:srgbClr val="A6B808"/>
                      </a:solidFill>
                      <a:prstDash val="solid"/>
                      <a:round/>
                      <a:headEnd len="sm" w="sm" type="none"/>
                      <a:tailEnd len="sm" w="sm" type="none"/>
                    </a:lnB>
                  </a:tcPr>
                </a:tc>
                <a:tc>
                  <a:txBody>
                    <a:bodyPr/>
                    <a:lstStyle/>
                    <a:p>
                      <a:pPr indent="0" lvl="0" marL="0" rtl="0" algn="ctr">
                        <a:spcBef>
                          <a:spcPts val="0"/>
                        </a:spcBef>
                        <a:spcAft>
                          <a:spcPts val="0"/>
                        </a:spcAft>
                        <a:buNone/>
                      </a:pPr>
                      <a:r>
                        <a:rPr lang="en-GB" sz="1200">
                          <a:latin typeface="Calibri"/>
                          <a:ea typeface="Calibri"/>
                          <a:cs typeface="Calibri"/>
                          <a:sym typeface="Calibri"/>
                        </a:rPr>
                        <a:t>3</a:t>
                      </a:r>
                      <a:endParaRPr sz="1200">
                        <a:latin typeface="Calibri"/>
                        <a:ea typeface="Calibri"/>
                        <a:cs typeface="Calibri"/>
                        <a:sym typeface="Calibri"/>
                      </a:endParaRPr>
                    </a:p>
                  </a:txBody>
                  <a:tcPr marT="19050" marB="19050" marR="28575" marL="28575" anchor="ctr">
                    <a:lnL cap="flat" cmpd="sng" w="9525">
                      <a:solidFill>
                        <a:srgbClr val="A6B808"/>
                      </a:solidFill>
                      <a:prstDash val="solid"/>
                      <a:round/>
                      <a:headEnd len="sm" w="sm" type="none"/>
                      <a:tailEnd len="sm" w="sm" type="none"/>
                    </a:lnL>
                    <a:lnR cap="flat" cmpd="sng" w="76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GB" sz="1200">
                          <a:latin typeface="Calibri"/>
                          <a:ea typeface="Calibri"/>
                          <a:cs typeface="Calibri"/>
                          <a:sym typeface="Calibri"/>
                        </a:rPr>
                        <a:t>5</a:t>
                      </a:r>
                      <a:endParaRPr sz="1200">
                        <a:latin typeface="Calibri"/>
                        <a:ea typeface="Calibri"/>
                        <a:cs typeface="Calibri"/>
                        <a:sym typeface="Calibri"/>
                      </a:endParaRPr>
                    </a:p>
                  </a:txBody>
                  <a:tcPr marT="19050" marB="19050" marR="28575" marL="28575" anchor="ctr">
                    <a:lnL cap="flat" cmpd="sng" w="7625">
                      <a:solidFill>
                        <a:srgbClr val="A6B808"/>
                      </a:solidFill>
                      <a:prstDash val="solid"/>
                      <a:round/>
                      <a:headEnd len="sm" w="sm" type="none"/>
                      <a:tailEnd len="sm" w="sm" type="none"/>
                    </a:lnL>
                    <a:lnR cap="flat" cmpd="sng" w="76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r>
              <a:tr h="239275">
                <a:tc>
                  <a:txBody>
                    <a:bodyPr/>
                    <a:lstStyle/>
                    <a:p>
                      <a:pPr indent="0" lvl="0" marL="72000" rtl="0" algn="ctr">
                        <a:spcBef>
                          <a:spcPts val="0"/>
                        </a:spcBef>
                        <a:spcAft>
                          <a:spcPts val="0"/>
                        </a:spcAft>
                        <a:buNone/>
                      </a:pPr>
                      <a:r>
                        <a:rPr lang="en-GB" sz="1200">
                          <a:latin typeface="Calibri"/>
                          <a:ea typeface="Calibri"/>
                          <a:cs typeface="Calibri"/>
                          <a:sym typeface="Calibri"/>
                        </a:rPr>
                        <a:t>Lot 7</a:t>
                      </a:r>
                      <a:endParaRPr sz="1200">
                        <a:latin typeface="Calibri"/>
                        <a:ea typeface="Calibri"/>
                        <a:cs typeface="Calibri"/>
                        <a:sym typeface="Calibri"/>
                      </a:endParaRPr>
                    </a:p>
                  </a:txBody>
                  <a:tcPr marT="36000" marB="54000" marR="91425" marL="18000">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9525">
                      <a:solidFill>
                        <a:srgbClr val="A6B808"/>
                      </a:solidFill>
                      <a:prstDash val="solid"/>
                      <a:round/>
                      <a:headEnd len="sm" w="sm" type="none"/>
                      <a:tailEnd len="sm" w="sm" type="none"/>
                    </a:lnT>
                    <a:lnB cap="flat" cmpd="sng" w="9525">
                      <a:solidFill>
                        <a:srgbClr val="A6B808"/>
                      </a:solidFill>
                      <a:prstDash val="solid"/>
                      <a:round/>
                      <a:headEnd len="sm" w="sm" type="none"/>
                      <a:tailEnd len="sm" w="sm" type="none"/>
                    </a:lnB>
                    <a:solidFill>
                      <a:srgbClr val="F3F3F3"/>
                    </a:solidFill>
                  </a:tcPr>
                </a:tc>
                <a:tc>
                  <a:txBody>
                    <a:bodyPr/>
                    <a:lstStyle/>
                    <a:p>
                      <a:pPr indent="0" lvl="0" marL="0" rtl="0" algn="ctr">
                        <a:spcBef>
                          <a:spcPts val="0"/>
                        </a:spcBef>
                        <a:spcAft>
                          <a:spcPts val="0"/>
                        </a:spcAft>
                        <a:buClr>
                          <a:schemeClr val="dk1"/>
                        </a:buClr>
                        <a:buSzPts val="800"/>
                        <a:buFont typeface="Arial"/>
                        <a:buNone/>
                      </a:pPr>
                      <a:r>
                        <a:rPr lang="en-GB" sz="1200">
                          <a:solidFill>
                            <a:schemeClr val="dk1"/>
                          </a:solidFill>
                          <a:latin typeface="Calibri"/>
                          <a:ea typeface="Calibri"/>
                          <a:cs typeface="Calibri"/>
                          <a:sym typeface="Calibri"/>
                        </a:rPr>
                        <a:t>Messaging, paging and alerting</a:t>
                      </a:r>
                      <a:endParaRPr sz="1200">
                        <a:latin typeface="Calibri"/>
                        <a:ea typeface="Calibri"/>
                        <a:cs typeface="Calibri"/>
                        <a:sym typeface="Calibri"/>
                      </a:endParaRPr>
                    </a:p>
                  </a:txBody>
                  <a:tcPr marT="19050" marB="19050" marR="28575" marL="28575" anchor="b">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GB" sz="1200">
                          <a:latin typeface="Calibri"/>
                          <a:ea typeface="Calibri"/>
                          <a:cs typeface="Calibri"/>
                          <a:sym typeface="Calibri"/>
                        </a:rPr>
                        <a:t>£10,000</a:t>
                      </a:r>
                      <a:endParaRPr sz="1200">
                        <a:latin typeface="Calibri"/>
                        <a:ea typeface="Calibri"/>
                        <a:cs typeface="Calibri"/>
                        <a:sym typeface="Calibri"/>
                      </a:endParaRPr>
                    </a:p>
                  </a:txBody>
                  <a:tcPr marT="19050" marB="19050" marR="28575" marL="28575" anchor="b">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9525">
                      <a:solidFill>
                        <a:srgbClr val="A6B808"/>
                      </a:solidFill>
                      <a:prstDash val="solid"/>
                      <a:round/>
                      <a:headEnd len="sm" w="sm" type="none"/>
                      <a:tailEnd len="sm" w="sm" type="none"/>
                    </a:lnT>
                    <a:lnB cap="flat" cmpd="sng" w="9525">
                      <a:solidFill>
                        <a:srgbClr val="A6B808"/>
                      </a:solidFill>
                      <a:prstDash val="solid"/>
                      <a:round/>
                      <a:headEnd len="sm" w="sm" type="none"/>
                      <a:tailEnd len="sm" w="sm" type="none"/>
                    </a:lnB>
                  </a:tcPr>
                </a:tc>
                <a:tc>
                  <a:txBody>
                    <a:bodyPr/>
                    <a:lstStyle/>
                    <a:p>
                      <a:pPr indent="0" lvl="0" marL="0" rtl="0" algn="ctr">
                        <a:spcBef>
                          <a:spcPts val="0"/>
                        </a:spcBef>
                        <a:spcAft>
                          <a:spcPts val="0"/>
                        </a:spcAft>
                        <a:buNone/>
                      </a:pPr>
                      <a:r>
                        <a:rPr lang="en-GB" sz="1200">
                          <a:latin typeface="Calibri"/>
                          <a:ea typeface="Calibri"/>
                          <a:cs typeface="Calibri"/>
                          <a:sym typeface="Calibri"/>
                        </a:rPr>
                        <a:t>1</a:t>
                      </a:r>
                      <a:endParaRPr sz="1200">
                        <a:latin typeface="Calibri"/>
                        <a:ea typeface="Calibri"/>
                        <a:cs typeface="Calibri"/>
                        <a:sym typeface="Calibri"/>
                      </a:endParaRPr>
                    </a:p>
                  </a:txBody>
                  <a:tcPr marT="19050" marB="19050" marR="28575" marL="28575" anchor="b">
                    <a:lnL cap="flat" cmpd="sng" w="9525">
                      <a:solidFill>
                        <a:srgbClr val="A6B808"/>
                      </a:solidFill>
                      <a:prstDash val="solid"/>
                      <a:round/>
                      <a:headEnd len="sm" w="sm" type="none"/>
                      <a:tailEnd len="sm" w="sm" type="none"/>
                    </a:lnL>
                    <a:lnR cap="flat" cmpd="sng" w="76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GB" sz="1200">
                          <a:latin typeface="Calibri"/>
                          <a:ea typeface="Calibri"/>
                          <a:cs typeface="Calibri"/>
                          <a:sym typeface="Calibri"/>
                        </a:rPr>
                        <a:t>3</a:t>
                      </a:r>
                      <a:endParaRPr sz="1200">
                        <a:latin typeface="Calibri"/>
                        <a:ea typeface="Calibri"/>
                        <a:cs typeface="Calibri"/>
                        <a:sym typeface="Calibri"/>
                      </a:endParaRPr>
                    </a:p>
                  </a:txBody>
                  <a:tcPr marT="19050" marB="19050" marR="28575" marL="28575" anchor="b">
                    <a:lnL cap="flat" cmpd="sng" w="7625">
                      <a:solidFill>
                        <a:srgbClr val="A6B808"/>
                      </a:solidFill>
                      <a:prstDash val="solid"/>
                      <a:round/>
                      <a:headEnd len="sm" w="sm" type="none"/>
                      <a:tailEnd len="sm" w="sm" type="none"/>
                    </a:lnL>
                    <a:lnR cap="flat" cmpd="sng" w="76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r>
              <a:tr h="205425">
                <a:tc>
                  <a:txBody>
                    <a:bodyPr/>
                    <a:lstStyle/>
                    <a:p>
                      <a:pPr indent="0" lvl="0" marL="72000" rtl="0" algn="ctr">
                        <a:spcBef>
                          <a:spcPts val="0"/>
                        </a:spcBef>
                        <a:spcAft>
                          <a:spcPts val="0"/>
                        </a:spcAft>
                        <a:buNone/>
                      </a:pPr>
                      <a:r>
                        <a:rPr lang="en-GB" sz="1200">
                          <a:latin typeface="Calibri"/>
                          <a:ea typeface="Calibri"/>
                          <a:cs typeface="Calibri"/>
                          <a:sym typeface="Calibri"/>
                        </a:rPr>
                        <a:t>Lot 8</a:t>
                      </a:r>
                      <a:endParaRPr sz="1200">
                        <a:latin typeface="Calibri"/>
                        <a:ea typeface="Calibri"/>
                        <a:cs typeface="Calibri"/>
                        <a:sym typeface="Calibri"/>
                      </a:endParaRPr>
                    </a:p>
                  </a:txBody>
                  <a:tcPr marT="36000" marB="54000" marR="91425" marL="18000">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9525">
                      <a:solidFill>
                        <a:srgbClr val="A6B808"/>
                      </a:solidFill>
                      <a:prstDash val="solid"/>
                      <a:round/>
                      <a:headEnd len="sm" w="sm" type="none"/>
                      <a:tailEnd len="sm" w="sm" type="none"/>
                    </a:lnT>
                    <a:lnB cap="flat" cmpd="sng" w="9525">
                      <a:solidFill>
                        <a:srgbClr val="A6B808"/>
                      </a:solidFill>
                      <a:prstDash val="solid"/>
                      <a:round/>
                      <a:headEnd len="sm" w="sm" type="none"/>
                      <a:tailEnd len="sm" w="sm" type="none"/>
                    </a:lnB>
                    <a:solidFill>
                      <a:srgbClr val="EA9999"/>
                    </a:solidFill>
                  </a:tcPr>
                </a:tc>
                <a:tc>
                  <a:txBody>
                    <a:bodyPr/>
                    <a:lstStyle/>
                    <a:p>
                      <a:pPr indent="0" lvl="0" marL="0" rtl="0" algn="ctr">
                        <a:spcBef>
                          <a:spcPts val="0"/>
                        </a:spcBef>
                        <a:spcAft>
                          <a:spcPts val="0"/>
                        </a:spcAft>
                        <a:buClr>
                          <a:schemeClr val="dk1"/>
                        </a:buClr>
                        <a:buSzPts val="800"/>
                        <a:buFont typeface="Arial"/>
                        <a:buNone/>
                      </a:pPr>
                      <a:r>
                        <a:rPr lang="en-GB" sz="1200">
                          <a:solidFill>
                            <a:schemeClr val="dk1"/>
                          </a:solidFill>
                          <a:latin typeface="Calibri"/>
                          <a:ea typeface="Calibri"/>
                          <a:cs typeface="Calibri"/>
                          <a:sym typeface="Calibri"/>
                        </a:rPr>
                        <a:t>Audio Visual Services</a:t>
                      </a:r>
                      <a:endParaRPr sz="1200">
                        <a:latin typeface="Calibri"/>
                        <a:ea typeface="Calibri"/>
                        <a:cs typeface="Calibri"/>
                        <a:sym typeface="Calibri"/>
                      </a:endParaRPr>
                    </a:p>
                  </a:txBody>
                  <a:tcPr marT="19050" marB="19050" marR="28575" marL="28575" anchor="b">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GB" sz="1200">
                          <a:latin typeface="Calibri"/>
                          <a:ea typeface="Calibri"/>
                          <a:cs typeface="Calibri"/>
                          <a:sym typeface="Calibri"/>
                        </a:rPr>
                        <a:t>£50,000</a:t>
                      </a:r>
                      <a:endParaRPr sz="1200">
                        <a:latin typeface="Calibri"/>
                        <a:ea typeface="Calibri"/>
                        <a:cs typeface="Calibri"/>
                        <a:sym typeface="Calibri"/>
                      </a:endParaRPr>
                    </a:p>
                  </a:txBody>
                  <a:tcPr marT="19050" marB="19050" marR="28575" marL="28575" anchor="b">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9525">
                      <a:solidFill>
                        <a:srgbClr val="A6B808"/>
                      </a:solidFill>
                      <a:prstDash val="solid"/>
                      <a:round/>
                      <a:headEnd len="sm" w="sm" type="none"/>
                      <a:tailEnd len="sm" w="sm" type="none"/>
                    </a:lnT>
                    <a:lnB cap="flat" cmpd="sng" w="9525">
                      <a:solidFill>
                        <a:srgbClr val="A6B808"/>
                      </a:solidFill>
                      <a:prstDash val="solid"/>
                      <a:round/>
                      <a:headEnd len="sm" w="sm" type="none"/>
                      <a:tailEnd len="sm" w="sm" type="none"/>
                    </a:lnB>
                  </a:tcPr>
                </a:tc>
                <a:tc>
                  <a:txBody>
                    <a:bodyPr/>
                    <a:lstStyle/>
                    <a:p>
                      <a:pPr indent="0" lvl="0" marL="0" rtl="0" algn="ctr">
                        <a:spcBef>
                          <a:spcPts val="0"/>
                        </a:spcBef>
                        <a:spcAft>
                          <a:spcPts val="0"/>
                        </a:spcAft>
                        <a:buNone/>
                      </a:pPr>
                      <a:r>
                        <a:rPr lang="en-GB" sz="1200">
                          <a:latin typeface="Calibri"/>
                          <a:ea typeface="Calibri"/>
                          <a:cs typeface="Calibri"/>
                          <a:sym typeface="Calibri"/>
                        </a:rPr>
                        <a:t>1</a:t>
                      </a:r>
                      <a:endParaRPr sz="1200">
                        <a:latin typeface="Calibri"/>
                        <a:ea typeface="Calibri"/>
                        <a:cs typeface="Calibri"/>
                        <a:sym typeface="Calibri"/>
                      </a:endParaRPr>
                    </a:p>
                  </a:txBody>
                  <a:tcPr marT="19050" marB="19050" marR="28575" marL="28575" anchor="ctr">
                    <a:lnL cap="flat" cmpd="sng" w="9525">
                      <a:solidFill>
                        <a:srgbClr val="A6B808"/>
                      </a:solidFill>
                      <a:prstDash val="solid"/>
                      <a:round/>
                      <a:headEnd len="sm" w="sm" type="none"/>
                      <a:tailEnd len="sm" w="sm" type="none"/>
                    </a:lnL>
                    <a:lnR cap="flat" cmpd="sng" w="76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GB" sz="1200">
                          <a:latin typeface="Calibri"/>
                          <a:ea typeface="Calibri"/>
                          <a:cs typeface="Calibri"/>
                          <a:sym typeface="Calibri"/>
                        </a:rPr>
                        <a:t>3</a:t>
                      </a:r>
                      <a:endParaRPr sz="1200">
                        <a:latin typeface="Calibri"/>
                        <a:ea typeface="Calibri"/>
                        <a:cs typeface="Calibri"/>
                        <a:sym typeface="Calibri"/>
                      </a:endParaRPr>
                    </a:p>
                  </a:txBody>
                  <a:tcPr marT="19050" marB="19050" marR="28575" marL="28575" anchor="ctr">
                    <a:lnL cap="flat" cmpd="sng" w="7625">
                      <a:solidFill>
                        <a:srgbClr val="A6B808"/>
                      </a:solidFill>
                      <a:prstDash val="solid"/>
                      <a:round/>
                      <a:headEnd len="sm" w="sm" type="none"/>
                      <a:tailEnd len="sm" w="sm" type="none"/>
                    </a:lnL>
                    <a:lnR cap="flat" cmpd="sng" w="76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r>
              <a:tr h="227425">
                <a:tc>
                  <a:txBody>
                    <a:bodyPr/>
                    <a:lstStyle/>
                    <a:p>
                      <a:pPr indent="0" lvl="0" marL="72000" rtl="0" algn="ctr">
                        <a:spcBef>
                          <a:spcPts val="0"/>
                        </a:spcBef>
                        <a:spcAft>
                          <a:spcPts val="0"/>
                        </a:spcAft>
                        <a:buNone/>
                      </a:pPr>
                      <a:r>
                        <a:rPr lang="en-GB" sz="1200">
                          <a:latin typeface="Calibri"/>
                          <a:ea typeface="Calibri"/>
                          <a:cs typeface="Calibri"/>
                          <a:sym typeface="Calibri"/>
                        </a:rPr>
                        <a:t>Lot 9a </a:t>
                      </a:r>
                      <a:endParaRPr sz="1200">
                        <a:latin typeface="Calibri"/>
                        <a:ea typeface="Calibri"/>
                        <a:cs typeface="Calibri"/>
                        <a:sym typeface="Calibri"/>
                      </a:endParaRPr>
                    </a:p>
                  </a:txBody>
                  <a:tcPr marT="36000" marB="54000" marR="91425" marL="18000">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9525">
                      <a:solidFill>
                        <a:srgbClr val="A6B808"/>
                      </a:solidFill>
                      <a:prstDash val="solid"/>
                      <a:round/>
                      <a:headEnd len="sm" w="sm" type="none"/>
                      <a:tailEnd len="sm" w="sm" type="none"/>
                    </a:lnT>
                    <a:lnB cap="flat" cmpd="sng" w="9525">
                      <a:solidFill>
                        <a:srgbClr val="A6B808"/>
                      </a:solidFill>
                      <a:prstDash val="solid"/>
                      <a:round/>
                      <a:headEnd len="sm" w="sm" type="none"/>
                      <a:tailEnd len="sm" w="sm" type="none"/>
                    </a:lnB>
                    <a:solidFill>
                      <a:srgbClr val="D2E0FE"/>
                    </a:solidFill>
                  </a:tcPr>
                </a:tc>
                <a:tc>
                  <a:txBody>
                    <a:bodyPr/>
                    <a:lstStyle/>
                    <a:p>
                      <a:pPr indent="0" lvl="0" marL="0" rtl="0" algn="ctr">
                        <a:spcBef>
                          <a:spcPts val="0"/>
                        </a:spcBef>
                        <a:spcAft>
                          <a:spcPts val="0"/>
                        </a:spcAft>
                        <a:buNone/>
                      </a:pPr>
                      <a:r>
                        <a:rPr lang="en-GB" sz="1200">
                          <a:solidFill>
                            <a:schemeClr val="dk1"/>
                          </a:solidFill>
                          <a:latin typeface="Calibri"/>
                          <a:ea typeface="Calibri"/>
                          <a:cs typeface="Calibri"/>
                          <a:sym typeface="Calibri"/>
                        </a:rPr>
                        <a:t>Critical Comms </a:t>
                      </a:r>
                      <a:r>
                        <a:rPr i="1" lang="en-GB" sz="1200">
                          <a:solidFill>
                            <a:schemeClr val="dk1"/>
                          </a:solidFill>
                          <a:latin typeface="Calibri"/>
                          <a:ea typeface="Calibri"/>
                          <a:cs typeface="Calibri"/>
                          <a:sym typeface="Calibri"/>
                        </a:rPr>
                        <a:t>Devices</a:t>
                      </a:r>
                      <a:endParaRPr sz="1200">
                        <a:latin typeface="Calibri"/>
                        <a:ea typeface="Calibri"/>
                        <a:cs typeface="Calibri"/>
                        <a:sym typeface="Calibri"/>
                      </a:endParaRPr>
                    </a:p>
                  </a:txBody>
                  <a:tcPr marT="19050" marB="19050" marR="28575" marL="28575" anchor="b">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GB" sz="1200">
                          <a:latin typeface="Calibri"/>
                          <a:ea typeface="Calibri"/>
                          <a:cs typeface="Calibri"/>
                          <a:sym typeface="Calibri"/>
                        </a:rPr>
                        <a:t>£60,000</a:t>
                      </a:r>
                      <a:endParaRPr sz="1200">
                        <a:latin typeface="Calibri"/>
                        <a:ea typeface="Calibri"/>
                        <a:cs typeface="Calibri"/>
                        <a:sym typeface="Calibri"/>
                      </a:endParaRPr>
                    </a:p>
                  </a:txBody>
                  <a:tcPr marT="19050" marB="19050" marR="28575" marL="28575" anchor="b">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9525">
                      <a:solidFill>
                        <a:srgbClr val="A6B808"/>
                      </a:solidFill>
                      <a:prstDash val="solid"/>
                      <a:round/>
                      <a:headEnd len="sm" w="sm" type="none"/>
                      <a:tailEnd len="sm" w="sm" type="none"/>
                    </a:lnT>
                    <a:lnB cap="flat" cmpd="sng" w="9525">
                      <a:solidFill>
                        <a:srgbClr val="A6B808"/>
                      </a:solidFill>
                      <a:prstDash val="solid"/>
                      <a:round/>
                      <a:headEnd len="sm" w="sm" type="none"/>
                      <a:tailEnd len="sm" w="sm" type="none"/>
                    </a:lnB>
                  </a:tcPr>
                </a:tc>
                <a:tc>
                  <a:txBody>
                    <a:bodyPr/>
                    <a:lstStyle/>
                    <a:p>
                      <a:pPr indent="0" lvl="0" marL="0" rtl="0" algn="ctr">
                        <a:spcBef>
                          <a:spcPts val="0"/>
                        </a:spcBef>
                        <a:spcAft>
                          <a:spcPts val="0"/>
                        </a:spcAft>
                        <a:buNone/>
                      </a:pPr>
                      <a:r>
                        <a:rPr lang="en-GB" sz="1200">
                          <a:latin typeface="Calibri"/>
                          <a:ea typeface="Calibri"/>
                          <a:cs typeface="Calibri"/>
                          <a:sym typeface="Calibri"/>
                        </a:rPr>
                        <a:t>1</a:t>
                      </a:r>
                      <a:endParaRPr sz="1200">
                        <a:latin typeface="Calibri"/>
                        <a:ea typeface="Calibri"/>
                        <a:cs typeface="Calibri"/>
                        <a:sym typeface="Calibri"/>
                      </a:endParaRPr>
                    </a:p>
                  </a:txBody>
                  <a:tcPr marT="19050" marB="19050" marR="28575" marL="28575" anchor="ctr">
                    <a:lnL cap="flat" cmpd="sng" w="9525">
                      <a:solidFill>
                        <a:srgbClr val="A6B808"/>
                      </a:solidFill>
                      <a:prstDash val="solid"/>
                      <a:round/>
                      <a:headEnd len="sm" w="sm" type="none"/>
                      <a:tailEnd len="sm" w="sm" type="none"/>
                    </a:lnL>
                    <a:lnR cap="flat" cmpd="sng" w="76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GB" sz="1200">
                          <a:latin typeface="Calibri"/>
                          <a:ea typeface="Calibri"/>
                          <a:cs typeface="Calibri"/>
                          <a:sym typeface="Calibri"/>
                        </a:rPr>
                        <a:t>3</a:t>
                      </a:r>
                      <a:endParaRPr sz="1200">
                        <a:latin typeface="Calibri"/>
                        <a:ea typeface="Calibri"/>
                        <a:cs typeface="Calibri"/>
                        <a:sym typeface="Calibri"/>
                      </a:endParaRPr>
                    </a:p>
                  </a:txBody>
                  <a:tcPr marT="19050" marB="19050" marR="28575" marL="28575" anchor="ctr">
                    <a:lnL cap="flat" cmpd="sng" w="7625">
                      <a:solidFill>
                        <a:srgbClr val="A6B808"/>
                      </a:solidFill>
                      <a:prstDash val="solid"/>
                      <a:round/>
                      <a:headEnd len="sm" w="sm" type="none"/>
                      <a:tailEnd len="sm" w="sm" type="none"/>
                    </a:lnL>
                    <a:lnR cap="flat" cmpd="sng" w="76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r>
              <a:tr h="216425">
                <a:tc>
                  <a:txBody>
                    <a:bodyPr/>
                    <a:lstStyle/>
                    <a:p>
                      <a:pPr indent="0" lvl="0" marL="72000" rtl="0" algn="ctr">
                        <a:spcBef>
                          <a:spcPts val="0"/>
                        </a:spcBef>
                        <a:spcAft>
                          <a:spcPts val="0"/>
                        </a:spcAft>
                        <a:buNone/>
                      </a:pPr>
                      <a:r>
                        <a:rPr lang="en-GB" sz="1200">
                          <a:latin typeface="Calibri"/>
                          <a:ea typeface="Calibri"/>
                          <a:cs typeface="Calibri"/>
                          <a:sym typeface="Calibri"/>
                        </a:rPr>
                        <a:t>Lot 9b</a:t>
                      </a:r>
                      <a:endParaRPr sz="1200">
                        <a:latin typeface="Calibri"/>
                        <a:ea typeface="Calibri"/>
                        <a:cs typeface="Calibri"/>
                        <a:sym typeface="Calibri"/>
                      </a:endParaRPr>
                    </a:p>
                  </a:txBody>
                  <a:tcPr marT="36000" marB="54000" marR="91425" marL="18000">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9525">
                      <a:solidFill>
                        <a:srgbClr val="A6B808"/>
                      </a:solidFill>
                      <a:prstDash val="solid"/>
                      <a:round/>
                      <a:headEnd len="sm" w="sm" type="none"/>
                      <a:tailEnd len="sm" w="sm" type="none"/>
                    </a:lnT>
                    <a:lnB cap="flat" cmpd="sng" w="9525">
                      <a:solidFill>
                        <a:srgbClr val="A6B808"/>
                      </a:solidFill>
                      <a:prstDash val="solid"/>
                      <a:round/>
                      <a:headEnd len="sm" w="sm" type="none"/>
                      <a:tailEnd len="sm" w="sm" type="none"/>
                    </a:lnB>
                    <a:solidFill>
                      <a:srgbClr val="D2E0FE"/>
                    </a:solidFill>
                  </a:tcPr>
                </a:tc>
                <a:tc>
                  <a:txBody>
                    <a:bodyPr/>
                    <a:lstStyle/>
                    <a:p>
                      <a:pPr indent="0" lvl="0" marL="0" rtl="0" algn="ctr">
                        <a:spcBef>
                          <a:spcPts val="0"/>
                        </a:spcBef>
                        <a:spcAft>
                          <a:spcPts val="0"/>
                        </a:spcAft>
                        <a:buNone/>
                      </a:pPr>
                      <a:r>
                        <a:rPr lang="en-GB" sz="1200">
                          <a:solidFill>
                            <a:schemeClr val="dk1"/>
                          </a:solidFill>
                          <a:latin typeface="Calibri"/>
                          <a:ea typeface="Calibri"/>
                          <a:cs typeface="Calibri"/>
                          <a:sym typeface="Calibri"/>
                        </a:rPr>
                        <a:t>Critical Comms </a:t>
                      </a:r>
                      <a:r>
                        <a:rPr i="1" lang="en-GB" sz="1200">
                          <a:solidFill>
                            <a:schemeClr val="dk1"/>
                          </a:solidFill>
                          <a:latin typeface="Calibri"/>
                          <a:ea typeface="Calibri"/>
                          <a:cs typeface="Calibri"/>
                          <a:sym typeface="Calibri"/>
                        </a:rPr>
                        <a:t>Services</a:t>
                      </a:r>
                      <a:endParaRPr sz="1200">
                        <a:latin typeface="Calibri"/>
                        <a:ea typeface="Calibri"/>
                        <a:cs typeface="Calibri"/>
                        <a:sym typeface="Calibri"/>
                      </a:endParaRPr>
                    </a:p>
                  </a:txBody>
                  <a:tcPr marT="19050" marB="19050" marR="28575" marL="28575" anchor="b">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GB" sz="1200">
                          <a:latin typeface="Calibri"/>
                          <a:ea typeface="Calibri"/>
                          <a:cs typeface="Calibri"/>
                          <a:sym typeface="Calibri"/>
                        </a:rPr>
                        <a:t>£60,000</a:t>
                      </a:r>
                      <a:endParaRPr sz="1200">
                        <a:latin typeface="Calibri"/>
                        <a:ea typeface="Calibri"/>
                        <a:cs typeface="Calibri"/>
                        <a:sym typeface="Calibri"/>
                      </a:endParaRPr>
                    </a:p>
                  </a:txBody>
                  <a:tcPr marT="19050" marB="19050" marR="28575" marL="28575" anchor="b">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9525">
                      <a:solidFill>
                        <a:srgbClr val="A6B808"/>
                      </a:solidFill>
                      <a:prstDash val="solid"/>
                      <a:round/>
                      <a:headEnd len="sm" w="sm" type="none"/>
                      <a:tailEnd len="sm" w="sm" type="none"/>
                    </a:lnT>
                    <a:lnB cap="flat" cmpd="sng" w="9525">
                      <a:solidFill>
                        <a:srgbClr val="A6B808"/>
                      </a:solidFill>
                      <a:prstDash val="solid"/>
                      <a:round/>
                      <a:headEnd len="sm" w="sm" type="none"/>
                      <a:tailEnd len="sm" w="sm" type="none"/>
                    </a:lnB>
                  </a:tcPr>
                </a:tc>
                <a:tc>
                  <a:txBody>
                    <a:bodyPr/>
                    <a:lstStyle/>
                    <a:p>
                      <a:pPr indent="0" lvl="0" marL="0" rtl="0" algn="ctr">
                        <a:spcBef>
                          <a:spcPts val="0"/>
                        </a:spcBef>
                        <a:spcAft>
                          <a:spcPts val="0"/>
                        </a:spcAft>
                        <a:buNone/>
                      </a:pPr>
                      <a:r>
                        <a:rPr lang="en-GB" sz="1200">
                          <a:latin typeface="Calibri"/>
                          <a:ea typeface="Calibri"/>
                          <a:cs typeface="Calibri"/>
                          <a:sym typeface="Calibri"/>
                        </a:rPr>
                        <a:t>1</a:t>
                      </a:r>
                      <a:endParaRPr sz="1200">
                        <a:latin typeface="Calibri"/>
                        <a:ea typeface="Calibri"/>
                        <a:cs typeface="Calibri"/>
                        <a:sym typeface="Calibri"/>
                      </a:endParaRPr>
                    </a:p>
                  </a:txBody>
                  <a:tcPr marT="19050" marB="19050" marR="28575" marL="28575" anchor="ctr">
                    <a:lnL cap="flat" cmpd="sng" w="9525">
                      <a:solidFill>
                        <a:srgbClr val="A6B808"/>
                      </a:solidFill>
                      <a:prstDash val="solid"/>
                      <a:round/>
                      <a:headEnd len="sm" w="sm" type="none"/>
                      <a:tailEnd len="sm" w="sm" type="none"/>
                    </a:lnL>
                    <a:lnR cap="flat" cmpd="sng" w="76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GB" sz="1200">
                          <a:latin typeface="Calibri"/>
                          <a:ea typeface="Calibri"/>
                          <a:cs typeface="Calibri"/>
                          <a:sym typeface="Calibri"/>
                        </a:rPr>
                        <a:t>3</a:t>
                      </a:r>
                      <a:endParaRPr sz="1200">
                        <a:latin typeface="Calibri"/>
                        <a:ea typeface="Calibri"/>
                        <a:cs typeface="Calibri"/>
                        <a:sym typeface="Calibri"/>
                      </a:endParaRPr>
                    </a:p>
                  </a:txBody>
                  <a:tcPr marT="19050" marB="19050" marR="28575" marL="28575" anchor="ctr">
                    <a:lnL cap="flat" cmpd="sng" w="7625">
                      <a:solidFill>
                        <a:srgbClr val="A6B808"/>
                      </a:solidFill>
                      <a:prstDash val="solid"/>
                      <a:round/>
                      <a:headEnd len="sm" w="sm" type="none"/>
                      <a:tailEnd len="sm" w="sm" type="none"/>
                    </a:lnL>
                    <a:lnR cap="flat" cmpd="sng" w="76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r>
              <a:tr h="227400">
                <a:tc>
                  <a:txBody>
                    <a:bodyPr/>
                    <a:lstStyle/>
                    <a:p>
                      <a:pPr indent="0" lvl="0" marL="72000" rtl="0" algn="ctr">
                        <a:spcBef>
                          <a:spcPts val="0"/>
                        </a:spcBef>
                        <a:spcAft>
                          <a:spcPts val="0"/>
                        </a:spcAft>
                        <a:buNone/>
                      </a:pPr>
                      <a:r>
                        <a:rPr lang="en-GB" sz="1200">
                          <a:latin typeface="Calibri"/>
                          <a:ea typeface="Calibri"/>
                          <a:cs typeface="Calibri"/>
                          <a:sym typeface="Calibri"/>
                        </a:rPr>
                        <a:t>Lot 9c</a:t>
                      </a:r>
                      <a:endParaRPr sz="1200">
                        <a:latin typeface="Calibri"/>
                        <a:ea typeface="Calibri"/>
                        <a:cs typeface="Calibri"/>
                        <a:sym typeface="Calibri"/>
                      </a:endParaRPr>
                    </a:p>
                  </a:txBody>
                  <a:tcPr marT="36000" marB="54000" marR="91425" marL="18000">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9525">
                      <a:solidFill>
                        <a:srgbClr val="A6B808"/>
                      </a:solidFill>
                      <a:prstDash val="solid"/>
                      <a:round/>
                      <a:headEnd len="sm" w="sm" type="none"/>
                      <a:tailEnd len="sm" w="sm" type="none"/>
                    </a:lnT>
                    <a:lnB cap="flat" cmpd="sng" w="9525">
                      <a:solidFill>
                        <a:srgbClr val="A6B808"/>
                      </a:solidFill>
                      <a:prstDash val="solid"/>
                      <a:round/>
                      <a:headEnd len="sm" w="sm" type="none"/>
                      <a:tailEnd len="sm" w="sm" type="none"/>
                    </a:lnB>
                    <a:solidFill>
                      <a:srgbClr val="D2E0FE"/>
                    </a:solidFill>
                  </a:tcPr>
                </a:tc>
                <a:tc>
                  <a:txBody>
                    <a:bodyPr/>
                    <a:lstStyle/>
                    <a:p>
                      <a:pPr indent="0" lvl="0" marL="0" rtl="0" algn="ctr">
                        <a:spcBef>
                          <a:spcPts val="0"/>
                        </a:spcBef>
                        <a:spcAft>
                          <a:spcPts val="0"/>
                        </a:spcAft>
                        <a:buNone/>
                      </a:pPr>
                      <a:r>
                        <a:rPr lang="en-GB" sz="1200">
                          <a:solidFill>
                            <a:schemeClr val="dk1"/>
                          </a:solidFill>
                          <a:latin typeface="Calibri"/>
                          <a:ea typeface="Calibri"/>
                          <a:cs typeface="Calibri"/>
                          <a:sym typeface="Calibri"/>
                        </a:rPr>
                        <a:t>Critical Comms </a:t>
                      </a:r>
                      <a:r>
                        <a:rPr i="1" lang="en-GB" sz="1200">
                          <a:solidFill>
                            <a:schemeClr val="dk1"/>
                          </a:solidFill>
                          <a:latin typeface="Calibri"/>
                          <a:ea typeface="Calibri"/>
                          <a:cs typeface="Calibri"/>
                          <a:sym typeface="Calibri"/>
                        </a:rPr>
                        <a:t>Software</a:t>
                      </a:r>
                      <a:endParaRPr sz="1200">
                        <a:latin typeface="Calibri"/>
                        <a:ea typeface="Calibri"/>
                        <a:cs typeface="Calibri"/>
                        <a:sym typeface="Calibri"/>
                      </a:endParaRPr>
                    </a:p>
                  </a:txBody>
                  <a:tcPr marT="19050" marB="19050" marR="28575" marL="28575" anchor="b">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GB" sz="1200">
                          <a:latin typeface="Calibri"/>
                          <a:ea typeface="Calibri"/>
                          <a:cs typeface="Calibri"/>
                          <a:sym typeface="Calibri"/>
                        </a:rPr>
                        <a:t>£60,000</a:t>
                      </a:r>
                      <a:endParaRPr sz="1200">
                        <a:latin typeface="Calibri"/>
                        <a:ea typeface="Calibri"/>
                        <a:cs typeface="Calibri"/>
                        <a:sym typeface="Calibri"/>
                      </a:endParaRPr>
                    </a:p>
                  </a:txBody>
                  <a:tcPr marT="19050" marB="19050" marR="28575" marL="28575" anchor="b">
                    <a:lnL cap="flat" cmpd="sng" w="9525">
                      <a:solidFill>
                        <a:srgbClr val="A6B808"/>
                      </a:solidFill>
                      <a:prstDash val="solid"/>
                      <a:round/>
                      <a:headEnd len="sm" w="sm" type="none"/>
                      <a:tailEnd len="sm" w="sm" type="none"/>
                    </a:lnL>
                    <a:lnR cap="flat" cmpd="sng" w="9525">
                      <a:solidFill>
                        <a:srgbClr val="A6B808"/>
                      </a:solidFill>
                      <a:prstDash val="solid"/>
                      <a:round/>
                      <a:headEnd len="sm" w="sm" type="none"/>
                      <a:tailEnd len="sm" w="sm" type="none"/>
                    </a:lnR>
                    <a:lnT cap="flat" cmpd="sng" w="9525">
                      <a:solidFill>
                        <a:srgbClr val="A6B808"/>
                      </a:solidFill>
                      <a:prstDash val="solid"/>
                      <a:round/>
                      <a:headEnd len="sm" w="sm" type="none"/>
                      <a:tailEnd len="sm" w="sm" type="none"/>
                    </a:lnT>
                    <a:lnB cap="flat" cmpd="sng" w="9525">
                      <a:solidFill>
                        <a:srgbClr val="A6B808"/>
                      </a:solidFill>
                      <a:prstDash val="solid"/>
                      <a:round/>
                      <a:headEnd len="sm" w="sm" type="none"/>
                      <a:tailEnd len="sm" w="sm" type="none"/>
                    </a:lnB>
                  </a:tcPr>
                </a:tc>
                <a:tc>
                  <a:txBody>
                    <a:bodyPr/>
                    <a:lstStyle/>
                    <a:p>
                      <a:pPr indent="0" lvl="0" marL="0" rtl="0" algn="ctr">
                        <a:spcBef>
                          <a:spcPts val="0"/>
                        </a:spcBef>
                        <a:spcAft>
                          <a:spcPts val="0"/>
                        </a:spcAft>
                        <a:buNone/>
                      </a:pPr>
                      <a:r>
                        <a:rPr lang="en-GB" sz="1200">
                          <a:latin typeface="Calibri"/>
                          <a:ea typeface="Calibri"/>
                          <a:cs typeface="Calibri"/>
                          <a:sym typeface="Calibri"/>
                        </a:rPr>
                        <a:t>1</a:t>
                      </a:r>
                      <a:endParaRPr sz="1200">
                        <a:latin typeface="Calibri"/>
                        <a:ea typeface="Calibri"/>
                        <a:cs typeface="Calibri"/>
                        <a:sym typeface="Calibri"/>
                      </a:endParaRPr>
                    </a:p>
                  </a:txBody>
                  <a:tcPr marT="19050" marB="19050" marR="28575" marL="28575" anchor="ctr">
                    <a:lnL cap="flat" cmpd="sng" w="9525">
                      <a:solidFill>
                        <a:srgbClr val="A6B808"/>
                      </a:solidFill>
                      <a:prstDash val="solid"/>
                      <a:round/>
                      <a:headEnd len="sm" w="sm" type="none"/>
                      <a:tailEnd len="sm" w="sm" type="none"/>
                    </a:lnL>
                    <a:lnR cap="flat" cmpd="sng" w="76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GB" sz="1200">
                          <a:latin typeface="Calibri"/>
                          <a:ea typeface="Calibri"/>
                          <a:cs typeface="Calibri"/>
                          <a:sym typeface="Calibri"/>
                        </a:rPr>
                        <a:t>3</a:t>
                      </a:r>
                      <a:endParaRPr sz="1200">
                        <a:latin typeface="Calibri"/>
                        <a:ea typeface="Calibri"/>
                        <a:cs typeface="Calibri"/>
                        <a:sym typeface="Calibri"/>
                      </a:endParaRPr>
                    </a:p>
                  </a:txBody>
                  <a:tcPr marT="19050" marB="19050" marR="28575" marL="28575" anchor="ctr">
                    <a:lnL cap="flat" cmpd="sng" w="7625">
                      <a:solidFill>
                        <a:srgbClr val="A6B808"/>
                      </a:solidFill>
                      <a:prstDash val="solid"/>
                      <a:round/>
                      <a:headEnd len="sm" w="sm" type="none"/>
                      <a:tailEnd len="sm" w="sm" type="none"/>
                    </a:lnL>
                    <a:lnR cap="flat" cmpd="sng" w="7625">
                      <a:solidFill>
                        <a:srgbClr val="A6B808"/>
                      </a:solidFill>
                      <a:prstDash val="solid"/>
                      <a:round/>
                      <a:headEnd len="sm" w="sm" type="none"/>
                      <a:tailEnd len="sm" w="sm" type="none"/>
                    </a:lnR>
                    <a:lnT cap="flat" cmpd="sng" w="7625">
                      <a:solidFill>
                        <a:srgbClr val="A6B808"/>
                      </a:solidFill>
                      <a:prstDash val="solid"/>
                      <a:round/>
                      <a:headEnd len="sm" w="sm" type="none"/>
                      <a:tailEnd len="sm" w="sm" type="none"/>
                    </a:lnT>
                    <a:lnB cap="flat" cmpd="sng" w="7625">
                      <a:solidFill>
                        <a:srgbClr val="A6B808"/>
                      </a:solidFill>
                      <a:prstDash val="solid"/>
                      <a:round/>
                      <a:headEnd len="sm" w="sm" type="none"/>
                      <a:tailEnd len="sm" w="sm" type="none"/>
                    </a:lnB>
                    <a:solidFill>
                      <a:schemeClr val="lt1"/>
                    </a:solidFill>
                  </a:tcPr>
                </a:tc>
              </a:tr>
            </a:tbl>
          </a:graphicData>
        </a:graphic>
      </p:graphicFrame>
      <p:sp>
        <p:nvSpPr>
          <p:cNvPr id="599" name="Google Shape;599;p86"/>
          <p:cNvSpPr txBox="1"/>
          <p:nvPr/>
        </p:nvSpPr>
        <p:spPr>
          <a:xfrm>
            <a:off x="944852" y="4608000"/>
            <a:ext cx="7254300" cy="535500"/>
          </a:xfrm>
          <a:prstGeom prst="rect">
            <a:avLst/>
          </a:prstGeom>
          <a:noFill/>
          <a:ln cap="flat" cmpd="sng" w="9525">
            <a:solidFill>
              <a:srgbClr val="A6B808"/>
            </a:solidFill>
            <a:prstDash val="solid"/>
            <a:round/>
            <a:headEnd len="sm" w="sm" type="none"/>
            <a:tailEnd len="sm" w="sm" type="none"/>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GB" sz="1200">
                <a:solidFill>
                  <a:srgbClr val="FF0000"/>
                </a:solidFill>
              </a:rPr>
              <a:t>All information in this presentation is provisional and is subject to change. </a:t>
            </a:r>
            <a:endParaRPr sz="1200">
              <a:solidFill>
                <a:srgbClr val="FF0000"/>
              </a:solidFill>
            </a:endParaRPr>
          </a:p>
          <a:p>
            <a:pPr indent="0" lvl="0" marL="0" rtl="0" algn="ctr">
              <a:lnSpc>
                <a:spcPct val="115000"/>
              </a:lnSpc>
              <a:spcBef>
                <a:spcPts val="0"/>
              </a:spcBef>
              <a:spcAft>
                <a:spcPts val="0"/>
              </a:spcAft>
              <a:buNone/>
            </a:pPr>
            <a:r>
              <a:rPr lang="en-GB" sz="1200">
                <a:solidFill>
                  <a:srgbClr val="FF0000"/>
                </a:solidFill>
              </a:rPr>
              <a:t>All information will be superseded by information found in the published bid pack and Tender Notice. </a:t>
            </a:r>
            <a:endParaRPr sz="1100">
              <a:solidFill>
                <a:srgbClr val="FF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3" name="Shape 603"/>
        <p:cNvGrpSpPr/>
        <p:nvPr/>
      </p:nvGrpSpPr>
      <p:grpSpPr>
        <a:xfrm>
          <a:off x="0" y="0"/>
          <a:ext cx="0" cy="0"/>
          <a:chOff x="0" y="0"/>
          <a:chExt cx="0" cy="0"/>
        </a:xfrm>
      </p:grpSpPr>
      <p:pic>
        <p:nvPicPr>
          <p:cNvPr id="604" name="Google Shape;604;p87" title="Screenshot 2026-07-22 at 15.30.06.png"/>
          <p:cNvPicPr preferRelativeResize="0"/>
          <p:nvPr/>
        </p:nvPicPr>
        <p:blipFill>
          <a:blip r:embed="rId3">
            <a:alphaModFix/>
          </a:blip>
          <a:stretch>
            <a:fillRect/>
          </a:stretch>
        </p:blipFill>
        <p:spPr>
          <a:xfrm>
            <a:off x="1295512" y="259225"/>
            <a:ext cx="6552987" cy="4625051"/>
          </a:xfrm>
          <a:prstGeom prst="rect">
            <a:avLst/>
          </a:prstGeom>
          <a:noFill/>
          <a:ln>
            <a:noFill/>
          </a:ln>
        </p:spPr>
      </p:pic>
      <p:pic>
        <p:nvPicPr>
          <p:cNvPr id="605" name="Google Shape;605;p87" title="Screenshot 2026-07-23 at 16.43.11.png"/>
          <p:cNvPicPr preferRelativeResize="0"/>
          <p:nvPr/>
        </p:nvPicPr>
        <p:blipFill>
          <a:blip r:embed="rId4">
            <a:alphaModFix/>
          </a:blip>
          <a:stretch>
            <a:fillRect/>
          </a:stretch>
        </p:blipFill>
        <p:spPr>
          <a:xfrm>
            <a:off x="7736000" y="0"/>
            <a:ext cx="1408000" cy="2152650"/>
          </a:xfrm>
          <a:prstGeom prst="rect">
            <a:avLst/>
          </a:prstGeom>
          <a:noFill/>
          <a:ln>
            <a:noFill/>
          </a:ln>
        </p:spPr>
      </p:pic>
      <p:pic>
        <p:nvPicPr>
          <p:cNvPr id="606" name="Google Shape;606;p87" title="Screenshot 2026-07-23 at 16.43.11.png"/>
          <p:cNvPicPr preferRelativeResize="0"/>
          <p:nvPr/>
        </p:nvPicPr>
        <p:blipFill>
          <a:blip r:embed="rId4">
            <a:alphaModFix/>
          </a:blip>
          <a:stretch>
            <a:fillRect/>
          </a:stretch>
        </p:blipFill>
        <p:spPr>
          <a:xfrm>
            <a:off x="0" y="0"/>
            <a:ext cx="1408000" cy="2152650"/>
          </a:xfrm>
          <a:prstGeom prst="rect">
            <a:avLst/>
          </a:prstGeom>
          <a:noFill/>
          <a:ln>
            <a:noFill/>
          </a:ln>
        </p:spPr>
      </p:pic>
      <p:sp>
        <p:nvSpPr>
          <p:cNvPr id="607" name="Google Shape;607;p87"/>
          <p:cNvSpPr txBox="1"/>
          <p:nvPr/>
        </p:nvSpPr>
        <p:spPr>
          <a:xfrm>
            <a:off x="115100" y="359825"/>
            <a:ext cx="1293000" cy="749100"/>
          </a:xfrm>
          <a:prstGeom prst="rect">
            <a:avLst/>
          </a:prstGeom>
          <a:noFill/>
          <a:ln>
            <a:noFill/>
          </a:ln>
        </p:spPr>
        <p:txBody>
          <a:bodyPr anchorCtr="0" anchor="t" bIns="93700" lIns="93700" spcFirstLastPara="1" rIns="93700" wrap="square" tIns="93700">
            <a:noAutofit/>
          </a:bodyPr>
          <a:lstStyle/>
          <a:p>
            <a:pPr indent="0" lvl="0" marL="0" rtl="0" algn="l">
              <a:spcBef>
                <a:spcPts val="0"/>
              </a:spcBef>
              <a:spcAft>
                <a:spcPts val="0"/>
              </a:spcAft>
              <a:buNone/>
            </a:pPr>
            <a:r>
              <a:rPr lang="en-GB">
                <a:solidFill>
                  <a:srgbClr val="FF0000"/>
                </a:solidFill>
                <a:latin typeface="Calibri"/>
                <a:ea typeface="Calibri"/>
                <a:cs typeface="Calibri"/>
                <a:sym typeface="Calibri"/>
              </a:rPr>
              <a:t>Example Attachment 2b  screenshots:</a:t>
            </a:r>
            <a:endParaRPr>
              <a:solidFill>
                <a:srgbClr val="FF0000"/>
              </a:solidFill>
              <a:latin typeface="Calibri"/>
              <a:ea typeface="Calibri"/>
              <a:cs typeface="Calibri"/>
              <a:sym typeface="Calibri"/>
            </a:endParaRPr>
          </a:p>
          <a:p>
            <a:pPr indent="0" lvl="0" marL="0" rtl="0" algn="l">
              <a:lnSpc>
                <a:spcPct val="115000"/>
              </a:lnSpc>
              <a:spcBef>
                <a:spcPts val="0"/>
              </a:spcBef>
              <a:spcAft>
                <a:spcPts val="0"/>
              </a:spcAft>
              <a:buNone/>
            </a:pPr>
            <a:r>
              <a:t/>
            </a:r>
            <a:endParaRPr sz="1500">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sp>
        <p:nvSpPr>
          <p:cNvPr id="612" name="Google Shape;612;p88"/>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613" name="Google Shape;613;p88" title="Screenshot 2026-07-22 at 15.29.14.png"/>
          <p:cNvPicPr preferRelativeResize="0"/>
          <p:nvPr/>
        </p:nvPicPr>
        <p:blipFill>
          <a:blip r:embed="rId3">
            <a:alphaModFix/>
          </a:blip>
          <a:stretch>
            <a:fillRect/>
          </a:stretch>
        </p:blipFill>
        <p:spPr>
          <a:xfrm>
            <a:off x="1023525" y="829700"/>
            <a:ext cx="7096951" cy="3216500"/>
          </a:xfrm>
          <a:prstGeom prst="rect">
            <a:avLst/>
          </a:prstGeom>
          <a:noFill/>
          <a:ln>
            <a:noFill/>
          </a:ln>
        </p:spPr>
      </p:pic>
      <p:pic>
        <p:nvPicPr>
          <p:cNvPr id="614" name="Google Shape;614;p88" title="Screenshot 2026-07-23 at 16.43.11.png"/>
          <p:cNvPicPr preferRelativeResize="0"/>
          <p:nvPr/>
        </p:nvPicPr>
        <p:blipFill>
          <a:blip r:embed="rId4">
            <a:alphaModFix/>
          </a:blip>
          <a:stretch>
            <a:fillRect/>
          </a:stretch>
        </p:blipFill>
        <p:spPr>
          <a:xfrm>
            <a:off x="0" y="0"/>
            <a:ext cx="9087975" cy="918875"/>
          </a:xfrm>
          <a:prstGeom prst="rect">
            <a:avLst/>
          </a:prstGeom>
          <a:noFill/>
          <a:ln>
            <a:noFill/>
          </a:ln>
        </p:spPr>
      </p:pic>
      <p:sp>
        <p:nvSpPr>
          <p:cNvPr id="615" name="Google Shape;615;p88"/>
          <p:cNvSpPr txBox="1"/>
          <p:nvPr/>
        </p:nvSpPr>
        <p:spPr>
          <a:xfrm>
            <a:off x="115100" y="359825"/>
            <a:ext cx="1293000" cy="749100"/>
          </a:xfrm>
          <a:prstGeom prst="rect">
            <a:avLst/>
          </a:prstGeom>
          <a:noFill/>
          <a:ln>
            <a:noFill/>
          </a:ln>
        </p:spPr>
        <p:txBody>
          <a:bodyPr anchorCtr="0" anchor="t" bIns="93700" lIns="93700" spcFirstLastPara="1" rIns="93700" wrap="square" tIns="93700">
            <a:noAutofit/>
          </a:bodyPr>
          <a:lstStyle/>
          <a:p>
            <a:pPr indent="0" lvl="0" marL="0" rtl="0" algn="l">
              <a:spcBef>
                <a:spcPts val="0"/>
              </a:spcBef>
              <a:spcAft>
                <a:spcPts val="0"/>
              </a:spcAft>
              <a:buNone/>
            </a:pPr>
            <a:r>
              <a:rPr lang="en-GB">
                <a:solidFill>
                  <a:srgbClr val="FF0000"/>
                </a:solidFill>
                <a:latin typeface="Calibri"/>
                <a:ea typeface="Calibri"/>
                <a:cs typeface="Calibri"/>
                <a:sym typeface="Calibri"/>
              </a:rPr>
              <a:t>Example Attachment 2b  screenshots:</a:t>
            </a:r>
            <a:endParaRPr>
              <a:solidFill>
                <a:srgbClr val="FF0000"/>
              </a:solidFill>
              <a:latin typeface="Calibri"/>
              <a:ea typeface="Calibri"/>
              <a:cs typeface="Calibri"/>
              <a:sym typeface="Calibri"/>
            </a:endParaRPr>
          </a:p>
          <a:p>
            <a:pPr indent="0" lvl="0" marL="0" rtl="0" algn="l">
              <a:lnSpc>
                <a:spcPct val="115000"/>
              </a:lnSpc>
              <a:spcBef>
                <a:spcPts val="0"/>
              </a:spcBef>
              <a:spcAft>
                <a:spcPts val="0"/>
              </a:spcAft>
              <a:buNone/>
            </a:pPr>
            <a:r>
              <a:t/>
            </a:r>
            <a:endParaRPr sz="15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4" name="Shape 424"/>
        <p:cNvGrpSpPr/>
        <p:nvPr/>
      </p:nvGrpSpPr>
      <p:grpSpPr>
        <a:xfrm>
          <a:off x="0" y="0"/>
          <a:ext cx="0" cy="0"/>
          <a:chOff x="0" y="0"/>
          <a:chExt cx="0" cy="0"/>
        </a:xfrm>
      </p:grpSpPr>
      <p:sp>
        <p:nvSpPr>
          <p:cNvPr id="425" name="Google Shape;425;p71"/>
          <p:cNvSpPr txBox="1"/>
          <p:nvPr>
            <p:ph idx="2" type="ctrTitle"/>
          </p:nvPr>
        </p:nvSpPr>
        <p:spPr>
          <a:xfrm>
            <a:off x="2829806" y="638981"/>
            <a:ext cx="5642700" cy="632400"/>
          </a:xfrm>
          <a:prstGeom prst="rect">
            <a:avLst/>
          </a:prstGeom>
        </p:spPr>
        <p:txBody>
          <a:bodyPr anchorCtr="0" anchor="t" bIns="0" lIns="0" spcFirstLastPara="1" rIns="0" wrap="square" tIns="0">
            <a:noAutofit/>
          </a:bodyPr>
          <a:lstStyle/>
          <a:p>
            <a:pPr indent="12700" lvl="0" marL="0" marR="0" rtl="0" algn="l">
              <a:lnSpc>
                <a:spcPct val="100800"/>
              </a:lnSpc>
              <a:spcBef>
                <a:spcPts val="0"/>
              </a:spcBef>
              <a:spcAft>
                <a:spcPts val="0"/>
              </a:spcAft>
              <a:buClr>
                <a:schemeClr val="dk1"/>
              </a:buClr>
              <a:buSzPts val="800"/>
              <a:buFont typeface="Arial"/>
              <a:buNone/>
            </a:pPr>
            <a:r>
              <a:rPr lang="en-GB">
                <a:solidFill>
                  <a:srgbClr val="231F20"/>
                </a:solidFill>
              </a:rPr>
              <a:t>Housekeeping</a:t>
            </a:r>
            <a:endParaRPr>
              <a:solidFill>
                <a:schemeClr val="lt1"/>
              </a:solidFill>
            </a:endParaRPr>
          </a:p>
          <a:p>
            <a:pPr indent="0" lvl="0" marL="0" rtl="0" algn="l">
              <a:spcBef>
                <a:spcPts val="0"/>
              </a:spcBef>
              <a:spcAft>
                <a:spcPts val="0"/>
              </a:spcAft>
              <a:buNone/>
            </a:pPr>
            <a:r>
              <a:t/>
            </a:r>
            <a:endParaRPr/>
          </a:p>
        </p:txBody>
      </p:sp>
      <p:sp>
        <p:nvSpPr>
          <p:cNvPr id="426" name="Google Shape;426;p71"/>
          <p:cNvSpPr txBox="1"/>
          <p:nvPr/>
        </p:nvSpPr>
        <p:spPr>
          <a:xfrm>
            <a:off x="284225" y="2185500"/>
            <a:ext cx="8614200" cy="1086300"/>
          </a:xfrm>
          <a:prstGeom prst="rect">
            <a:avLst/>
          </a:prstGeom>
          <a:solidFill>
            <a:schemeClr val="lt1"/>
          </a:solidFill>
          <a:ln cap="flat" cmpd="sng" w="9525">
            <a:solidFill>
              <a:srgbClr val="A6B808"/>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GB" sz="1600">
                <a:solidFill>
                  <a:schemeClr val="dk1"/>
                </a:solidFill>
                <a:latin typeface="Calibri"/>
                <a:ea typeface="Calibri"/>
                <a:cs typeface="Calibri"/>
                <a:sym typeface="Calibri"/>
              </a:rPr>
              <a:t>This session is intended for prospective bidders. </a:t>
            </a:r>
            <a:endParaRPr sz="1600">
              <a:solidFill>
                <a:schemeClr val="dk1"/>
              </a:solidFill>
              <a:latin typeface="Calibri"/>
              <a:ea typeface="Calibri"/>
              <a:cs typeface="Calibri"/>
              <a:sym typeface="Calibri"/>
            </a:endParaRPr>
          </a:p>
          <a:p>
            <a:pPr indent="0" lvl="0" marL="0" rtl="0" algn="ctr">
              <a:spcBef>
                <a:spcPts val="0"/>
              </a:spcBef>
              <a:spcAft>
                <a:spcPts val="0"/>
              </a:spcAft>
              <a:buNone/>
            </a:pPr>
            <a:r>
              <a:rPr lang="en-GB" sz="1600">
                <a:solidFill>
                  <a:schemeClr val="dk1"/>
                </a:solidFill>
                <a:latin typeface="Calibri"/>
                <a:ea typeface="Calibri"/>
                <a:cs typeface="Calibri"/>
                <a:sym typeface="Calibri"/>
              </a:rPr>
              <a:t>All information in this presentation is provisional and is subject to change. </a:t>
            </a:r>
            <a:endParaRPr sz="1600">
              <a:solidFill>
                <a:schemeClr val="dk1"/>
              </a:solidFill>
              <a:latin typeface="Calibri"/>
              <a:ea typeface="Calibri"/>
              <a:cs typeface="Calibri"/>
              <a:sym typeface="Calibri"/>
            </a:endParaRPr>
          </a:p>
          <a:p>
            <a:pPr indent="0" lvl="0" marL="0" rtl="0" algn="ctr">
              <a:spcBef>
                <a:spcPts val="0"/>
              </a:spcBef>
              <a:spcAft>
                <a:spcPts val="0"/>
              </a:spcAft>
              <a:buNone/>
            </a:pPr>
            <a:r>
              <a:rPr lang="en-GB" sz="1600">
                <a:solidFill>
                  <a:schemeClr val="dk1"/>
                </a:solidFill>
                <a:latin typeface="Calibri"/>
                <a:ea typeface="Calibri"/>
                <a:cs typeface="Calibri"/>
                <a:sym typeface="Calibri"/>
              </a:rPr>
              <a:t>All information will be superseded by information found in the </a:t>
            </a:r>
            <a:r>
              <a:rPr lang="en-GB" sz="1600">
                <a:solidFill>
                  <a:schemeClr val="dk1"/>
                </a:solidFill>
                <a:latin typeface="Calibri"/>
                <a:ea typeface="Calibri"/>
                <a:cs typeface="Calibri"/>
                <a:sym typeface="Calibri"/>
              </a:rPr>
              <a:t>published bid pack and Tender Notice.</a:t>
            </a:r>
            <a:endParaRPr sz="1600">
              <a:latin typeface="Calibri"/>
              <a:ea typeface="Calibri"/>
              <a:cs typeface="Calibri"/>
              <a:sym typeface="Calibri"/>
            </a:endParaRPr>
          </a:p>
        </p:txBody>
      </p:sp>
      <p:sp>
        <p:nvSpPr>
          <p:cNvPr id="427" name="Google Shape;427;p71"/>
          <p:cNvSpPr txBox="1"/>
          <p:nvPr/>
        </p:nvSpPr>
        <p:spPr>
          <a:xfrm>
            <a:off x="2797850" y="3381500"/>
            <a:ext cx="5706600" cy="1693200"/>
          </a:xfrm>
          <a:prstGeom prst="rect">
            <a:avLst/>
          </a:prstGeom>
          <a:noFill/>
          <a:ln>
            <a:noFill/>
          </a:ln>
        </p:spPr>
        <p:txBody>
          <a:bodyPr anchorCtr="0" anchor="t" bIns="91425" lIns="91425" spcFirstLastPara="1" rIns="91425" wrap="square" tIns="91425">
            <a:spAutoFit/>
          </a:bodyPr>
          <a:lstStyle/>
          <a:p>
            <a:pPr indent="-254000" lvl="0" marL="342900" rtl="0" algn="l">
              <a:lnSpc>
                <a:spcPct val="150000"/>
              </a:lnSpc>
              <a:spcBef>
                <a:spcPts val="0"/>
              </a:spcBef>
              <a:spcAft>
                <a:spcPts val="0"/>
              </a:spcAft>
              <a:buClr>
                <a:schemeClr val="dk1"/>
              </a:buClr>
              <a:buSzPts val="1400"/>
              <a:buFont typeface="Calibri"/>
              <a:buChar char="●"/>
            </a:pPr>
            <a:r>
              <a:rPr lang="en-GB">
                <a:solidFill>
                  <a:schemeClr val="dk1"/>
                </a:solidFill>
                <a:latin typeface="Calibri"/>
                <a:ea typeface="Calibri"/>
                <a:cs typeface="Calibri"/>
                <a:sym typeface="Calibri"/>
              </a:rPr>
              <a:t>Slides will be shared after the session</a:t>
            </a:r>
            <a:endParaRPr>
              <a:solidFill>
                <a:schemeClr val="dk1"/>
              </a:solidFill>
              <a:latin typeface="Calibri"/>
              <a:ea typeface="Calibri"/>
              <a:cs typeface="Calibri"/>
              <a:sym typeface="Calibri"/>
            </a:endParaRPr>
          </a:p>
          <a:p>
            <a:pPr indent="-254000" lvl="0" marL="342900" rtl="0" algn="l">
              <a:lnSpc>
                <a:spcPct val="150000"/>
              </a:lnSpc>
              <a:spcBef>
                <a:spcPts val="0"/>
              </a:spcBef>
              <a:spcAft>
                <a:spcPts val="0"/>
              </a:spcAft>
              <a:buClr>
                <a:schemeClr val="dk1"/>
              </a:buClr>
              <a:buSzPts val="1400"/>
              <a:buFont typeface="Calibri"/>
              <a:buChar char="●"/>
            </a:pPr>
            <a:r>
              <a:rPr lang="en-GB">
                <a:solidFill>
                  <a:schemeClr val="dk1"/>
                </a:solidFill>
                <a:latin typeface="Calibri"/>
                <a:ea typeface="Calibri"/>
                <a:cs typeface="Calibri"/>
                <a:sym typeface="Calibri"/>
              </a:rPr>
              <a:t>We welcome questions during the session</a:t>
            </a:r>
            <a:endParaRPr>
              <a:solidFill>
                <a:schemeClr val="dk1"/>
              </a:solidFill>
              <a:latin typeface="Calibri"/>
              <a:ea typeface="Calibri"/>
              <a:cs typeface="Calibri"/>
              <a:sym typeface="Calibri"/>
            </a:endParaRPr>
          </a:p>
          <a:p>
            <a:pPr indent="-241300" lvl="0" marL="342900" rtl="0" algn="l">
              <a:lnSpc>
                <a:spcPct val="150000"/>
              </a:lnSpc>
              <a:spcBef>
                <a:spcPts val="0"/>
              </a:spcBef>
              <a:spcAft>
                <a:spcPts val="0"/>
              </a:spcAft>
              <a:buClr>
                <a:schemeClr val="dk1"/>
              </a:buClr>
              <a:buSzPts val="1200"/>
              <a:buFont typeface="Calibri"/>
              <a:buChar char="●"/>
            </a:pPr>
            <a:r>
              <a:rPr lang="en-GB">
                <a:solidFill>
                  <a:schemeClr val="dk1"/>
                </a:solidFill>
                <a:latin typeface="Calibri"/>
                <a:ea typeface="Calibri"/>
                <a:cs typeface="Calibri"/>
                <a:sym typeface="Calibri"/>
              </a:rPr>
              <a:t>The session will consist of deep dive, FAQ review and open Q&amp;A</a:t>
            </a:r>
            <a:endParaRPr>
              <a:solidFill>
                <a:schemeClr val="dk1"/>
              </a:solidFill>
              <a:latin typeface="Calibri"/>
              <a:ea typeface="Calibri"/>
              <a:cs typeface="Calibri"/>
              <a:sym typeface="Calibri"/>
            </a:endParaRPr>
          </a:p>
          <a:p>
            <a:pPr indent="-254000" lvl="0" marL="342900" rtl="0" algn="l">
              <a:lnSpc>
                <a:spcPct val="150000"/>
              </a:lnSpc>
              <a:spcBef>
                <a:spcPts val="0"/>
              </a:spcBef>
              <a:spcAft>
                <a:spcPts val="0"/>
              </a:spcAft>
              <a:buClr>
                <a:schemeClr val="dk1"/>
              </a:buClr>
              <a:buSzPts val="1400"/>
              <a:buFont typeface="Calibri"/>
              <a:buChar char="●"/>
            </a:pPr>
            <a:r>
              <a:rPr lang="en-GB">
                <a:solidFill>
                  <a:schemeClr val="dk1"/>
                </a:solidFill>
                <a:latin typeface="Calibri"/>
                <a:ea typeface="Calibri"/>
                <a:cs typeface="Calibri"/>
                <a:sym typeface="Calibri"/>
              </a:rPr>
              <a:t>The session, in part, assumes that you are familiar with content presented on the 7th July</a:t>
            </a:r>
            <a:endParaRPr>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9" name="Shape 619"/>
        <p:cNvGrpSpPr/>
        <p:nvPr/>
      </p:nvGrpSpPr>
      <p:grpSpPr>
        <a:xfrm>
          <a:off x="0" y="0"/>
          <a:ext cx="0" cy="0"/>
          <a:chOff x="0" y="0"/>
          <a:chExt cx="0" cy="0"/>
        </a:xfrm>
      </p:grpSpPr>
      <p:pic>
        <p:nvPicPr>
          <p:cNvPr id="620" name="Google Shape;620;p89" title="Screenshot 2026-07-22 at 15.28.57.png"/>
          <p:cNvPicPr preferRelativeResize="0"/>
          <p:nvPr/>
        </p:nvPicPr>
        <p:blipFill>
          <a:blip r:embed="rId3">
            <a:alphaModFix/>
          </a:blip>
          <a:stretch>
            <a:fillRect/>
          </a:stretch>
        </p:blipFill>
        <p:spPr>
          <a:xfrm>
            <a:off x="1374689" y="60225"/>
            <a:ext cx="6394621" cy="5143499"/>
          </a:xfrm>
          <a:prstGeom prst="rect">
            <a:avLst/>
          </a:prstGeom>
          <a:noFill/>
          <a:ln>
            <a:noFill/>
          </a:ln>
        </p:spPr>
      </p:pic>
      <p:pic>
        <p:nvPicPr>
          <p:cNvPr id="621" name="Google Shape;621;p89" title="Screenshot 2026-07-23 at 16.43.11.png"/>
          <p:cNvPicPr preferRelativeResize="0"/>
          <p:nvPr/>
        </p:nvPicPr>
        <p:blipFill>
          <a:blip r:embed="rId4">
            <a:alphaModFix/>
          </a:blip>
          <a:stretch>
            <a:fillRect/>
          </a:stretch>
        </p:blipFill>
        <p:spPr>
          <a:xfrm>
            <a:off x="0" y="0"/>
            <a:ext cx="1408000" cy="2152650"/>
          </a:xfrm>
          <a:prstGeom prst="rect">
            <a:avLst/>
          </a:prstGeom>
          <a:noFill/>
          <a:ln>
            <a:noFill/>
          </a:ln>
        </p:spPr>
      </p:pic>
      <p:pic>
        <p:nvPicPr>
          <p:cNvPr id="622" name="Google Shape;622;p89" title="Screenshot 2026-07-23 at 16.43.11.png"/>
          <p:cNvPicPr preferRelativeResize="0"/>
          <p:nvPr/>
        </p:nvPicPr>
        <p:blipFill>
          <a:blip r:embed="rId4">
            <a:alphaModFix/>
          </a:blip>
          <a:stretch>
            <a:fillRect/>
          </a:stretch>
        </p:blipFill>
        <p:spPr>
          <a:xfrm>
            <a:off x="7660325" y="129975"/>
            <a:ext cx="1408000" cy="2152650"/>
          </a:xfrm>
          <a:prstGeom prst="rect">
            <a:avLst/>
          </a:prstGeom>
          <a:noFill/>
          <a:ln>
            <a:noFill/>
          </a:ln>
        </p:spPr>
      </p:pic>
      <p:sp>
        <p:nvSpPr>
          <p:cNvPr id="623" name="Google Shape;623;p89"/>
          <p:cNvSpPr txBox="1"/>
          <p:nvPr/>
        </p:nvSpPr>
        <p:spPr>
          <a:xfrm>
            <a:off x="115100" y="359825"/>
            <a:ext cx="1293000" cy="749100"/>
          </a:xfrm>
          <a:prstGeom prst="rect">
            <a:avLst/>
          </a:prstGeom>
          <a:noFill/>
          <a:ln>
            <a:noFill/>
          </a:ln>
        </p:spPr>
        <p:txBody>
          <a:bodyPr anchorCtr="0" anchor="t" bIns="93700" lIns="93700" spcFirstLastPara="1" rIns="93700" wrap="square" tIns="93700">
            <a:noAutofit/>
          </a:bodyPr>
          <a:lstStyle/>
          <a:p>
            <a:pPr indent="0" lvl="0" marL="0" rtl="0" algn="l">
              <a:spcBef>
                <a:spcPts val="0"/>
              </a:spcBef>
              <a:spcAft>
                <a:spcPts val="0"/>
              </a:spcAft>
              <a:buNone/>
            </a:pPr>
            <a:r>
              <a:rPr lang="en-GB">
                <a:solidFill>
                  <a:srgbClr val="FF0000"/>
                </a:solidFill>
                <a:latin typeface="Calibri"/>
                <a:ea typeface="Calibri"/>
                <a:cs typeface="Calibri"/>
                <a:sym typeface="Calibri"/>
              </a:rPr>
              <a:t>Example Attachment 2b  screenshots:</a:t>
            </a:r>
            <a:endParaRPr>
              <a:solidFill>
                <a:srgbClr val="FF0000"/>
              </a:solidFill>
              <a:latin typeface="Calibri"/>
              <a:ea typeface="Calibri"/>
              <a:cs typeface="Calibri"/>
              <a:sym typeface="Calibri"/>
            </a:endParaRPr>
          </a:p>
          <a:p>
            <a:pPr indent="0" lvl="0" marL="0" rtl="0" algn="l">
              <a:lnSpc>
                <a:spcPct val="115000"/>
              </a:lnSpc>
              <a:spcBef>
                <a:spcPts val="0"/>
              </a:spcBef>
              <a:spcAft>
                <a:spcPts val="0"/>
              </a:spcAft>
              <a:buNone/>
            </a:pPr>
            <a:r>
              <a:t/>
            </a:r>
            <a:endParaRPr sz="150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7" name="Shape 627"/>
        <p:cNvGrpSpPr/>
        <p:nvPr/>
      </p:nvGrpSpPr>
      <p:grpSpPr>
        <a:xfrm>
          <a:off x="0" y="0"/>
          <a:ext cx="0" cy="0"/>
          <a:chOff x="0" y="0"/>
          <a:chExt cx="0" cy="0"/>
        </a:xfrm>
      </p:grpSpPr>
      <p:sp>
        <p:nvSpPr>
          <p:cNvPr id="628" name="Google Shape;628;p90"/>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GB"/>
              <a:t>Reminder - Please DO</a:t>
            </a:r>
            <a:endParaRPr/>
          </a:p>
          <a:p>
            <a:pPr indent="0" lvl="0" marL="0" rtl="0" algn="l">
              <a:spcBef>
                <a:spcPts val="0"/>
              </a:spcBef>
              <a:spcAft>
                <a:spcPts val="0"/>
              </a:spcAft>
              <a:buNone/>
            </a:pPr>
            <a:r>
              <a:t/>
            </a:r>
            <a:endParaRPr/>
          </a:p>
        </p:txBody>
      </p:sp>
      <p:sp>
        <p:nvSpPr>
          <p:cNvPr id="629" name="Google Shape;629;p90"/>
          <p:cNvSpPr/>
          <p:nvPr/>
        </p:nvSpPr>
        <p:spPr>
          <a:xfrm>
            <a:off x="4657450" y="1615425"/>
            <a:ext cx="2784600" cy="1259400"/>
          </a:xfrm>
          <a:prstGeom prst="round1Rect">
            <a:avLst>
              <a:gd fmla="val 16667" name="adj"/>
            </a:avLst>
          </a:prstGeom>
          <a:solidFill>
            <a:srgbClr val="D2DB8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Calibri"/>
              <a:ea typeface="Calibri"/>
              <a:cs typeface="Calibri"/>
              <a:sym typeface="Calibri"/>
            </a:endParaRPr>
          </a:p>
        </p:txBody>
      </p:sp>
      <p:sp>
        <p:nvSpPr>
          <p:cNvPr id="630" name="Google Shape;630;p90"/>
          <p:cNvSpPr/>
          <p:nvPr/>
        </p:nvSpPr>
        <p:spPr>
          <a:xfrm flipH="1">
            <a:off x="1573400" y="1615475"/>
            <a:ext cx="2979600" cy="1259400"/>
          </a:xfrm>
          <a:prstGeom prst="round1Rect">
            <a:avLst>
              <a:gd fmla="val 16667" name="adj"/>
            </a:avLst>
          </a:prstGeom>
          <a:solidFill>
            <a:srgbClr val="D2DB8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Calibri"/>
              <a:ea typeface="Calibri"/>
              <a:cs typeface="Calibri"/>
              <a:sym typeface="Calibri"/>
            </a:endParaRPr>
          </a:p>
        </p:txBody>
      </p:sp>
      <p:sp>
        <p:nvSpPr>
          <p:cNvPr id="631" name="Google Shape;631;p90"/>
          <p:cNvSpPr/>
          <p:nvPr/>
        </p:nvSpPr>
        <p:spPr>
          <a:xfrm rot="10800000">
            <a:off x="1584225" y="2975250"/>
            <a:ext cx="2979600" cy="1170600"/>
          </a:xfrm>
          <a:prstGeom prst="round1Rect">
            <a:avLst>
              <a:gd fmla="val 16667" name="adj"/>
            </a:avLst>
          </a:prstGeom>
          <a:solidFill>
            <a:srgbClr val="D2DB8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Calibri"/>
              <a:ea typeface="Calibri"/>
              <a:cs typeface="Calibri"/>
              <a:sym typeface="Calibri"/>
            </a:endParaRPr>
          </a:p>
        </p:txBody>
      </p:sp>
      <p:sp>
        <p:nvSpPr>
          <p:cNvPr id="632" name="Google Shape;632;p90"/>
          <p:cNvSpPr/>
          <p:nvPr/>
        </p:nvSpPr>
        <p:spPr>
          <a:xfrm flipH="1" rot="10800000">
            <a:off x="4658500" y="2971050"/>
            <a:ext cx="2782500" cy="1174800"/>
          </a:xfrm>
          <a:prstGeom prst="round1Rect">
            <a:avLst>
              <a:gd fmla="val 16667" name="adj"/>
            </a:avLst>
          </a:prstGeom>
          <a:solidFill>
            <a:srgbClr val="D2DB8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Calibri"/>
              <a:ea typeface="Calibri"/>
              <a:cs typeface="Calibri"/>
              <a:sym typeface="Calibri"/>
            </a:endParaRPr>
          </a:p>
        </p:txBody>
      </p:sp>
      <p:sp>
        <p:nvSpPr>
          <p:cNvPr id="633" name="Google Shape;633;p90"/>
          <p:cNvSpPr txBox="1"/>
          <p:nvPr/>
        </p:nvSpPr>
        <p:spPr>
          <a:xfrm>
            <a:off x="1752650" y="1674775"/>
            <a:ext cx="2654400" cy="756300"/>
          </a:xfrm>
          <a:prstGeom prst="rect">
            <a:avLst/>
          </a:prstGeom>
          <a:solidFill>
            <a:srgbClr val="D2DB83"/>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500">
                <a:latin typeface="Calibri"/>
                <a:ea typeface="Calibri"/>
                <a:cs typeface="Calibri"/>
                <a:sym typeface="Calibri"/>
              </a:rPr>
              <a:t>Ensure that all </a:t>
            </a:r>
            <a:r>
              <a:rPr lang="en-GB" sz="1500">
                <a:latin typeface="Calibri"/>
                <a:ea typeface="Calibri"/>
                <a:cs typeface="Calibri"/>
                <a:sym typeface="Calibri"/>
              </a:rPr>
              <a:t>mandatory</a:t>
            </a:r>
            <a:r>
              <a:rPr lang="en-GB" sz="1500">
                <a:latin typeface="Calibri"/>
                <a:ea typeface="Calibri"/>
                <a:cs typeface="Calibri"/>
                <a:sym typeface="Calibri"/>
              </a:rPr>
              <a:t> requirements listed in Attachment 2b have been met</a:t>
            </a:r>
            <a:endParaRPr sz="1500">
              <a:latin typeface="Calibri"/>
              <a:ea typeface="Calibri"/>
              <a:cs typeface="Calibri"/>
              <a:sym typeface="Calibri"/>
            </a:endParaRPr>
          </a:p>
        </p:txBody>
      </p:sp>
      <p:sp>
        <p:nvSpPr>
          <p:cNvPr id="634" name="Google Shape;634;p90"/>
          <p:cNvSpPr txBox="1"/>
          <p:nvPr/>
        </p:nvSpPr>
        <p:spPr>
          <a:xfrm>
            <a:off x="4785550" y="1674775"/>
            <a:ext cx="2288100" cy="1040400"/>
          </a:xfrm>
          <a:prstGeom prst="rect">
            <a:avLst/>
          </a:prstGeom>
          <a:solidFill>
            <a:srgbClr val="D2DB83"/>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500">
                <a:solidFill>
                  <a:schemeClr val="dk1"/>
                </a:solidFill>
                <a:latin typeface="Calibri"/>
                <a:ea typeface="Calibri"/>
                <a:cs typeface="Calibri"/>
                <a:sym typeface="Calibri"/>
              </a:rPr>
              <a:t>Double check for errors. You will not be able to amend your TAC after the tender submission</a:t>
            </a:r>
            <a:endParaRPr sz="1500">
              <a:latin typeface="Calibri"/>
              <a:ea typeface="Calibri"/>
              <a:cs typeface="Calibri"/>
              <a:sym typeface="Calibri"/>
            </a:endParaRPr>
          </a:p>
        </p:txBody>
      </p:sp>
      <p:sp>
        <p:nvSpPr>
          <p:cNvPr id="635" name="Google Shape;635;p90"/>
          <p:cNvSpPr txBox="1"/>
          <p:nvPr/>
        </p:nvSpPr>
        <p:spPr>
          <a:xfrm>
            <a:off x="1752650" y="3056050"/>
            <a:ext cx="2782500" cy="924300"/>
          </a:xfrm>
          <a:prstGeom prst="rect">
            <a:avLst/>
          </a:prstGeom>
          <a:solidFill>
            <a:srgbClr val="D2DB83"/>
          </a:solidFill>
          <a:ln>
            <a:noFill/>
          </a:ln>
        </p:spPr>
        <p:txBody>
          <a:bodyPr anchorCtr="0" anchor="t" bIns="91425" lIns="91425" spcFirstLastPara="1" rIns="91425" wrap="square" tIns="91425">
            <a:noAutofit/>
          </a:bodyPr>
          <a:lstStyle/>
          <a:p>
            <a:pPr indent="0" lvl="0" marL="0" marR="0" rtl="0" algn="l">
              <a:spcBef>
                <a:spcPts val="0"/>
              </a:spcBef>
              <a:spcAft>
                <a:spcPts val="0"/>
              </a:spcAft>
              <a:buNone/>
            </a:pPr>
            <a:r>
              <a:rPr lang="en-GB" sz="1500">
                <a:solidFill>
                  <a:schemeClr val="dk1"/>
                </a:solidFill>
                <a:latin typeface="Calibri"/>
                <a:ea typeface="Calibri"/>
                <a:cs typeface="Calibri"/>
                <a:sym typeface="Calibri"/>
              </a:rPr>
              <a:t>Select a customer that is prepared to verify the information you have provided and be contactable if required</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latin typeface="Calibri"/>
              <a:ea typeface="Calibri"/>
              <a:cs typeface="Calibri"/>
              <a:sym typeface="Calibri"/>
            </a:endParaRPr>
          </a:p>
        </p:txBody>
      </p:sp>
      <p:sp>
        <p:nvSpPr>
          <p:cNvPr id="636" name="Google Shape;636;p90"/>
          <p:cNvSpPr txBox="1"/>
          <p:nvPr/>
        </p:nvSpPr>
        <p:spPr>
          <a:xfrm>
            <a:off x="4785550" y="3056050"/>
            <a:ext cx="2500800" cy="1040400"/>
          </a:xfrm>
          <a:prstGeom prst="rect">
            <a:avLst/>
          </a:prstGeom>
          <a:solidFill>
            <a:srgbClr val="D2DB83"/>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500">
                <a:solidFill>
                  <a:schemeClr val="dk1"/>
                </a:solidFill>
                <a:latin typeface="Calibri"/>
                <a:ea typeface="Calibri"/>
                <a:cs typeface="Calibri"/>
                <a:sym typeface="Calibri"/>
              </a:rPr>
              <a:t>Include details of subcontractors where relevant</a:t>
            </a:r>
            <a:endParaRPr sz="1500">
              <a:latin typeface="Calibri"/>
              <a:ea typeface="Calibri"/>
              <a:cs typeface="Calibri"/>
              <a:sym typeface="Calibri"/>
            </a:endParaRPr>
          </a:p>
        </p:txBody>
      </p:sp>
      <p:sp>
        <p:nvSpPr>
          <p:cNvPr id="637" name="Google Shape;637;p90"/>
          <p:cNvSpPr txBox="1"/>
          <p:nvPr/>
        </p:nvSpPr>
        <p:spPr>
          <a:xfrm>
            <a:off x="944852" y="4608000"/>
            <a:ext cx="7254300" cy="535500"/>
          </a:xfrm>
          <a:prstGeom prst="rect">
            <a:avLst/>
          </a:prstGeom>
          <a:noFill/>
          <a:ln cap="flat" cmpd="sng" w="9525">
            <a:solidFill>
              <a:srgbClr val="A6B808"/>
            </a:solidFill>
            <a:prstDash val="solid"/>
            <a:round/>
            <a:headEnd len="sm" w="sm" type="none"/>
            <a:tailEnd len="sm" w="sm" type="none"/>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GB" sz="1200">
                <a:solidFill>
                  <a:srgbClr val="FF0000"/>
                </a:solidFill>
              </a:rPr>
              <a:t>All information in this presentation is provisional and is subject to change. </a:t>
            </a:r>
            <a:endParaRPr sz="1200">
              <a:solidFill>
                <a:srgbClr val="FF0000"/>
              </a:solidFill>
            </a:endParaRPr>
          </a:p>
          <a:p>
            <a:pPr indent="0" lvl="0" marL="0" rtl="0" algn="ctr">
              <a:lnSpc>
                <a:spcPct val="115000"/>
              </a:lnSpc>
              <a:spcBef>
                <a:spcPts val="0"/>
              </a:spcBef>
              <a:spcAft>
                <a:spcPts val="0"/>
              </a:spcAft>
              <a:buNone/>
            </a:pPr>
            <a:r>
              <a:rPr lang="en-GB" sz="1200">
                <a:solidFill>
                  <a:srgbClr val="FF0000"/>
                </a:solidFill>
              </a:rPr>
              <a:t>All information will be superseded by information found in the published bid pack and Tender Notice. </a:t>
            </a:r>
            <a:endParaRPr sz="1100">
              <a:solidFill>
                <a:srgbClr val="FF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sp>
        <p:nvSpPr>
          <p:cNvPr id="642" name="Google Shape;642;p91"/>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GB"/>
              <a:t>Reminder - Please DON’T</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highlight>
                <a:srgbClr val="FFFF00"/>
              </a:highlight>
            </a:endParaRPr>
          </a:p>
        </p:txBody>
      </p:sp>
      <p:sp>
        <p:nvSpPr>
          <p:cNvPr id="643" name="Google Shape;643;p91"/>
          <p:cNvSpPr/>
          <p:nvPr/>
        </p:nvSpPr>
        <p:spPr>
          <a:xfrm>
            <a:off x="4657450" y="1615425"/>
            <a:ext cx="2784600" cy="1259400"/>
          </a:xfrm>
          <a:prstGeom prst="round1Rect">
            <a:avLst>
              <a:gd fmla="val 16667" name="adj"/>
            </a:avLst>
          </a:prstGeom>
          <a:solidFill>
            <a:srgbClr val="EA9999"/>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Calibri"/>
              <a:ea typeface="Calibri"/>
              <a:cs typeface="Calibri"/>
              <a:sym typeface="Calibri"/>
            </a:endParaRPr>
          </a:p>
        </p:txBody>
      </p:sp>
      <p:sp>
        <p:nvSpPr>
          <p:cNvPr id="644" name="Google Shape;644;p91"/>
          <p:cNvSpPr/>
          <p:nvPr/>
        </p:nvSpPr>
        <p:spPr>
          <a:xfrm flipH="1">
            <a:off x="1573400" y="1615475"/>
            <a:ext cx="2979600" cy="1259400"/>
          </a:xfrm>
          <a:prstGeom prst="round1Rect">
            <a:avLst>
              <a:gd fmla="val 16667" name="adj"/>
            </a:avLst>
          </a:prstGeom>
          <a:solidFill>
            <a:srgbClr val="EA9999"/>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Calibri"/>
              <a:ea typeface="Calibri"/>
              <a:cs typeface="Calibri"/>
              <a:sym typeface="Calibri"/>
            </a:endParaRPr>
          </a:p>
        </p:txBody>
      </p:sp>
      <p:sp>
        <p:nvSpPr>
          <p:cNvPr id="645" name="Google Shape;645;p91"/>
          <p:cNvSpPr/>
          <p:nvPr/>
        </p:nvSpPr>
        <p:spPr>
          <a:xfrm rot="10800000">
            <a:off x="1584225" y="2975250"/>
            <a:ext cx="2979600" cy="1170600"/>
          </a:xfrm>
          <a:prstGeom prst="round1Rect">
            <a:avLst>
              <a:gd fmla="val 16667" name="adj"/>
            </a:avLst>
          </a:prstGeom>
          <a:solidFill>
            <a:srgbClr val="EA9999"/>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Calibri"/>
              <a:ea typeface="Calibri"/>
              <a:cs typeface="Calibri"/>
              <a:sym typeface="Calibri"/>
            </a:endParaRPr>
          </a:p>
        </p:txBody>
      </p:sp>
      <p:sp>
        <p:nvSpPr>
          <p:cNvPr id="646" name="Google Shape;646;p91"/>
          <p:cNvSpPr/>
          <p:nvPr/>
        </p:nvSpPr>
        <p:spPr>
          <a:xfrm flipH="1" rot="10800000">
            <a:off x="4658500" y="2971050"/>
            <a:ext cx="2782500" cy="1174800"/>
          </a:xfrm>
          <a:prstGeom prst="round1Rect">
            <a:avLst>
              <a:gd fmla="val 16667" name="adj"/>
            </a:avLst>
          </a:prstGeom>
          <a:solidFill>
            <a:srgbClr val="EA9999"/>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Calibri"/>
              <a:ea typeface="Calibri"/>
              <a:cs typeface="Calibri"/>
              <a:sym typeface="Calibri"/>
            </a:endParaRPr>
          </a:p>
        </p:txBody>
      </p:sp>
      <p:sp>
        <p:nvSpPr>
          <p:cNvPr id="647" name="Google Shape;647;p91"/>
          <p:cNvSpPr txBox="1"/>
          <p:nvPr/>
        </p:nvSpPr>
        <p:spPr>
          <a:xfrm>
            <a:off x="1752650" y="1674775"/>
            <a:ext cx="2483100" cy="756300"/>
          </a:xfrm>
          <a:prstGeom prst="rect">
            <a:avLst/>
          </a:prstGeom>
          <a:solidFill>
            <a:srgbClr val="EA9999"/>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500">
                <a:solidFill>
                  <a:schemeClr val="dk1"/>
                </a:solidFill>
                <a:latin typeface="Calibri"/>
                <a:ea typeface="Calibri"/>
                <a:cs typeface="Calibri"/>
                <a:sym typeface="Calibri"/>
              </a:rPr>
              <a:t>Submit additional documents. Any additional documents will be disregarded.  </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p:txBody>
      </p:sp>
      <p:sp>
        <p:nvSpPr>
          <p:cNvPr id="648" name="Google Shape;648;p91"/>
          <p:cNvSpPr txBox="1"/>
          <p:nvPr/>
        </p:nvSpPr>
        <p:spPr>
          <a:xfrm>
            <a:off x="4785550" y="1674775"/>
            <a:ext cx="2483100" cy="1040400"/>
          </a:xfrm>
          <a:prstGeom prst="rect">
            <a:avLst/>
          </a:prstGeom>
          <a:solidFill>
            <a:srgbClr val="EA9999"/>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500">
                <a:solidFill>
                  <a:schemeClr val="dk1"/>
                </a:solidFill>
                <a:latin typeface="Calibri"/>
                <a:ea typeface="Calibri"/>
                <a:cs typeface="Calibri"/>
                <a:sym typeface="Calibri"/>
              </a:rPr>
              <a:t>Use the incorrect TAC - each Lot has its own Attachment 2b with different </a:t>
            </a:r>
            <a:r>
              <a:rPr lang="en-GB" sz="1500">
                <a:solidFill>
                  <a:schemeClr val="dk1"/>
                </a:solidFill>
                <a:latin typeface="Calibri"/>
                <a:ea typeface="Calibri"/>
                <a:cs typeface="Calibri"/>
                <a:sym typeface="Calibri"/>
              </a:rPr>
              <a:t>mandatory</a:t>
            </a:r>
            <a:r>
              <a:rPr lang="en-GB" sz="1500">
                <a:solidFill>
                  <a:schemeClr val="dk1"/>
                </a:solidFill>
                <a:latin typeface="Calibri"/>
                <a:ea typeface="Calibri"/>
                <a:cs typeface="Calibri"/>
                <a:sym typeface="Calibri"/>
              </a:rPr>
              <a:t> requirements</a:t>
            </a:r>
            <a:endParaRPr sz="1500">
              <a:solidFill>
                <a:schemeClr val="dk1"/>
              </a:solidFill>
              <a:latin typeface="Calibri"/>
              <a:ea typeface="Calibri"/>
              <a:cs typeface="Calibri"/>
              <a:sym typeface="Calibri"/>
            </a:endParaRPr>
          </a:p>
        </p:txBody>
      </p:sp>
      <p:sp>
        <p:nvSpPr>
          <p:cNvPr id="649" name="Google Shape;649;p91"/>
          <p:cNvSpPr txBox="1"/>
          <p:nvPr/>
        </p:nvSpPr>
        <p:spPr>
          <a:xfrm>
            <a:off x="1752650" y="3056050"/>
            <a:ext cx="2782500" cy="924300"/>
          </a:xfrm>
          <a:prstGeom prst="rect">
            <a:avLst/>
          </a:prstGeom>
          <a:solidFill>
            <a:srgbClr val="EA9999"/>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500">
                <a:solidFill>
                  <a:schemeClr val="dk1"/>
                </a:solidFill>
                <a:latin typeface="Calibri"/>
                <a:ea typeface="Calibri"/>
                <a:cs typeface="Calibri"/>
                <a:sym typeface="Calibri"/>
              </a:rPr>
              <a:t>Cross reference to other responses within your tender</a:t>
            </a:r>
            <a:endParaRPr sz="1500">
              <a:solidFill>
                <a:schemeClr val="dk1"/>
              </a:solidFill>
              <a:latin typeface="Calibri"/>
              <a:ea typeface="Calibri"/>
              <a:cs typeface="Calibri"/>
              <a:sym typeface="Calibri"/>
            </a:endParaRPr>
          </a:p>
        </p:txBody>
      </p:sp>
      <p:sp>
        <p:nvSpPr>
          <p:cNvPr id="650" name="Google Shape;650;p91"/>
          <p:cNvSpPr txBox="1"/>
          <p:nvPr/>
        </p:nvSpPr>
        <p:spPr>
          <a:xfrm>
            <a:off x="4785550" y="3056050"/>
            <a:ext cx="2500800" cy="1040400"/>
          </a:xfrm>
          <a:prstGeom prst="rect">
            <a:avLst/>
          </a:prstGeom>
          <a:solidFill>
            <a:srgbClr val="EA9999"/>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500">
                <a:solidFill>
                  <a:schemeClr val="dk1"/>
                </a:solidFill>
                <a:latin typeface="Calibri"/>
                <a:ea typeface="Calibri"/>
                <a:cs typeface="Calibri"/>
                <a:sym typeface="Calibri"/>
              </a:rPr>
              <a:t>Leave any required areas blank - this </a:t>
            </a:r>
            <a:r>
              <a:rPr lang="en-GB" sz="1500">
                <a:solidFill>
                  <a:schemeClr val="dk1"/>
                </a:solidFill>
                <a:latin typeface="Calibri"/>
                <a:ea typeface="Calibri"/>
                <a:cs typeface="Calibri"/>
                <a:sym typeface="Calibri"/>
              </a:rPr>
              <a:t>may result in your tender being disregarded</a:t>
            </a:r>
            <a:endParaRPr sz="1500">
              <a:solidFill>
                <a:schemeClr val="dk1"/>
              </a:solidFill>
              <a:latin typeface="Calibri"/>
              <a:ea typeface="Calibri"/>
              <a:cs typeface="Calibri"/>
              <a:sym typeface="Calibri"/>
            </a:endParaRPr>
          </a:p>
        </p:txBody>
      </p:sp>
      <p:sp>
        <p:nvSpPr>
          <p:cNvPr id="651" name="Google Shape;651;p91"/>
          <p:cNvSpPr txBox="1"/>
          <p:nvPr/>
        </p:nvSpPr>
        <p:spPr>
          <a:xfrm>
            <a:off x="944852" y="4608000"/>
            <a:ext cx="7254300" cy="535500"/>
          </a:xfrm>
          <a:prstGeom prst="rect">
            <a:avLst/>
          </a:prstGeom>
          <a:noFill/>
          <a:ln cap="flat" cmpd="sng" w="9525">
            <a:solidFill>
              <a:srgbClr val="A6B808"/>
            </a:solidFill>
            <a:prstDash val="solid"/>
            <a:round/>
            <a:headEnd len="sm" w="sm" type="none"/>
            <a:tailEnd len="sm" w="sm" type="none"/>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GB" sz="1200">
                <a:solidFill>
                  <a:srgbClr val="FF0000"/>
                </a:solidFill>
              </a:rPr>
              <a:t>All information in this presentation is provisional and is subject to change. </a:t>
            </a:r>
            <a:endParaRPr sz="1200">
              <a:solidFill>
                <a:srgbClr val="FF0000"/>
              </a:solidFill>
            </a:endParaRPr>
          </a:p>
          <a:p>
            <a:pPr indent="0" lvl="0" marL="0" rtl="0" algn="ctr">
              <a:lnSpc>
                <a:spcPct val="115000"/>
              </a:lnSpc>
              <a:spcBef>
                <a:spcPts val="0"/>
              </a:spcBef>
              <a:spcAft>
                <a:spcPts val="0"/>
              </a:spcAft>
              <a:buNone/>
            </a:pPr>
            <a:r>
              <a:rPr lang="en-GB" sz="1200">
                <a:solidFill>
                  <a:srgbClr val="FF0000"/>
                </a:solidFill>
              </a:rPr>
              <a:t>All information will be superseded by information found in the published bid pack and Tender Notice. </a:t>
            </a:r>
            <a:endParaRPr sz="1100">
              <a:solidFill>
                <a:srgbClr val="FF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5" name="Shape 655"/>
        <p:cNvGrpSpPr/>
        <p:nvPr/>
      </p:nvGrpSpPr>
      <p:grpSpPr>
        <a:xfrm>
          <a:off x="0" y="0"/>
          <a:ext cx="0" cy="0"/>
          <a:chOff x="0" y="0"/>
          <a:chExt cx="0" cy="0"/>
        </a:xfrm>
      </p:grpSpPr>
      <p:sp>
        <p:nvSpPr>
          <p:cNvPr id="656" name="Google Shape;656;p92"/>
          <p:cNvSpPr txBox="1"/>
          <p:nvPr>
            <p:ph type="ctrTitle"/>
          </p:nvPr>
        </p:nvSpPr>
        <p:spPr>
          <a:xfrm>
            <a:off x="224363" y="898650"/>
            <a:ext cx="2748300" cy="1561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a:t>PPNs </a:t>
            </a:r>
            <a:endParaRPr/>
          </a:p>
          <a:p>
            <a:pPr indent="0" lvl="0" marL="0" rtl="0" algn="l">
              <a:spcBef>
                <a:spcPts val="0"/>
              </a:spcBef>
              <a:spcAft>
                <a:spcPts val="0"/>
              </a:spcAft>
              <a:buNone/>
            </a:pPr>
            <a:r>
              <a:t/>
            </a:r>
            <a:endParaRPr/>
          </a:p>
        </p:txBody>
      </p:sp>
      <p:sp>
        <p:nvSpPr>
          <p:cNvPr id="657" name="Google Shape;657;p92"/>
          <p:cNvSpPr txBox="1"/>
          <p:nvPr>
            <p:ph idx="2" type="ctrTitle"/>
          </p:nvPr>
        </p:nvSpPr>
        <p:spPr>
          <a:xfrm>
            <a:off x="224363" y="2526825"/>
            <a:ext cx="2675700" cy="9144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a:t>30th July</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sp>
        <p:nvSpPr>
          <p:cNvPr id="662" name="Google Shape;662;p93"/>
          <p:cNvSpPr txBox="1"/>
          <p:nvPr>
            <p:ph idx="2" type="ctrTitle"/>
          </p:nvPr>
        </p:nvSpPr>
        <p:spPr>
          <a:xfrm>
            <a:off x="1245355" y="3557996"/>
            <a:ext cx="7186200" cy="671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0" lang="en-GB" sz="1400" u="sng">
                <a:solidFill>
                  <a:schemeClr val="hlink"/>
                </a:solidFill>
                <a:latin typeface="Calibri"/>
                <a:ea typeface="Calibri"/>
                <a:cs typeface="Calibri"/>
                <a:sym typeface="Calibri"/>
                <a:hlinkClick r:id="rId3"/>
              </a:rPr>
              <a:t>Cyber Essentials </a:t>
            </a:r>
            <a:endParaRPr sz="1400">
              <a:latin typeface="Calibri"/>
              <a:ea typeface="Calibri"/>
              <a:cs typeface="Calibri"/>
              <a:sym typeface="Calibri"/>
            </a:endParaRPr>
          </a:p>
          <a:p>
            <a:pPr indent="0" lvl="0" marL="0" rtl="0" algn="l">
              <a:spcBef>
                <a:spcPts val="0"/>
              </a:spcBef>
              <a:spcAft>
                <a:spcPts val="0"/>
              </a:spcAft>
              <a:buNone/>
            </a:pPr>
            <a:r>
              <a:rPr b="0" lang="en-GB" sz="1400" u="sng">
                <a:solidFill>
                  <a:schemeClr val="hlink"/>
                </a:solidFill>
                <a:latin typeface="Calibri"/>
                <a:ea typeface="Calibri"/>
                <a:cs typeface="Calibri"/>
                <a:sym typeface="Calibri"/>
                <a:hlinkClick r:id="rId4"/>
              </a:rPr>
              <a:t>Cyber Toolkit</a:t>
            </a:r>
            <a:r>
              <a:rPr b="0" lang="en-GB" sz="1400">
                <a:latin typeface="Calibri"/>
                <a:ea typeface="Calibri"/>
                <a:cs typeface="Calibri"/>
                <a:sym typeface="Calibri"/>
              </a:rPr>
              <a:t> (focused on supporting SMEs achieving the certification) </a:t>
            </a:r>
            <a:endParaRPr sz="2200"/>
          </a:p>
        </p:txBody>
      </p:sp>
      <p:pic>
        <p:nvPicPr>
          <p:cNvPr id="663" name="Google Shape;663;p93"/>
          <p:cNvPicPr preferRelativeResize="0"/>
          <p:nvPr/>
        </p:nvPicPr>
        <p:blipFill>
          <a:blip r:embed="rId5">
            <a:alphaModFix/>
          </a:blip>
          <a:stretch>
            <a:fillRect/>
          </a:stretch>
        </p:blipFill>
        <p:spPr>
          <a:xfrm>
            <a:off x="680125" y="1177503"/>
            <a:ext cx="372085" cy="399300"/>
          </a:xfrm>
          <a:prstGeom prst="rect">
            <a:avLst/>
          </a:prstGeom>
          <a:noFill/>
          <a:ln>
            <a:noFill/>
          </a:ln>
        </p:spPr>
      </p:pic>
      <p:pic>
        <p:nvPicPr>
          <p:cNvPr id="664" name="Google Shape;664;p93"/>
          <p:cNvPicPr preferRelativeResize="0"/>
          <p:nvPr/>
        </p:nvPicPr>
        <p:blipFill>
          <a:blip r:embed="rId5">
            <a:alphaModFix/>
          </a:blip>
          <a:stretch>
            <a:fillRect/>
          </a:stretch>
        </p:blipFill>
        <p:spPr>
          <a:xfrm>
            <a:off x="664312" y="1894442"/>
            <a:ext cx="372085" cy="399300"/>
          </a:xfrm>
          <a:prstGeom prst="rect">
            <a:avLst/>
          </a:prstGeom>
          <a:noFill/>
          <a:ln>
            <a:noFill/>
          </a:ln>
        </p:spPr>
      </p:pic>
      <p:sp>
        <p:nvSpPr>
          <p:cNvPr id="665" name="Google Shape;665;p93"/>
          <p:cNvSpPr txBox="1"/>
          <p:nvPr/>
        </p:nvSpPr>
        <p:spPr>
          <a:xfrm>
            <a:off x="944852" y="4608000"/>
            <a:ext cx="7254300" cy="535500"/>
          </a:xfrm>
          <a:prstGeom prst="rect">
            <a:avLst/>
          </a:prstGeom>
          <a:noFill/>
          <a:ln cap="flat" cmpd="sng" w="9525">
            <a:solidFill>
              <a:srgbClr val="A6B808"/>
            </a:solidFill>
            <a:prstDash val="solid"/>
            <a:round/>
            <a:headEnd len="sm" w="sm" type="none"/>
            <a:tailEnd len="sm" w="sm" type="none"/>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GB" sz="1200">
                <a:solidFill>
                  <a:srgbClr val="FF0000"/>
                </a:solidFill>
              </a:rPr>
              <a:t>All information in this presentation is provisional and is subject to change. </a:t>
            </a:r>
            <a:endParaRPr sz="1200">
              <a:solidFill>
                <a:srgbClr val="FF0000"/>
              </a:solidFill>
            </a:endParaRPr>
          </a:p>
          <a:p>
            <a:pPr indent="0" lvl="0" marL="0" rtl="0" algn="ctr">
              <a:lnSpc>
                <a:spcPct val="115000"/>
              </a:lnSpc>
              <a:spcBef>
                <a:spcPts val="0"/>
              </a:spcBef>
              <a:spcAft>
                <a:spcPts val="0"/>
              </a:spcAft>
              <a:buNone/>
            </a:pPr>
            <a:r>
              <a:rPr lang="en-GB" sz="1200">
                <a:solidFill>
                  <a:srgbClr val="FF0000"/>
                </a:solidFill>
              </a:rPr>
              <a:t>All information will be superseded by information found in the published bid pack and Tender Notice. </a:t>
            </a:r>
            <a:endParaRPr sz="1100">
              <a:solidFill>
                <a:srgbClr val="FF0000"/>
              </a:solidFill>
            </a:endParaRPr>
          </a:p>
        </p:txBody>
      </p:sp>
      <p:pic>
        <p:nvPicPr>
          <p:cNvPr id="666" name="Google Shape;666;p93"/>
          <p:cNvPicPr preferRelativeResize="0"/>
          <p:nvPr/>
        </p:nvPicPr>
        <p:blipFill>
          <a:blip r:embed="rId5">
            <a:alphaModFix/>
          </a:blip>
          <a:stretch>
            <a:fillRect/>
          </a:stretch>
        </p:blipFill>
        <p:spPr>
          <a:xfrm>
            <a:off x="680115" y="2616244"/>
            <a:ext cx="372085" cy="399300"/>
          </a:xfrm>
          <a:prstGeom prst="rect">
            <a:avLst/>
          </a:prstGeom>
          <a:noFill/>
          <a:ln>
            <a:noFill/>
          </a:ln>
        </p:spPr>
      </p:pic>
      <p:sp>
        <p:nvSpPr>
          <p:cNvPr id="667" name="Google Shape;667;p93"/>
          <p:cNvSpPr txBox="1"/>
          <p:nvPr/>
        </p:nvSpPr>
        <p:spPr>
          <a:xfrm>
            <a:off x="1177253" y="1245100"/>
            <a:ext cx="7254300" cy="749100"/>
          </a:xfrm>
          <a:prstGeom prst="rect">
            <a:avLst/>
          </a:prstGeom>
          <a:noFill/>
          <a:ln>
            <a:noFill/>
          </a:ln>
        </p:spPr>
        <p:txBody>
          <a:bodyPr anchorCtr="0" anchor="t" bIns="93700" lIns="93700" spcFirstLastPara="1" rIns="93700" wrap="square" tIns="93700">
            <a:noAutofit/>
          </a:bodyPr>
          <a:lstStyle/>
          <a:p>
            <a:pPr indent="0" lvl="0" marL="0" rtl="0" algn="l">
              <a:spcBef>
                <a:spcPts val="0"/>
              </a:spcBef>
              <a:spcAft>
                <a:spcPts val="0"/>
              </a:spcAft>
              <a:buNone/>
            </a:pPr>
            <a:r>
              <a:rPr lang="en-GB">
                <a:solidFill>
                  <a:schemeClr val="dk1"/>
                </a:solidFill>
                <a:latin typeface="Calibri"/>
                <a:ea typeface="Calibri"/>
                <a:cs typeface="Calibri"/>
                <a:sym typeface="Calibri"/>
              </a:rPr>
              <a:t>Cyber Essentials Basic = the certificate awarded on the basis of self-assessment, verified by an independent certification body </a:t>
            </a:r>
            <a:endParaRPr>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100">
              <a:solidFill>
                <a:schemeClr val="dk1"/>
              </a:solidFill>
            </a:endParaRPr>
          </a:p>
          <a:p>
            <a:pPr indent="0" lvl="0" marL="0" rtl="0" algn="l">
              <a:spcBef>
                <a:spcPts val="0"/>
              </a:spcBef>
              <a:spcAft>
                <a:spcPts val="0"/>
              </a:spcAft>
              <a:buNone/>
            </a:pPr>
            <a:r>
              <a:rPr lang="en-GB" sz="1100">
                <a:solidFill>
                  <a:schemeClr val="dk1"/>
                </a:solidFill>
              </a:rPr>
              <a:t> </a:t>
            </a:r>
            <a:endParaRPr sz="1100">
              <a:solidFill>
                <a:schemeClr val="dk1"/>
              </a:solidFill>
            </a:endParaRPr>
          </a:p>
          <a:p>
            <a:pPr indent="0" lvl="0" marL="0" rtl="0" algn="l">
              <a:lnSpc>
                <a:spcPct val="115000"/>
              </a:lnSpc>
              <a:spcBef>
                <a:spcPts val="0"/>
              </a:spcBef>
              <a:spcAft>
                <a:spcPts val="0"/>
              </a:spcAft>
              <a:buNone/>
            </a:pPr>
            <a:r>
              <a:t/>
            </a:r>
            <a:endParaRPr sz="1500">
              <a:solidFill>
                <a:schemeClr val="dk1"/>
              </a:solidFill>
              <a:latin typeface="Calibri"/>
              <a:ea typeface="Calibri"/>
              <a:cs typeface="Calibri"/>
              <a:sym typeface="Calibri"/>
            </a:endParaRPr>
          </a:p>
        </p:txBody>
      </p:sp>
      <p:sp>
        <p:nvSpPr>
          <p:cNvPr id="668" name="Google Shape;668;p93"/>
          <p:cNvSpPr txBox="1"/>
          <p:nvPr/>
        </p:nvSpPr>
        <p:spPr>
          <a:xfrm>
            <a:off x="1177255" y="1994200"/>
            <a:ext cx="7254300" cy="399300"/>
          </a:xfrm>
          <a:prstGeom prst="rect">
            <a:avLst/>
          </a:prstGeom>
          <a:noFill/>
          <a:ln>
            <a:noFill/>
          </a:ln>
        </p:spPr>
        <p:txBody>
          <a:bodyPr anchorCtr="0" anchor="t" bIns="93700" lIns="93700" spcFirstLastPara="1" rIns="93700" wrap="square" tIns="93700">
            <a:noAutofit/>
          </a:bodyPr>
          <a:lstStyle/>
          <a:p>
            <a:pPr indent="0" lvl="0" marL="0" rtl="0" algn="l">
              <a:spcBef>
                <a:spcPts val="0"/>
              </a:spcBef>
              <a:spcAft>
                <a:spcPts val="0"/>
              </a:spcAft>
              <a:buNone/>
            </a:pPr>
            <a:r>
              <a:rPr lang="en-GB">
                <a:solidFill>
                  <a:schemeClr val="dk1"/>
                </a:solidFill>
                <a:latin typeface="Calibri"/>
                <a:ea typeface="Calibri"/>
                <a:cs typeface="Calibri"/>
                <a:sym typeface="Calibri"/>
              </a:rPr>
              <a:t>Cyber Essential Plus may be required by buyers for their call off contracts </a:t>
            </a:r>
            <a:endParaRPr>
              <a:solidFill>
                <a:schemeClr val="dk1"/>
              </a:solidFill>
              <a:latin typeface="Calibri"/>
              <a:ea typeface="Calibri"/>
              <a:cs typeface="Calibri"/>
              <a:sym typeface="Calibri"/>
            </a:endParaRPr>
          </a:p>
        </p:txBody>
      </p:sp>
      <p:sp>
        <p:nvSpPr>
          <p:cNvPr id="669" name="Google Shape;669;p93"/>
          <p:cNvSpPr txBox="1"/>
          <p:nvPr/>
        </p:nvSpPr>
        <p:spPr>
          <a:xfrm>
            <a:off x="1177250" y="2684700"/>
            <a:ext cx="7254300" cy="535500"/>
          </a:xfrm>
          <a:prstGeom prst="rect">
            <a:avLst/>
          </a:prstGeom>
          <a:noFill/>
          <a:ln>
            <a:noFill/>
          </a:ln>
        </p:spPr>
        <p:txBody>
          <a:bodyPr anchorCtr="0" anchor="t" bIns="93700" lIns="93700" spcFirstLastPara="1" rIns="93700" wrap="square" tIns="93700">
            <a:noAutofit/>
          </a:bodyPr>
          <a:lstStyle/>
          <a:p>
            <a:pPr indent="0" lvl="0" marL="0" rtl="0" algn="l">
              <a:spcBef>
                <a:spcPts val="0"/>
              </a:spcBef>
              <a:spcAft>
                <a:spcPts val="0"/>
              </a:spcAft>
              <a:buNone/>
            </a:pPr>
            <a:r>
              <a:rPr lang="en-GB">
                <a:solidFill>
                  <a:schemeClr val="dk1"/>
                </a:solidFill>
                <a:latin typeface="Calibri"/>
                <a:ea typeface="Calibri"/>
                <a:cs typeface="Calibri"/>
                <a:sym typeface="Calibri"/>
              </a:rPr>
              <a:t>Maintaining a certificate and renewal of </a:t>
            </a:r>
            <a:r>
              <a:rPr lang="en-GB">
                <a:solidFill>
                  <a:schemeClr val="dk1"/>
                </a:solidFill>
                <a:latin typeface="Calibri"/>
                <a:ea typeface="Calibri"/>
                <a:cs typeface="Calibri"/>
                <a:sym typeface="Calibri"/>
              </a:rPr>
              <a:t>certificate will be monitored by GCA throughout the framework </a:t>
            </a:r>
            <a:endParaRPr>
              <a:solidFill>
                <a:schemeClr val="dk1"/>
              </a:solidFill>
              <a:latin typeface="Calibri"/>
              <a:ea typeface="Calibri"/>
              <a:cs typeface="Calibri"/>
              <a:sym typeface="Calibri"/>
            </a:endParaRPr>
          </a:p>
        </p:txBody>
      </p:sp>
      <p:sp>
        <p:nvSpPr>
          <p:cNvPr id="670" name="Google Shape;670;p93"/>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GB" u="sng">
                <a:solidFill>
                  <a:schemeClr val="hlink"/>
                </a:solidFill>
                <a:hlinkClick r:id="rId6"/>
              </a:rPr>
              <a:t>PPN 014</a:t>
            </a:r>
            <a:r>
              <a:rPr lang="en-GB"/>
              <a:t>: Cyber Essentials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highlight>
                <a:srgbClr val="FFFF00"/>
              </a:highlight>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4" name="Shape 674"/>
        <p:cNvGrpSpPr/>
        <p:nvPr/>
      </p:nvGrpSpPr>
      <p:grpSpPr>
        <a:xfrm>
          <a:off x="0" y="0"/>
          <a:ext cx="0" cy="0"/>
          <a:chOff x="0" y="0"/>
          <a:chExt cx="0" cy="0"/>
        </a:xfrm>
      </p:grpSpPr>
      <p:sp>
        <p:nvSpPr>
          <p:cNvPr id="675" name="Google Shape;675;p94"/>
          <p:cNvSpPr txBox="1"/>
          <p:nvPr>
            <p:ph idx="2" type="ctrTitle"/>
          </p:nvPr>
        </p:nvSpPr>
        <p:spPr>
          <a:xfrm>
            <a:off x="1221050" y="3506416"/>
            <a:ext cx="7186200" cy="9534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0" lang="en-GB" sz="1400" u="sng">
                <a:solidFill>
                  <a:srgbClr val="0000FF"/>
                </a:solidFill>
                <a:highlight>
                  <a:srgbClr val="FFFFFF"/>
                </a:highlight>
                <a:latin typeface="Calibri"/>
                <a:ea typeface="Calibri"/>
                <a:cs typeface="Calibri"/>
                <a:sym typeface="Calibri"/>
                <a:hlinkClick r:id="rId3">
                  <a:extLst>
                    <a:ext uri="{A12FA001-AC4F-418D-AE19-62706E023703}">
                      <ahyp:hlinkClr val="tx"/>
                    </a:ext>
                  </a:extLst>
                </a:hlinkClick>
              </a:rPr>
              <a:t>guidance document for PPN 015</a:t>
            </a:r>
            <a:endParaRPr b="0" sz="1400">
              <a:solidFill>
                <a:srgbClr val="0000FF"/>
              </a:solidFill>
              <a:latin typeface="Calibri"/>
              <a:ea typeface="Calibri"/>
              <a:cs typeface="Calibri"/>
              <a:sym typeface="Calibri"/>
            </a:endParaRPr>
          </a:p>
          <a:p>
            <a:pPr indent="0" lvl="0" marL="0" rtl="0" algn="l">
              <a:spcBef>
                <a:spcPts val="0"/>
              </a:spcBef>
              <a:spcAft>
                <a:spcPts val="0"/>
              </a:spcAft>
              <a:buNone/>
            </a:pPr>
            <a:r>
              <a:rPr b="0" lang="en-GB" sz="1400" u="sng">
                <a:solidFill>
                  <a:schemeClr val="hlink"/>
                </a:solidFill>
                <a:latin typeface="Calibri"/>
                <a:ea typeface="Calibri"/>
                <a:cs typeface="Calibri"/>
                <a:sym typeface="Calibri"/>
                <a:hlinkClick r:id="rId4"/>
              </a:rPr>
              <a:t>Checker </a:t>
            </a:r>
            <a:endParaRPr sz="1400">
              <a:solidFill>
                <a:srgbClr val="0000FF"/>
              </a:solidFill>
              <a:latin typeface="Calibri"/>
              <a:ea typeface="Calibri"/>
              <a:cs typeface="Calibri"/>
              <a:sym typeface="Calibri"/>
            </a:endParaRPr>
          </a:p>
        </p:txBody>
      </p:sp>
      <p:pic>
        <p:nvPicPr>
          <p:cNvPr id="676" name="Google Shape;676;p94"/>
          <p:cNvPicPr preferRelativeResize="0"/>
          <p:nvPr/>
        </p:nvPicPr>
        <p:blipFill>
          <a:blip r:embed="rId5">
            <a:alphaModFix/>
          </a:blip>
          <a:stretch>
            <a:fillRect/>
          </a:stretch>
        </p:blipFill>
        <p:spPr>
          <a:xfrm>
            <a:off x="680125" y="1177503"/>
            <a:ext cx="372085" cy="399300"/>
          </a:xfrm>
          <a:prstGeom prst="rect">
            <a:avLst/>
          </a:prstGeom>
          <a:noFill/>
          <a:ln>
            <a:noFill/>
          </a:ln>
        </p:spPr>
      </p:pic>
      <p:pic>
        <p:nvPicPr>
          <p:cNvPr id="677" name="Google Shape;677;p94"/>
          <p:cNvPicPr preferRelativeResize="0"/>
          <p:nvPr/>
        </p:nvPicPr>
        <p:blipFill>
          <a:blip r:embed="rId5">
            <a:alphaModFix/>
          </a:blip>
          <a:stretch>
            <a:fillRect/>
          </a:stretch>
        </p:blipFill>
        <p:spPr>
          <a:xfrm>
            <a:off x="664312" y="1894442"/>
            <a:ext cx="372085" cy="399300"/>
          </a:xfrm>
          <a:prstGeom prst="rect">
            <a:avLst/>
          </a:prstGeom>
          <a:noFill/>
          <a:ln>
            <a:noFill/>
          </a:ln>
        </p:spPr>
      </p:pic>
      <p:sp>
        <p:nvSpPr>
          <p:cNvPr id="678" name="Google Shape;678;p94"/>
          <p:cNvSpPr txBox="1"/>
          <p:nvPr/>
        </p:nvSpPr>
        <p:spPr>
          <a:xfrm>
            <a:off x="944852" y="4608000"/>
            <a:ext cx="7254300" cy="535500"/>
          </a:xfrm>
          <a:prstGeom prst="rect">
            <a:avLst/>
          </a:prstGeom>
          <a:noFill/>
          <a:ln cap="flat" cmpd="sng" w="9525">
            <a:solidFill>
              <a:srgbClr val="A6B808"/>
            </a:solidFill>
            <a:prstDash val="solid"/>
            <a:round/>
            <a:headEnd len="sm" w="sm" type="none"/>
            <a:tailEnd len="sm" w="sm" type="none"/>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GB" sz="1200">
                <a:solidFill>
                  <a:srgbClr val="FF0000"/>
                </a:solidFill>
              </a:rPr>
              <a:t>All information in this presentation is provisional and is subject to change. </a:t>
            </a:r>
            <a:endParaRPr sz="1200">
              <a:solidFill>
                <a:srgbClr val="FF0000"/>
              </a:solidFill>
            </a:endParaRPr>
          </a:p>
          <a:p>
            <a:pPr indent="0" lvl="0" marL="0" rtl="0" algn="ctr">
              <a:lnSpc>
                <a:spcPct val="115000"/>
              </a:lnSpc>
              <a:spcBef>
                <a:spcPts val="0"/>
              </a:spcBef>
              <a:spcAft>
                <a:spcPts val="0"/>
              </a:spcAft>
              <a:buNone/>
            </a:pPr>
            <a:r>
              <a:rPr lang="en-GB" sz="1200">
                <a:solidFill>
                  <a:srgbClr val="FF0000"/>
                </a:solidFill>
              </a:rPr>
              <a:t>All information will be superseded by information found in the published bid pack and Tender Notice. </a:t>
            </a:r>
            <a:endParaRPr sz="1100">
              <a:solidFill>
                <a:srgbClr val="FF0000"/>
              </a:solidFill>
            </a:endParaRPr>
          </a:p>
        </p:txBody>
      </p:sp>
      <p:pic>
        <p:nvPicPr>
          <p:cNvPr id="679" name="Google Shape;679;p94"/>
          <p:cNvPicPr preferRelativeResize="0"/>
          <p:nvPr/>
        </p:nvPicPr>
        <p:blipFill>
          <a:blip r:embed="rId5">
            <a:alphaModFix/>
          </a:blip>
          <a:stretch>
            <a:fillRect/>
          </a:stretch>
        </p:blipFill>
        <p:spPr>
          <a:xfrm>
            <a:off x="680115" y="2616244"/>
            <a:ext cx="372085" cy="399300"/>
          </a:xfrm>
          <a:prstGeom prst="rect">
            <a:avLst/>
          </a:prstGeom>
          <a:noFill/>
          <a:ln>
            <a:noFill/>
          </a:ln>
        </p:spPr>
      </p:pic>
      <p:sp>
        <p:nvSpPr>
          <p:cNvPr id="680" name="Google Shape;680;p94"/>
          <p:cNvSpPr txBox="1"/>
          <p:nvPr/>
        </p:nvSpPr>
        <p:spPr>
          <a:xfrm>
            <a:off x="1187000" y="1246607"/>
            <a:ext cx="7602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latin typeface="Calibri"/>
                <a:ea typeface="Calibri"/>
                <a:cs typeface="Calibri"/>
                <a:sym typeface="Calibri"/>
              </a:rPr>
              <a:t>UK2 or UK3 were published prior to the 01/10/2025 then PPN 015 can apply (NS4 UK2 = 0</a:t>
            </a:r>
            <a:r>
              <a:rPr lang="en-GB">
                <a:solidFill>
                  <a:srgbClr val="0B0C0C"/>
                </a:solidFill>
                <a:highlight>
                  <a:srgbClr val="FFFFFF"/>
                </a:highlight>
                <a:latin typeface="Calibri"/>
                <a:ea typeface="Calibri"/>
                <a:cs typeface="Calibri"/>
                <a:sym typeface="Calibri"/>
              </a:rPr>
              <a:t>8/09/2025)</a:t>
            </a:r>
            <a:endParaRPr>
              <a:latin typeface="Calibri"/>
              <a:ea typeface="Calibri"/>
              <a:cs typeface="Calibri"/>
              <a:sym typeface="Calibri"/>
            </a:endParaRPr>
          </a:p>
          <a:p>
            <a:pPr indent="0" lvl="0" marL="0" rtl="0" algn="l">
              <a:spcBef>
                <a:spcPts val="0"/>
              </a:spcBef>
              <a:spcAft>
                <a:spcPts val="0"/>
              </a:spcAft>
              <a:buNone/>
            </a:pPr>
            <a:r>
              <a:rPr lang="en-GB">
                <a:latin typeface="Calibri"/>
                <a:ea typeface="Calibri"/>
                <a:cs typeface="Calibri"/>
                <a:sym typeface="Calibri"/>
              </a:rPr>
              <a:t>Difference = PPN015 average payments days 55 days, PPN018 average payments days 45 days</a:t>
            </a:r>
            <a:endParaRPr>
              <a:latin typeface="Calibri"/>
              <a:ea typeface="Calibri"/>
              <a:cs typeface="Calibri"/>
              <a:sym typeface="Calibri"/>
            </a:endParaRPr>
          </a:p>
        </p:txBody>
      </p:sp>
      <p:sp>
        <p:nvSpPr>
          <p:cNvPr id="681" name="Google Shape;681;p94"/>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GB" u="sng">
                <a:solidFill>
                  <a:schemeClr val="hlink"/>
                </a:solidFill>
                <a:hlinkClick r:id="rId6"/>
              </a:rPr>
              <a:t>PPN 015</a:t>
            </a:r>
            <a:r>
              <a:rPr lang="en-GB"/>
              <a:t>: Prompt Payment</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highlight>
                <a:srgbClr val="FFFF00"/>
              </a:highlight>
            </a:endParaRPr>
          </a:p>
        </p:txBody>
      </p:sp>
      <p:sp>
        <p:nvSpPr>
          <p:cNvPr id="682" name="Google Shape;682;p94"/>
          <p:cNvSpPr txBox="1"/>
          <p:nvPr/>
        </p:nvSpPr>
        <p:spPr>
          <a:xfrm>
            <a:off x="1187000" y="2037957"/>
            <a:ext cx="70122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latin typeface="Calibri"/>
                <a:ea typeface="Calibri"/>
                <a:cs typeface="Calibri"/>
                <a:sym typeface="Calibri"/>
              </a:rPr>
              <a:t>P</a:t>
            </a:r>
            <a:r>
              <a:rPr lang="en-GB">
                <a:latin typeface="Calibri"/>
                <a:ea typeface="Calibri"/>
                <a:cs typeface="Calibri"/>
                <a:sym typeface="Calibri"/>
              </a:rPr>
              <a:t>aying at least 95% (at least 90% if an action plan is provided) of invoices within 60 days </a:t>
            </a:r>
            <a:endParaRPr>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a:p>
            <a:pPr indent="0" lvl="0" marL="0" rtl="0" algn="l">
              <a:spcBef>
                <a:spcPts val="0"/>
              </a:spcBef>
              <a:spcAft>
                <a:spcPts val="0"/>
              </a:spcAft>
              <a:buNone/>
            </a:pPr>
            <a:r>
              <a:rPr lang="en-GB">
                <a:latin typeface="Calibri"/>
                <a:ea typeface="Calibri"/>
                <a:cs typeface="Calibri"/>
                <a:sym typeface="Calibri"/>
              </a:rPr>
              <a:t>Meeting the average payment days threshold of at least 55 days for all invoices in at least one of the two previous six month periods, </a:t>
            </a:r>
            <a:r>
              <a:rPr lang="en-GB">
                <a:latin typeface="Calibri"/>
                <a:ea typeface="Calibri"/>
                <a:cs typeface="Calibri"/>
                <a:sym typeface="Calibri"/>
              </a:rPr>
              <a:t>measured over 12 months </a:t>
            </a:r>
            <a:endParaRPr>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6" name="Shape 686"/>
        <p:cNvGrpSpPr/>
        <p:nvPr/>
      </p:nvGrpSpPr>
      <p:grpSpPr>
        <a:xfrm>
          <a:off x="0" y="0"/>
          <a:ext cx="0" cy="0"/>
          <a:chOff x="0" y="0"/>
          <a:chExt cx="0" cy="0"/>
        </a:xfrm>
      </p:grpSpPr>
      <p:sp>
        <p:nvSpPr>
          <p:cNvPr id="687" name="Google Shape;687;p95"/>
          <p:cNvSpPr txBox="1"/>
          <p:nvPr/>
        </p:nvSpPr>
        <p:spPr>
          <a:xfrm>
            <a:off x="944852" y="4608000"/>
            <a:ext cx="7254300" cy="535500"/>
          </a:xfrm>
          <a:prstGeom prst="rect">
            <a:avLst/>
          </a:prstGeom>
          <a:noFill/>
          <a:ln cap="flat" cmpd="sng" w="9525">
            <a:solidFill>
              <a:srgbClr val="A6B808"/>
            </a:solidFill>
            <a:prstDash val="solid"/>
            <a:round/>
            <a:headEnd len="sm" w="sm" type="none"/>
            <a:tailEnd len="sm" w="sm" type="none"/>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GB" sz="1200">
                <a:solidFill>
                  <a:srgbClr val="FF0000"/>
                </a:solidFill>
              </a:rPr>
              <a:t>All information in this presentation is provisional and is subject to change. </a:t>
            </a:r>
            <a:endParaRPr sz="1200">
              <a:solidFill>
                <a:srgbClr val="FF0000"/>
              </a:solidFill>
            </a:endParaRPr>
          </a:p>
          <a:p>
            <a:pPr indent="0" lvl="0" marL="0" rtl="0" algn="ctr">
              <a:lnSpc>
                <a:spcPct val="115000"/>
              </a:lnSpc>
              <a:spcBef>
                <a:spcPts val="0"/>
              </a:spcBef>
              <a:spcAft>
                <a:spcPts val="0"/>
              </a:spcAft>
              <a:buNone/>
            </a:pPr>
            <a:r>
              <a:rPr lang="en-GB" sz="1200">
                <a:solidFill>
                  <a:srgbClr val="FF0000"/>
                </a:solidFill>
              </a:rPr>
              <a:t>All information will be superseded by information found in the published bid pack and Tender Notice. </a:t>
            </a:r>
            <a:endParaRPr sz="1100">
              <a:solidFill>
                <a:srgbClr val="FF0000"/>
              </a:solidFill>
            </a:endParaRPr>
          </a:p>
        </p:txBody>
      </p:sp>
      <p:sp>
        <p:nvSpPr>
          <p:cNvPr id="688" name="Google Shape;688;p95"/>
          <p:cNvSpPr txBox="1"/>
          <p:nvPr/>
        </p:nvSpPr>
        <p:spPr>
          <a:xfrm>
            <a:off x="736200" y="989138"/>
            <a:ext cx="7671600" cy="341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500">
                <a:latin typeface="Calibri"/>
                <a:ea typeface="Calibri"/>
                <a:cs typeface="Calibri"/>
                <a:sym typeface="Calibri"/>
              </a:rPr>
              <a:t>Must include: </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lang="en-GB" sz="1500">
                <a:latin typeface="Calibri"/>
                <a:ea typeface="Calibri"/>
                <a:cs typeface="Calibri"/>
                <a:sym typeface="Calibri"/>
              </a:rPr>
              <a:t>confirming the supplier’s commitment to </a:t>
            </a:r>
            <a:r>
              <a:rPr b="1" lang="en-GB" sz="1500">
                <a:latin typeface="Calibri"/>
                <a:ea typeface="Calibri"/>
                <a:cs typeface="Calibri"/>
                <a:sym typeface="Calibri"/>
              </a:rPr>
              <a:t>achieving net zero by 2050</a:t>
            </a:r>
            <a:r>
              <a:rPr lang="en-GB" sz="1500">
                <a:latin typeface="Calibri"/>
                <a:ea typeface="Calibri"/>
                <a:cs typeface="Calibri"/>
                <a:sym typeface="Calibri"/>
              </a:rPr>
              <a:t> for their UK operations </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lang="en-GB" sz="1500">
                <a:latin typeface="Calibri"/>
                <a:ea typeface="Calibri"/>
                <a:cs typeface="Calibri"/>
                <a:sym typeface="Calibri"/>
              </a:rPr>
              <a:t>providing the supplier’s current emissions for the sources included in Scope 1 and 2 of the GHG Protocol, and a defined subset of Scope 3 emissions </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lang="en-GB" sz="1500">
                <a:latin typeface="Calibri"/>
                <a:ea typeface="Calibri"/>
                <a:cs typeface="Calibri"/>
                <a:sym typeface="Calibri"/>
              </a:rPr>
              <a:t>providing emissions reporting in CO2e (carbon dioxide equivalent) for the six greenhouse gases covered by the Kyoto Protocol </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lang="en-GB" sz="1500">
                <a:latin typeface="Calibri"/>
                <a:ea typeface="Calibri"/>
                <a:cs typeface="Calibri"/>
                <a:sym typeface="Calibri"/>
              </a:rPr>
              <a:t>setting out the environmental management measures in effect, including certification schemes or specific carbon reduction measures the supplier has adopted, and will be able to apply when performing the contract and that support achieving net zero by 2050 </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b="1" lang="en-GB" sz="1500">
                <a:latin typeface="Calibri"/>
                <a:ea typeface="Calibri"/>
                <a:cs typeface="Calibri"/>
                <a:sym typeface="Calibri"/>
              </a:rPr>
              <a:t>publication of the CRP on the bidder’s website</a:t>
            </a:r>
            <a:endParaRPr b="1" sz="1500">
              <a:latin typeface="Calibri"/>
              <a:ea typeface="Calibri"/>
              <a:cs typeface="Calibri"/>
              <a:sym typeface="Calibri"/>
            </a:endParaRPr>
          </a:p>
          <a:p>
            <a:pPr indent="0" lvl="0" marL="0" rtl="0" algn="l">
              <a:spcBef>
                <a:spcPts val="0"/>
              </a:spcBef>
              <a:spcAft>
                <a:spcPts val="0"/>
              </a:spcAft>
              <a:buNone/>
            </a:pPr>
            <a:r>
              <a:t/>
            </a:r>
            <a:endParaRPr sz="1500">
              <a:latin typeface="Calibri"/>
              <a:ea typeface="Calibri"/>
              <a:cs typeface="Calibri"/>
              <a:sym typeface="Calibri"/>
            </a:endParaRPr>
          </a:p>
          <a:p>
            <a:pPr indent="0" lvl="0" marL="0" rtl="0" algn="l">
              <a:spcBef>
                <a:spcPts val="0"/>
              </a:spcBef>
              <a:spcAft>
                <a:spcPts val="0"/>
              </a:spcAft>
              <a:buNone/>
            </a:pPr>
            <a:r>
              <a:rPr lang="en-GB" sz="1500">
                <a:solidFill>
                  <a:schemeClr val="dk1"/>
                </a:solidFill>
                <a:latin typeface="Calibri"/>
                <a:ea typeface="Calibri"/>
                <a:cs typeface="Calibri"/>
                <a:sym typeface="Calibri"/>
              </a:rPr>
              <a:t>Parent company CRP is ok if the bidding entity is wholly owned by the parent, and they aim to get their own CRP as soon as reasonably practical</a:t>
            </a:r>
            <a:endParaRPr sz="1500">
              <a:latin typeface="Calibri"/>
              <a:ea typeface="Calibri"/>
              <a:cs typeface="Calibri"/>
              <a:sym typeface="Calibri"/>
            </a:endParaRPr>
          </a:p>
        </p:txBody>
      </p:sp>
      <p:sp>
        <p:nvSpPr>
          <p:cNvPr id="689" name="Google Shape;689;p95"/>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GB" u="sng">
                <a:solidFill>
                  <a:schemeClr val="hlink"/>
                </a:solidFill>
                <a:hlinkClick r:id="rId3"/>
              </a:rPr>
              <a:t>PPN 006</a:t>
            </a:r>
            <a:r>
              <a:rPr lang="en-GB"/>
              <a:t>: Carbon Reduction Plan (CRP)</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highlight>
                <a:srgbClr val="FFFF00"/>
              </a:highlight>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sp>
        <p:nvSpPr>
          <p:cNvPr id="694" name="Google Shape;694;p96"/>
          <p:cNvSpPr txBox="1"/>
          <p:nvPr/>
        </p:nvSpPr>
        <p:spPr>
          <a:xfrm>
            <a:off x="944852" y="4608000"/>
            <a:ext cx="7254300" cy="535500"/>
          </a:xfrm>
          <a:prstGeom prst="rect">
            <a:avLst/>
          </a:prstGeom>
          <a:noFill/>
          <a:ln cap="flat" cmpd="sng" w="9525">
            <a:solidFill>
              <a:srgbClr val="A6B808"/>
            </a:solidFill>
            <a:prstDash val="solid"/>
            <a:round/>
            <a:headEnd len="sm" w="sm" type="none"/>
            <a:tailEnd len="sm" w="sm" type="none"/>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GB" sz="1200">
                <a:solidFill>
                  <a:srgbClr val="FF0000"/>
                </a:solidFill>
              </a:rPr>
              <a:t>All information in this presentation is provisional and is subject to change. </a:t>
            </a:r>
            <a:endParaRPr sz="1200">
              <a:solidFill>
                <a:srgbClr val="FF0000"/>
              </a:solidFill>
            </a:endParaRPr>
          </a:p>
          <a:p>
            <a:pPr indent="0" lvl="0" marL="0" rtl="0" algn="ctr">
              <a:lnSpc>
                <a:spcPct val="115000"/>
              </a:lnSpc>
              <a:spcBef>
                <a:spcPts val="0"/>
              </a:spcBef>
              <a:spcAft>
                <a:spcPts val="0"/>
              </a:spcAft>
              <a:buNone/>
            </a:pPr>
            <a:r>
              <a:rPr lang="en-GB" sz="1200">
                <a:solidFill>
                  <a:srgbClr val="FF0000"/>
                </a:solidFill>
              </a:rPr>
              <a:t>All information will be superseded by information found in the published bid pack and Tender Notice. </a:t>
            </a:r>
            <a:endParaRPr sz="1100">
              <a:solidFill>
                <a:srgbClr val="FF0000"/>
              </a:solidFill>
            </a:endParaRPr>
          </a:p>
        </p:txBody>
      </p:sp>
      <p:sp>
        <p:nvSpPr>
          <p:cNvPr id="695" name="Google Shape;695;p96"/>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GB" u="sng">
                <a:solidFill>
                  <a:schemeClr val="hlink"/>
                </a:solidFill>
                <a:hlinkClick r:id="rId3"/>
              </a:rPr>
              <a:t>PPN 006</a:t>
            </a:r>
            <a:r>
              <a:rPr lang="en-GB"/>
              <a:t>: Carbon Reduction Plan</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highlight>
                <a:srgbClr val="FFFF00"/>
              </a:highlight>
            </a:endParaRPr>
          </a:p>
        </p:txBody>
      </p:sp>
      <p:sp>
        <p:nvSpPr>
          <p:cNvPr id="696" name="Google Shape;696;p96"/>
          <p:cNvSpPr txBox="1"/>
          <p:nvPr>
            <p:ph idx="2" type="ctrTitle"/>
          </p:nvPr>
        </p:nvSpPr>
        <p:spPr>
          <a:xfrm>
            <a:off x="836000" y="1187999"/>
            <a:ext cx="7186200" cy="2767500"/>
          </a:xfrm>
          <a:prstGeom prst="rect">
            <a:avLst/>
          </a:prstGeom>
        </p:spPr>
        <p:txBody>
          <a:bodyPr anchorCtr="0" anchor="t" bIns="0" lIns="0" spcFirstLastPara="1" rIns="0" wrap="square" tIns="0">
            <a:noAutofit/>
          </a:bodyPr>
          <a:lstStyle/>
          <a:p>
            <a:pPr indent="0" lvl="0" marL="0" rtl="0" algn="l">
              <a:lnSpc>
                <a:spcPct val="100000"/>
              </a:lnSpc>
              <a:spcBef>
                <a:spcPts val="0"/>
              </a:spcBef>
              <a:spcAft>
                <a:spcPts val="0"/>
              </a:spcAft>
              <a:buNone/>
            </a:pPr>
            <a:r>
              <a:t/>
            </a:r>
            <a:endParaRPr b="0" sz="1500">
              <a:latin typeface="Calibri"/>
              <a:ea typeface="Calibri"/>
              <a:cs typeface="Calibri"/>
              <a:sym typeface="Calibri"/>
            </a:endParaRPr>
          </a:p>
          <a:p>
            <a:pPr indent="-323850" lvl="0" marL="457200" rtl="0" algn="l">
              <a:lnSpc>
                <a:spcPct val="100000"/>
              </a:lnSpc>
              <a:spcBef>
                <a:spcPts val="0"/>
              </a:spcBef>
              <a:spcAft>
                <a:spcPts val="0"/>
              </a:spcAft>
              <a:buSzPts val="1500"/>
              <a:buFont typeface="Calibri"/>
              <a:buChar char="➔"/>
            </a:pPr>
            <a:r>
              <a:rPr b="0" lang="en-GB" sz="1500">
                <a:latin typeface="Calibri"/>
                <a:ea typeface="Calibri"/>
                <a:cs typeface="Calibri"/>
                <a:sym typeface="Calibri"/>
              </a:rPr>
              <a:t>How to create a </a:t>
            </a:r>
            <a:r>
              <a:rPr b="0" lang="en-GB" sz="1500" u="sng">
                <a:solidFill>
                  <a:schemeClr val="hlink"/>
                </a:solidFill>
                <a:latin typeface="Calibri"/>
                <a:ea typeface="Calibri"/>
                <a:cs typeface="Calibri"/>
                <a:sym typeface="Calibri"/>
                <a:hlinkClick r:id="rId4"/>
              </a:rPr>
              <a:t>Carbon Reduction Plan</a:t>
            </a:r>
            <a:endParaRPr b="0" sz="1500">
              <a:latin typeface="Calibri"/>
              <a:ea typeface="Calibri"/>
              <a:cs typeface="Calibri"/>
              <a:sym typeface="Calibri"/>
            </a:endParaRPr>
          </a:p>
          <a:p>
            <a:pPr indent="-323850" lvl="0" marL="457200" rtl="0" algn="l">
              <a:lnSpc>
                <a:spcPct val="100000"/>
              </a:lnSpc>
              <a:spcBef>
                <a:spcPts val="0"/>
              </a:spcBef>
              <a:spcAft>
                <a:spcPts val="0"/>
              </a:spcAft>
              <a:buSzPts val="1500"/>
              <a:buFont typeface="Calibri"/>
              <a:buChar char="➔"/>
            </a:pPr>
            <a:r>
              <a:rPr b="0" lang="en-GB" sz="1500">
                <a:solidFill>
                  <a:srgbClr val="0B0C0C"/>
                </a:solidFill>
                <a:highlight>
                  <a:schemeClr val="lt1"/>
                </a:highlight>
                <a:latin typeface="Calibri"/>
                <a:ea typeface="Calibri"/>
                <a:cs typeface="Calibri"/>
                <a:sym typeface="Calibri"/>
              </a:rPr>
              <a:t>Government-endorsed </a:t>
            </a:r>
            <a:r>
              <a:rPr b="0" lang="en-GB" sz="1500" u="sng">
                <a:solidFill>
                  <a:srgbClr val="0000FF"/>
                </a:solidFill>
                <a:highlight>
                  <a:schemeClr val="lt1"/>
                </a:highlight>
                <a:latin typeface="Calibri"/>
                <a:ea typeface="Calibri"/>
                <a:cs typeface="Calibri"/>
                <a:sym typeface="Calibri"/>
                <a:hlinkClick r:id="rId5">
                  <a:extLst>
                    <a:ext uri="{A12FA001-AC4F-418D-AE19-62706E023703}">
                      <ahyp:hlinkClr val="tx"/>
                    </a:ext>
                  </a:extLst>
                </a:hlinkClick>
              </a:rPr>
              <a:t>carbon footprint calculator</a:t>
            </a:r>
            <a:r>
              <a:rPr b="0" lang="en-GB" sz="1500">
                <a:solidFill>
                  <a:srgbClr val="0000FF"/>
                </a:solidFill>
                <a:highlight>
                  <a:schemeClr val="lt1"/>
                </a:highlight>
                <a:latin typeface="Calibri"/>
                <a:ea typeface="Calibri"/>
                <a:cs typeface="Calibri"/>
                <a:sym typeface="Calibri"/>
              </a:rPr>
              <a:t> </a:t>
            </a:r>
            <a:r>
              <a:rPr b="0" lang="en-GB" sz="1500">
                <a:solidFill>
                  <a:srgbClr val="0B0C0C"/>
                </a:solidFill>
                <a:highlight>
                  <a:schemeClr val="lt1"/>
                </a:highlight>
                <a:latin typeface="Calibri"/>
                <a:ea typeface="Calibri"/>
                <a:cs typeface="Calibri"/>
                <a:sym typeface="Calibri"/>
              </a:rPr>
              <a:t>on the UK Business Climate Hub page which helps calculating your emissions and contains the relevant case studies</a:t>
            </a:r>
            <a:endParaRPr b="0" sz="1500">
              <a:solidFill>
                <a:srgbClr val="0B0C0C"/>
              </a:solidFill>
              <a:highlight>
                <a:schemeClr val="lt1"/>
              </a:highlight>
              <a:latin typeface="Calibri"/>
              <a:ea typeface="Calibri"/>
              <a:cs typeface="Calibri"/>
              <a:sym typeface="Calibri"/>
            </a:endParaRPr>
          </a:p>
          <a:p>
            <a:pPr indent="-323850" lvl="0" marL="457200" rtl="0" algn="l">
              <a:lnSpc>
                <a:spcPct val="100000"/>
              </a:lnSpc>
              <a:spcBef>
                <a:spcPts val="0"/>
              </a:spcBef>
              <a:spcAft>
                <a:spcPts val="0"/>
              </a:spcAft>
              <a:buSzPts val="1500"/>
              <a:buFont typeface="Calibri"/>
              <a:buChar char="➔"/>
            </a:pPr>
            <a:r>
              <a:rPr b="0" lang="en-GB" sz="1500" u="sng">
                <a:solidFill>
                  <a:srgbClr val="0000FF"/>
                </a:solidFill>
                <a:highlight>
                  <a:schemeClr val="lt1"/>
                </a:highlight>
                <a:latin typeface="Calibri"/>
                <a:ea typeface="Calibri"/>
                <a:cs typeface="Calibri"/>
                <a:sym typeface="Calibri"/>
                <a:hlinkClick r:id="rId6">
                  <a:extLst>
                    <a:ext uri="{A12FA001-AC4F-418D-AE19-62706E023703}">
                      <ahyp:hlinkClr val="tx"/>
                    </a:ext>
                  </a:extLst>
                </a:hlinkClick>
              </a:rPr>
              <a:t>Carbon reduction plan training webinar</a:t>
            </a:r>
            <a:r>
              <a:rPr b="0" lang="en-GB" sz="1500">
                <a:solidFill>
                  <a:srgbClr val="0B0C0C"/>
                </a:solidFill>
                <a:highlight>
                  <a:schemeClr val="lt1"/>
                </a:highlight>
                <a:latin typeface="Calibri"/>
                <a:ea typeface="Calibri"/>
                <a:cs typeface="Calibri"/>
                <a:sym typeface="Calibri"/>
              </a:rPr>
              <a:t> for buyers and supplier</a:t>
            </a:r>
            <a:endParaRPr b="0" sz="1500">
              <a:solidFill>
                <a:srgbClr val="0B0C0C"/>
              </a:solidFill>
              <a:highlight>
                <a:schemeClr val="lt1"/>
              </a:highlight>
              <a:latin typeface="Calibri"/>
              <a:ea typeface="Calibri"/>
              <a:cs typeface="Calibri"/>
              <a:sym typeface="Calibri"/>
            </a:endParaRPr>
          </a:p>
          <a:p>
            <a:pPr indent="0" lvl="0" marL="0" rtl="0" algn="l">
              <a:lnSpc>
                <a:spcPct val="100000"/>
              </a:lnSpc>
              <a:spcBef>
                <a:spcPts val="2300"/>
              </a:spcBef>
              <a:spcAft>
                <a:spcPts val="0"/>
              </a:spcAft>
              <a:buNone/>
            </a:pPr>
            <a:r>
              <a:rPr b="0" lang="en-GB" sz="1500">
                <a:solidFill>
                  <a:srgbClr val="0B0C0C"/>
                </a:solidFill>
                <a:latin typeface="Calibri"/>
                <a:ea typeface="Calibri"/>
                <a:cs typeface="Calibri"/>
                <a:sym typeface="Calibri"/>
              </a:rPr>
              <a:t>Templates and examples</a:t>
            </a:r>
            <a:endParaRPr b="0" sz="1500">
              <a:solidFill>
                <a:srgbClr val="0B0C0C"/>
              </a:solidFill>
              <a:latin typeface="Calibri"/>
              <a:ea typeface="Calibri"/>
              <a:cs typeface="Calibri"/>
              <a:sym typeface="Calibri"/>
            </a:endParaRPr>
          </a:p>
          <a:p>
            <a:pPr indent="-323850" lvl="0" marL="457200" rtl="0" algn="l">
              <a:lnSpc>
                <a:spcPct val="100000"/>
              </a:lnSpc>
              <a:spcBef>
                <a:spcPts val="2300"/>
              </a:spcBef>
              <a:spcAft>
                <a:spcPts val="0"/>
              </a:spcAft>
              <a:buSzPts val="1500"/>
              <a:buFont typeface="Calibri"/>
              <a:buChar char="●"/>
            </a:pPr>
            <a:r>
              <a:rPr b="0" lang="en-GB" sz="1500" u="sng">
                <a:solidFill>
                  <a:srgbClr val="0000FF"/>
                </a:solidFill>
                <a:latin typeface="Calibri"/>
                <a:ea typeface="Calibri"/>
                <a:cs typeface="Calibri"/>
                <a:sym typeface="Calibri"/>
                <a:hlinkClick r:id="rId7">
                  <a:extLst>
                    <a:ext uri="{A12FA001-AC4F-418D-AE19-62706E023703}">
                      <ahyp:hlinkClr val="tx"/>
                    </a:ext>
                  </a:extLst>
                </a:hlinkClick>
              </a:rPr>
              <a:t>download the carbon reduction plan template</a:t>
            </a:r>
            <a:endParaRPr b="0" sz="1500">
              <a:solidFill>
                <a:srgbClr val="0000FF"/>
              </a:solidFill>
              <a:latin typeface="Calibri"/>
              <a:ea typeface="Calibri"/>
              <a:cs typeface="Calibri"/>
              <a:sym typeface="Calibri"/>
            </a:endParaRPr>
          </a:p>
          <a:p>
            <a:pPr indent="-323850" lvl="0" marL="457200" rtl="0" algn="l">
              <a:lnSpc>
                <a:spcPct val="100000"/>
              </a:lnSpc>
              <a:spcBef>
                <a:spcPts val="0"/>
              </a:spcBef>
              <a:spcAft>
                <a:spcPts val="0"/>
              </a:spcAft>
              <a:buSzPts val="1500"/>
              <a:buFont typeface="Calibri"/>
              <a:buChar char="●"/>
            </a:pPr>
            <a:r>
              <a:rPr b="0" lang="en-GB" sz="1500" u="sng">
                <a:solidFill>
                  <a:srgbClr val="0000FF"/>
                </a:solidFill>
                <a:latin typeface="Calibri"/>
                <a:ea typeface="Calibri"/>
                <a:cs typeface="Calibri"/>
                <a:sym typeface="Calibri"/>
                <a:hlinkClick r:id="rId8">
                  <a:extLst>
                    <a:ext uri="{A12FA001-AC4F-418D-AE19-62706E023703}">
                      <ahyp:hlinkClr val="tx"/>
                    </a:ext>
                  </a:extLst>
                </a:hlinkClick>
              </a:rPr>
              <a:t>carbon reduction plan</a:t>
            </a:r>
            <a:endParaRPr b="0" sz="1500" u="sng">
              <a:solidFill>
                <a:srgbClr val="0000FF"/>
              </a:solidFill>
              <a:latin typeface="Calibri"/>
              <a:ea typeface="Calibri"/>
              <a:cs typeface="Calibri"/>
              <a:sym typeface="Calibri"/>
            </a:endParaRPr>
          </a:p>
          <a:p>
            <a:pPr indent="-323850" lvl="0" marL="457200" rtl="0" algn="l">
              <a:lnSpc>
                <a:spcPct val="100000"/>
              </a:lnSpc>
              <a:spcBef>
                <a:spcPts val="0"/>
              </a:spcBef>
              <a:spcAft>
                <a:spcPts val="0"/>
              </a:spcAft>
              <a:buSzPts val="1500"/>
              <a:buFont typeface="Calibri"/>
              <a:buChar char="●"/>
            </a:pPr>
            <a:r>
              <a:rPr b="0" lang="en-GB" sz="1500" u="sng">
                <a:solidFill>
                  <a:srgbClr val="0000FF"/>
                </a:solidFill>
                <a:latin typeface="Calibri"/>
                <a:ea typeface="Calibri"/>
                <a:cs typeface="Calibri"/>
                <a:sym typeface="Calibri"/>
                <a:hlinkClick r:id="rId9">
                  <a:extLst>
                    <a:ext uri="{A12FA001-AC4F-418D-AE19-62706E023703}">
                      <ahyp:hlinkClr val="tx"/>
                    </a:ext>
                  </a:extLst>
                </a:hlinkClick>
              </a:rPr>
              <a:t>a carbon reduction plan example for a small sized technology supplier</a:t>
            </a:r>
            <a:endParaRPr b="0" sz="1700">
              <a:solidFill>
                <a:srgbClr val="0000FF"/>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0" name="Shape 700"/>
        <p:cNvGrpSpPr/>
        <p:nvPr/>
      </p:nvGrpSpPr>
      <p:grpSpPr>
        <a:xfrm>
          <a:off x="0" y="0"/>
          <a:ext cx="0" cy="0"/>
          <a:chOff x="0" y="0"/>
          <a:chExt cx="0" cy="0"/>
        </a:xfrm>
      </p:grpSpPr>
      <p:sp>
        <p:nvSpPr>
          <p:cNvPr id="701" name="Google Shape;701;p97"/>
          <p:cNvSpPr/>
          <p:nvPr/>
        </p:nvSpPr>
        <p:spPr>
          <a:xfrm>
            <a:off x="4651050" y="1097300"/>
            <a:ext cx="3701400" cy="2850000"/>
          </a:xfrm>
          <a:prstGeom prst="roundRect">
            <a:avLst>
              <a:gd fmla="val 6666" name="adj"/>
            </a:avLst>
          </a:prstGeom>
          <a:solidFill>
            <a:srgbClr val="E8EFFF"/>
          </a:solidFill>
          <a:ln cap="flat" cmpd="sng" w="19050">
            <a:solidFill>
              <a:srgbClr val="B4CCF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702" name="Google Shape;702;p97"/>
          <p:cNvSpPr/>
          <p:nvPr/>
        </p:nvSpPr>
        <p:spPr>
          <a:xfrm>
            <a:off x="652225" y="1097300"/>
            <a:ext cx="3701400" cy="2850000"/>
          </a:xfrm>
          <a:prstGeom prst="roundRect">
            <a:avLst>
              <a:gd fmla="val 6666" name="adj"/>
            </a:avLst>
          </a:prstGeom>
          <a:solidFill>
            <a:srgbClr val="E8EFFF"/>
          </a:solidFill>
          <a:ln cap="flat" cmpd="sng" w="19050">
            <a:solidFill>
              <a:srgbClr val="B4CCFF"/>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703" name="Google Shape;703;p97"/>
          <p:cNvSpPr txBox="1"/>
          <p:nvPr/>
        </p:nvSpPr>
        <p:spPr>
          <a:xfrm>
            <a:off x="944852" y="4608000"/>
            <a:ext cx="7254300" cy="535500"/>
          </a:xfrm>
          <a:prstGeom prst="rect">
            <a:avLst/>
          </a:prstGeom>
          <a:noFill/>
          <a:ln cap="flat" cmpd="sng" w="9525">
            <a:solidFill>
              <a:srgbClr val="A6B808"/>
            </a:solidFill>
            <a:prstDash val="solid"/>
            <a:round/>
            <a:headEnd len="sm" w="sm" type="none"/>
            <a:tailEnd len="sm" w="sm" type="none"/>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GB" sz="1200">
                <a:solidFill>
                  <a:srgbClr val="FF0000"/>
                </a:solidFill>
              </a:rPr>
              <a:t>All information in this presentation is provisional and is subject to change. </a:t>
            </a:r>
            <a:endParaRPr sz="1200">
              <a:solidFill>
                <a:srgbClr val="FF0000"/>
              </a:solidFill>
            </a:endParaRPr>
          </a:p>
          <a:p>
            <a:pPr indent="0" lvl="0" marL="0" rtl="0" algn="ctr">
              <a:lnSpc>
                <a:spcPct val="115000"/>
              </a:lnSpc>
              <a:spcBef>
                <a:spcPts val="0"/>
              </a:spcBef>
              <a:spcAft>
                <a:spcPts val="0"/>
              </a:spcAft>
              <a:buNone/>
            </a:pPr>
            <a:r>
              <a:rPr lang="en-GB" sz="1200">
                <a:solidFill>
                  <a:srgbClr val="FF0000"/>
                </a:solidFill>
              </a:rPr>
              <a:t>All information will be superseded by information found in the published bid pack and Tender Notice. </a:t>
            </a:r>
            <a:endParaRPr sz="1100">
              <a:solidFill>
                <a:srgbClr val="FF0000"/>
              </a:solidFill>
            </a:endParaRPr>
          </a:p>
        </p:txBody>
      </p:sp>
      <p:sp>
        <p:nvSpPr>
          <p:cNvPr id="704" name="Google Shape;704;p97"/>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GB" u="sng">
                <a:solidFill>
                  <a:schemeClr val="hlink"/>
                </a:solidFill>
                <a:hlinkClick r:id="rId3"/>
              </a:rPr>
              <a:t>PPN 009</a:t>
            </a:r>
            <a:r>
              <a:rPr lang="en-GB"/>
              <a:t>: Modern Slavery Risk Assessment</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highlight>
                <a:srgbClr val="FFFF00"/>
              </a:highlight>
            </a:endParaRPr>
          </a:p>
        </p:txBody>
      </p:sp>
      <p:sp>
        <p:nvSpPr>
          <p:cNvPr id="705" name="Google Shape;705;p97"/>
          <p:cNvSpPr txBox="1"/>
          <p:nvPr/>
        </p:nvSpPr>
        <p:spPr>
          <a:xfrm>
            <a:off x="652225" y="1097300"/>
            <a:ext cx="3548100" cy="2986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latin typeface="Calibri"/>
                <a:ea typeface="Calibri"/>
                <a:cs typeface="Calibri"/>
                <a:sym typeface="Calibri"/>
              </a:rPr>
              <a:t>LOW RISK </a:t>
            </a:r>
            <a:endParaRPr>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a:p>
            <a:pPr indent="-317500" lvl="0" marL="457200" rtl="0" algn="l">
              <a:spcBef>
                <a:spcPts val="0"/>
              </a:spcBef>
              <a:spcAft>
                <a:spcPts val="0"/>
              </a:spcAft>
              <a:buSzPts val="1400"/>
              <a:buFont typeface="Calibri"/>
              <a:buChar char="●"/>
            </a:pPr>
            <a:r>
              <a:rPr lang="en-GB">
                <a:latin typeface="Calibri"/>
                <a:ea typeface="Calibri"/>
                <a:cs typeface="Calibri"/>
                <a:sym typeface="Calibri"/>
              </a:rPr>
              <a:t>Bidders with total turnover of £36m or more per annum and carry out business or part of business in the UK / overseas are required to provide </a:t>
            </a:r>
            <a:r>
              <a:rPr lang="en-GB">
                <a:solidFill>
                  <a:schemeClr val="dk1"/>
                </a:solidFill>
                <a:latin typeface="Calibri"/>
                <a:ea typeface="Calibri"/>
                <a:cs typeface="Calibri"/>
                <a:sym typeface="Calibri"/>
              </a:rPr>
              <a:t>a link or copy of their modern slavery statement - or a satisfactory explanation and assurances.</a:t>
            </a:r>
            <a:endParaRPr>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a:p>
            <a:pPr indent="-317500" lvl="0" marL="457200" rtl="0" algn="l">
              <a:spcBef>
                <a:spcPts val="0"/>
              </a:spcBef>
              <a:spcAft>
                <a:spcPts val="0"/>
              </a:spcAft>
              <a:buSzPts val="1400"/>
              <a:buFont typeface="Calibri"/>
              <a:buChar char="●"/>
            </a:pPr>
            <a:r>
              <a:rPr lang="en-GB">
                <a:latin typeface="Calibri"/>
                <a:ea typeface="Calibri"/>
                <a:cs typeface="Calibri"/>
                <a:sym typeface="Calibri"/>
              </a:rPr>
              <a:t>Bidders with total turnover less than £36m are not required to provide any information</a:t>
            </a:r>
            <a:endParaRPr>
              <a:latin typeface="Calibri"/>
              <a:ea typeface="Calibri"/>
              <a:cs typeface="Calibri"/>
              <a:sym typeface="Calibri"/>
            </a:endParaRPr>
          </a:p>
          <a:p>
            <a:pPr indent="0" lvl="0" marL="0" rtl="0" algn="l">
              <a:spcBef>
                <a:spcPts val="0"/>
              </a:spcBef>
              <a:spcAft>
                <a:spcPts val="0"/>
              </a:spcAft>
              <a:buNone/>
            </a:pPr>
            <a:r>
              <a:t/>
            </a:r>
            <a:endParaRPr/>
          </a:p>
        </p:txBody>
      </p:sp>
      <p:sp>
        <p:nvSpPr>
          <p:cNvPr id="706" name="Google Shape;706;p97"/>
          <p:cNvSpPr txBox="1"/>
          <p:nvPr/>
        </p:nvSpPr>
        <p:spPr>
          <a:xfrm>
            <a:off x="4651050" y="1097300"/>
            <a:ext cx="3548100" cy="233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solidFill>
                  <a:schemeClr val="dk1"/>
                </a:solidFill>
                <a:latin typeface="Calibri"/>
                <a:ea typeface="Calibri"/>
                <a:cs typeface="Calibri"/>
                <a:sym typeface="Calibri"/>
              </a:rPr>
              <a:t>MEDIUM - HIGH RISK</a:t>
            </a:r>
            <a:endParaRPr>
              <a:solidFill>
                <a:schemeClr val="dk1"/>
              </a:solidFill>
              <a:latin typeface="Calibri"/>
              <a:ea typeface="Calibri"/>
              <a:cs typeface="Calibri"/>
              <a:sym typeface="Calibri"/>
            </a:endParaRPr>
          </a:p>
          <a:p>
            <a:pPr indent="0" lvl="0" marL="0" rtl="0" algn="l">
              <a:spcBef>
                <a:spcPts val="0"/>
              </a:spcBef>
              <a:spcAft>
                <a:spcPts val="0"/>
              </a:spcAft>
              <a:buNone/>
            </a:pPr>
            <a:r>
              <a:t/>
            </a:r>
            <a:endParaRPr>
              <a:solidFill>
                <a:schemeClr val="dk1"/>
              </a:solidFill>
              <a:latin typeface="Calibri"/>
              <a:ea typeface="Calibri"/>
              <a:cs typeface="Calibri"/>
              <a:sym typeface="Calibri"/>
            </a:endParaRPr>
          </a:p>
          <a:p>
            <a:pPr indent="-317500" lvl="0" marL="457200" rtl="0" algn="l">
              <a:spcBef>
                <a:spcPts val="0"/>
              </a:spcBef>
              <a:spcAft>
                <a:spcPts val="0"/>
              </a:spcAft>
              <a:buClr>
                <a:schemeClr val="dk1"/>
              </a:buClr>
              <a:buSzPts val="1400"/>
              <a:buFont typeface="Calibri"/>
              <a:buChar char="●"/>
            </a:pPr>
            <a:r>
              <a:rPr lang="en-GB">
                <a:solidFill>
                  <a:schemeClr val="dk1"/>
                </a:solidFill>
                <a:latin typeface="Calibri"/>
                <a:ea typeface="Calibri"/>
                <a:cs typeface="Calibri"/>
                <a:sym typeface="Calibri"/>
              </a:rPr>
              <a:t>Bidders </a:t>
            </a:r>
            <a:r>
              <a:rPr lang="en-GB">
                <a:solidFill>
                  <a:schemeClr val="dk1"/>
                </a:solidFill>
                <a:latin typeface="Calibri"/>
                <a:ea typeface="Calibri"/>
                <a:cs typeface="Calibri"/>
                <a:sym typeface="Calibri"/>
              </a:rPr>
              <a:t>(regardless of total turnover) are </a:t>
            </a:r>
            <a:r>
              <a:rPr lang="en-GB">
                <a:solidFill>
                  <a:schemeClr val="dk1"/>
                </a:solidFill>
                <a:latin typeface="Calibri"/>
                <a:ea typeface="Calibri"/>
                <a:cs typeface="Calibri"/>
                <a:sym typeface="Calibri"/>
              </a:rPr>
              <a:t>asked to provide a link or copy of their modern slavery statement - or a satisfactory explanation and assurances</a:t>
            </a:r>
            <a:endParaRPr>
              <a:solidFill>
                <a:schemeClr val="dk1"/>
              </a:solidFill>
              <a:latin typeface="Calibri"/>
              <a:ea typeface="Calibri"/>
              <a:cs typeface="Calibri"/>
              <a:sym typeface="Calibri"/>
            </a:endParaRPr>
          </a:p>
          <a:p>
            <a:pPr indent="0" lvl="0" marL="0" rtl="0" algn="l">
              <a:spcBef>
                <a:spcPts val="0"/>
              </a:spcBef>
              <a:spcAft>
                <a:spcPts val="0"/>
              </a:spcAft>
              <a:buNone/>
            </a:pPr>
            <a:r>
              <a:t/>
            </a:r>
            <a:endParaRPr>
              <a:solidFill>
                <a:schemeClr val="dk1"/>
              </a:solidFill>
              <a:latin typeface="Calibri"/>
              <a:ea typeface="Calibri"/>
              <a:cs typeface="Calibri"/>
              <a:sym typeface="Calibri"/>
            </a:endParaRPr>
          </a:p>
          <a:p>
            <a:pPr indent="-317500" lvl="0" marL="457200" rtl="0" algn="l">
              <a:spcBef>
                <a:spcPts val="0"/>
              </a:spcBef>
              <a:spcAft>
                <a:spcPts val="0"/>
              </a:spcAft>
              <a:buClr>
                <a:schemeClr val="dk1"/>
              </a:buClr>
              <a:buSzPts val="1400"/>
              <a:buFont typeface="Calibri"/>
              <a:buChar char="●"/>
            </a:pPr>
            <a:r>
              <a:rPr lang="en-GB">
                <a:solidFill>
                  <a:schemeClr val="dk1"/>
                </a:solidFill>
                <a:latin typeface="Calibri"/>
                <a:ea typeface="Calibri"/>
                <a:cs typeface="Calibri"/>
                <a:sym typeface="Calibri"/>
              </a:rPr>
              <a:t>Key subcontractors must sign up to CDP, but do not need to provide their own statement  </a:t>
            </a:r>
            <a:endParaRPr>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0" name="Shape 710"/>
        <p:cNvGrpSpPr/>
        <p:nvPr/>
      </p:nvGrpSpPr>
      <p:grpSpPr>
        <a:xfrm>
          <a:off x="0" y="0"/>
          <a:ext cx="0" cy="0"/>
          <a:chOff x="0" y="0"/>
          <a:chExt cx="0" cy="0"/>
        </a:xfrm>
      </p:grpSpPr>
      <p:sp>
        <p:nvSpPr>
          <p:cNvPr id="711" name="Google Shape;711;p98"/>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GB" u="sng">
                <a:solidFill>
                  <a:schemeClr val="hlink"/>
                </a:solidFill>
                <a:hlinkClick r:id="rId3"/>
              </a:rPr>
              <a:t>PPN 009</a:t>
            </a:r>
            <a:r>
              <a:rPr lang="en-GB"/>
              <a:t>: Modern Slavery Risk Assessment</a:t>
            </a:r>
            <a:endParaRPr/>
          </a:p>
          <a:p>
            <a:pPr indent="0" lvl="0" marL="0" rtl="0" algn="l">
              <a:spcBef>
                <a:spcPts val="0"/>
              </a:spcBef>
              <a:spcAft>
                <a:spcPts val="0"/>
              </a:spcAft>
              <a:buNone/>
            </a:pPr>
            <a:r>
              <a:t/>
            </a:r>
            <a:endParaRPr/>
          </a:p>
        </p:txBody>
      </p:sp>
      <p:sp>
        <p:nvSpPr>
          <p:cNvPr id="712" name="Google Shape;712;p98"/>
          <p:cNvSpPr txBox="1"/>
          <p:nvPr/>
        </p:nvSpPr>
        <p:spPr>
          <a:xfrm>
            <a:off x="818450" y="954475"/>
            <a:ext cx="7096800" cy="35301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GB">
                <a:solidFill>
                  <a:srgbClr val="0B0C0C"/>
                </a:solidFill>
                <a:highlight>
                  <a:srgbClr val="FFFFFF"/>
                </a:highlight>
                <a:latin typeface="Calibri"/>
                <a:ea typeface="Calibri"/>
                <a:cs typeface="Calibri"/>
                <a:sym typeface="Calibri"/>
              </a:rPr>
              <a:t>Modern slavery statements should be </a:t>
            </a:r>
            <a:r>
              <a:rPr b="1" lang="en-GB">
                <a:solidFill>
                  <a:srgbClr val="0B0C0C"/>
                </a:solidFill>
                <a:highlight>
                  <a:srgbClr val="FFFFFF"/>
                </a:highlight>
                <a:latin typeface="Calibri"/>
                <a:ea typeface="Calibri"/>
                <a:cs typeface="Calibri"/>
                <a:sym typeface="Calibri"/>
              </a:rPr>
              <a:t>published in a prominent place on the bidder’s UK website.</a:t>
            </a:r>
            <a:endParaRPr b="1">
              <a:solidFill>
                <a:srgbClr val="0B0C0C"/>
              </a:solidFill>
              <a:highlight>
                <a:srgbClr val="FFFFFF"/>
              </a:highlight>
              <a:latin typeface="Calibri"/>
              <a:ea typeface="Calibri"/>
              <a:cs typeface="Calibri"/>
              <a:sym typeface="Calibri"/>
            </a:endParaRPr>
          </a:p>
          <a:p>
            <a:pPr indent="0" lvl="0" marL="0" rtl="0" algn="l">
              <a:lnSpc>
                <a:spcPct val="100000"/>
              </a:lnSpc>
              <a:spcBef>
                <a:spcPts val="1500"/>
              </a:spcBef>
              <a:spcAft>
                <a:spcPts val="0"/>
              </a:spcAft>
              <a:buNone/>
            </a:pPr>
            <a:r>
              <a:rPr lang="en-GB">
                <a:solidFill>
                  <a:srgbClr val="0B0C0C"/>
                </a:solidFill>
                <a:highlight>
                  <a:srgbClr val="FFFFFF"/>
                </a:highlight>
                <a:latin typeface="Calibri"/>
                <a:ea typeface="Calibri"/>
                <a:cs typeface="Calibri"/>
                <a:sym typeface="Calibri"/>
              </a:rPr>
              <a:t>Must include:</a:t>
            </a:r>
            <a:endParaRPr>
              <a:solidFill>
                <a:srgbClr val="0B0C0C"/>
              </a:solidFill>
              <a:highlight>
                <a:srgbClr val="FFFFFF"/>
              </a:highlight>
              <a:latin typeface="Calibri"/>
              <a:ea typeface="Calibri"/>
              <a:cs typeface="Calibri"/>
              <a:sym typeface="Calibri"/>
            </a:endParaRPr>
          </a:p>
          <a:p>
            <a:pPr indent="-317500" lvl="0" marL="457200" rtl="0" algn="l">
              <a:lnSpc>
                <a:spcPct val="100000"/>
              </a:lnSpc>
              <a:spcBef>
                <a:spcPts val="1500"/>
              </a:spcBef>
              <a:spcAft>
                <a:spcPts val="0"/>
              </a:spcAft>
              <a:buClr>
                <a:srgbClr val="0B0C0C"/>
              </a:buClr>
              <a:buSzPts val="1400"/>
              <a:buFont typeface="Calibri"/>
              <a:buChar char="➔"/>
            </a:pPr>
            <a:r>
              <a:rPr lang="en-GB">
                <a:solidFill>
                  <a:srgbClr val="0B0C0C"/>
                </a:solidFill>
                <a:highlight>
                  <a:srgbClr val="FFFFFF"/>
                </a:highlight>
                <a:latin typeface="Calibri"/>
                <a:ea typeface="Calibri"/>
                <a:cs typeface="Calibri"/>
                <a:sym typeface="Calibri"/>
              </a:rPr>
              <a:t>clearly state that board approval has been given, include the date of approval and be signed by a Director (or equivalent) </a:t>
            </a:r>
            <a:endParaRPr>
              <a:solidFill>
                <a:srgbClr val="0B0C0C"/>
              </a:solidFill>
              <a:highlight>
                <a:srgbClr val="FFFFFF"/>
              </a:highlight>
              <a:latin typeface="Calibri"/>
              <a:ea typeface="Calibri"/>
              <a:cs typeface="Calibri"/>
              <a:sym typeface="Calibri"/>
            </a:endParaRPr>
          </a:p>
          <a:p>
            <a:pPr indent="-317500" lvl="0" marL="457200" rtl="0" algn="l">
              <a:lnSpc>
                <a:spcPct val="100000"/>
              </a:lnSpc>
              <a:spcBef>
                <a:spcPts val="0"/>
              </a:spcBef>
              <a:spcAft>
                <a:spcPts val="0"/>
              </a:spcAft>
              <a:buClr>
                <a:srgbClr val="0B0C0C"/>
              </a:buClr>
              <a:buSzPts val="1400"/>
              <a:buFont typeface="Calibri"/>
              <a:buChar char="➔"/>
            </a:pPr>
            <a:r>
              <a:rPr lang="en-GB">
                <a:solidFill>
                  <a:srgbClr val="0B0C0C"/>
                </a:solidFill>
                <a:highlight>
                  <a:srgbClr val="FFFFFF"/>
                </a:highlight>
                <a:latin typeface="Calibri"/>
                <a:ea typeface="Calibri"/>
                <a:cs typeface="Calibri"/>
                <a:sym typeface="Calibri"/>
              </a:rPr>
              <a:t>detail the steps taken during the financial year to ensure that slavery and human trafficking is not taking place in supply chains and in any part of its own business</a:t>
            </a:r>
            <a:endParaRPr>
              <a:solidFill>
                <a:srgbClr val="0B0C0C"/>
              </a:solidFill>
              <a:highlight>
                <a:srgbClr val="FFFFFF"/>
              </a:highlight>
              <a:latin typeface="Calibri"/>
              <a:ea typeface="Calibri"/>
              <a:cs typeface="Calibri"/>
              <a:sym typeface="Calibri"/>
            </a:endParaRPr>
          </a:p>
          <a:p>
            <a:pPr indent="-317500" lvl="0" marL="457200" rtl="0" algn="l">
              <a:lnSpc>
                <a:spcPct val="100000"/>
              </a:lnSpc>
              <a:spcBef>
                <a:spcPts val="0"/>
              </a:spcBef>
              <a:spcAft>
                <a:spcPts val="0"/>
              </a:spcAft>
              <a:buClr>
                <a:srgbClr val="0B0C0C"/>
              </a:buClr>
              <a:buSzPts val="1400"/>
              <a:buFont typeface="Calibri"/>
              <a:buChar char="➔"/>
            </a:pPr>
            <a:r>
              <a:rPr lang="en-GB">
                <a:solidFill>
                  <a:srgbClr val="0B0C0C"/>
                </a:solidFill>
                <a:highlight>
                  <a:srgbClr val="FFFFFF"/>
                </a:highlight>
                <a:latin typeface="Calibri"/>
                <a:ea typeface="Calibri"/>
                <a:cs typeface="Calibri"/>
                <a:sym typeface="Calibri"/>
              </a:rPr>
              <a:t>set out where supply chains are located </a:t>
            </a:r>
            <a:endParaRPr>
              <a:solidFill>
                <a:srgbClr val="0B0C0C"/>
              </a:solidFill>
              <a:highlight>
                <a:srgbClr val="FFFFFF"/>
              </a:highlight>
              <a:latin typeface="Calibri"/>
              <a:ea typeface="Calibri"/>
              <a:cs typeface="Calibri"/>
              <a:sym typeface="Calibri"/>
            </a:endParaRPr>
          </a:p>
          <a:p>
            <a:pPr indent="-317500" lvl="0" marL="457200" rtl="0" algn="l">
              <a:lnSpc>
                <a:spcPct val="100000"/>
              </a:lnSpc>
              <a:spcBef>
                <a:spcPts val="0"/>
              </a:spcBef>
              <a:spcAft>
                <a:spcPts val="0"/>
              </a:spcAft>
              <a:buClr>
                <a:srgbClr val="0B0C0C"/>
              </a:buClr>
              <a:buSzPts val="1400"/>
              <a:buFont typeface="Calibri"/>
              <a:buChar char="➔"/>
            </a:pPr>
            <a:r>
              <a:rPr lang="en-GB">
                <a:solidFill>
                  <a:srgbClr val="0B0C0C"/>
                </a:solidFill>
                <a:highlight>
                  <a:srgbClr val="FFFFFF"/>
                </a:highlight>
                <a:latin typeface="Calibri"/>
                <a:ea typeface="Calibri"/>
                <a:cs typeface="Calibri"/>
                <a:sym typeface="Calibri"/>
              </a:rPr>
              <a:t>describe the nature of risks in relation to those locations</a:t>
            </a:r>
            <a:endParaRPr>
              <a:solidFill>
                <a:srgbClr val="0B0C0C"/>
              </a:solidFill>
              <a:highlight>
                <a:srgbClr val="FFFFFF"/>
              </a:highlight>
              <a:latin typeface="Calibri"/>
              <a:ea typeface="Calibri"/>
              <a:cs typeface="Calibri"/>
              <a:sym typeface="Calibri"/>
            </a:endParaRPr>
          </a:p>
          <a:p>
            <a:pPr indent="0" lvl="0" marL="0" rtl="0" algn="l">
              <a:lnSpc>
                <a:spcPct val="100000"/>
              </a:lnSpc>
              <a:spcBef>
                <a:spcPts val="2300"/>
              </a:spcBef>
              <a:spcAft>
                <a:spcPts val="0"/>
              </a:spcAft>
              <a:buNone/>
            </a:pPr>
            <a:r>
              <a:rPr lang="en-GB" u="sng">
                <a:solidFill>
                  <a:schemeClr val="hlink"/>
                </a:solidFill>
                <a:highlight>
                  <a:srgbClr val="FFFFFF"/>
                </a:highlight>
                <a:latin typeface="Calibri"/>
                <a:ea typeface="Calibri"/>
                <a:cs typeface="Calibri"/>
                <a:sym typeface="Calibri"/>
                <a:hlinkClick r:id="rId4"/>
              </a:rPr>
              <a:t>GCA Guidance </a:t>
            </a:r>
            <a:r>
              <a:rPr lang="en-GB"/>
              <a:t> </a:t>
            </a:r>
            <a:endParaRPr/>
          </a:p>
          <a:p>
            <a:pPr indent="0" lvl="0" marL="0" rtl="0" algn="l">
              <a:lnSpc>
                <a:spcPct val="100000"/>
              </a:lnSpc>
              <a:spcBef>
                <a:spcPts val="2300"/>
              </a:spcBef>
              <a:spcAft>
                <a:spcPts val="2300"/>
              </a:spcAft>
              <a:buNone/>
            </a:pPr>
            <a:r>
              <a:rPr lang="en-GB" u="sng">
                <a:solidFill>
                  <a:schemeClr val="hlink"/>
                </a:solidFill>
                <a:highlight>
                  <a:srgbClr val="FFFFFF"/>
                </a:highlight>
                <a:latin typeface="Calibri"/>
                <a:ea typeface="Calibri"/>
                <a:cs typeface="Calibri"/>
                <a:sym typeface="Calibri"/>
                <a:hlinkClick r:id="rId5"/>
              </a:rPr>
              <a:t>ARTT</a:t>
            </a:r>
            <a:r>
              <a:rPr lang="en-GB">
                <a:solidFill>
                  <a:srgbClr val="0B0C0C"/>
                </a:solidFill>
                <a:highlight>
                  <a:srgbClr val="FFFFFF"/>
                </a:highlight>
                <a:latin typeface="Calibri"/>
                <a:ea typeface="Calibri"/>
                <a:cs typeface="Calibri"/>
                <a:sym typeface="Calibri"/>
              </a:rPr>
              <a:t> - for context only, tiering tool used by GCA</a:t>
            </a:r>
            <a:endParaRPr>
              <a:solidFill>
                <a:srgbClr val="0B0C0C"/>
              </a:solidFill>
              <a:highlight>
                <a:srgbClr val="FFFFFF"/>
              </a:highlight>
              <a:latin typeface="Calibri"/>
              <a:ea typeface="Calibri"/>
              <a:cs typeface="Calibri"/>
              <a:sym typeface="Calibri"/>
            </a:endParaRPr>
          </a:p>
        </p:txBody>
      </p:sp>
      <p:sp>
        <p:nvSpPr>
          <p:cNvPr id="713" name="Google Shape;713;p98"/>
          <p:cNvSpPr txBox="1"/>
          <p:nvPr/>
        </p:nvSpPr>
        <p:spPr>
          <a:xfrm>
            <a:off x="944852" y="4608000"/>
            <a:ext cx="7254300" cy="535500"/>
          </a:xfrm>
          <a:prstGeom prst="rect">
            <a:avLst/>
          </a:prstGeom>
          <a:noFill/>
          <a:ln cap="flat" cmpd="sng" w="9525">
            <a:solidFill>
              <a:srgbClr val="A6B808"/>
            </a:solidFill>
            <a:prstDash val="solid"/>
            <a:round/>
            <a:headEnd len="sm" w="sm" type="none"/>
            <a:tailEnd len="sm" w="sm" type="none"/>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GB" sz="1200">
                <a:solidFill>
                  <a:srgbClr val="FF0000"/>
                </a:solidFill>
              </a:rPr>
              <a:t>All information in this presentation is provisional and is subject to change. </a:t>
            </a:r>
            <a:endParaRPr sz="1200">
              <a:solidFill>
                <a:srgbClr val="FF0000"/>
              </a:solidFill>
            </a:endParaRPr>
          </a:p>
          <a:p>
            <a:pPr indent="0" lvl="0" marL="0" rtl="0" algn="ctr">
              <a:lnSpc>
                <a:spcPct val="115000"/>
              </a:lnSpc>
              <a:spcBef>
                <a:spcPts val="0"/>
              </a:spcBef>
              <a:spcAft>
                <a:spcPts val="0"/>
              </a:spcAft>
              <a:buNone/>
            </a:pPr>
            <a:r>
              <a:rPr lang="en-GB" sz="1200">
                <a:solidFill>
                  <a:srgbClr val="FF0000"/>
                </a:solidFill>
              </a:rPr>
              <a:t>All information will be superseded by information found in the published bid pack and Tender Notice. </a:t>
            </a:r>
            <a:endParaRPr sz="1100">
              <a:solidFill>
                <a:srgbClr val="FF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72"/>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a:t>Conditions of participation </a:t>
            </a:r>
            <a:endParaRPr/>
          </a:p>
        </p:txBody>
      </p:sp>
      <p:sp>
        <p:nvSpPr>
          <p:cNvPr id="433" name="Google Shape;433;p72"/>
          <p:cNvSpPr txBox="1"/>
          <p:nvPr/>
        </p:nvSpPr>
        <p:spPr>
          <a:xfrm>
            <a:off x="4141500" y="2803300"/>
            <a:ext cx="4713000" cy="1416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600">
                <a:solidFill>
                  <a:schemeClr val="dk1"/>
                </a:solidFill>
                <a:latin typeface="Calibri"/>
                <a:ea typeface="Calibri"/>
                <a:cs typeface="Calibri"/>
                <a:sym typeface="Calibri"/>
              </a:rPr>
              <a:t>Insurances:</a:t>
            </a:r>
            <a:endParaRPr sz="1600">
              <a:solidFill>
                <a:schemeClr val="dk1"/>
              </a:solidFill>
              <a:latin typeface="Calibri"/>
              <a:ea typeface="Calibri"/>
              <a:cs typeface="Calibri"/>
              <a:sym typeface="Calibri"/>
            </a:endParaRPr>
          </a:p>
          <a:p>
            <a:pPr indent="-330200" lvl="0" marL="457200" rtl="0" algn="l">
              <a:spcBef>
                <a:spcPts val="0"/>
              </a:spcBef>
              <a:spcAft>
                <a:spcPts val="0"/>
              </a:spcAft>
              <a:buClr>
                <a:schemeClr val="dk1"/>
              </a:buClr>
              <a:buSzPts val="1600"/>
              <a:buFont typeface="Calibri"/>
              <a:buChar char="●"/>
            </a:pPr>
            <a:r>
              <a:rPr lang="en-GB" sz="1600">
                <a:solidFill>
                  <a:schemeClr val="dk1"/>
                </a:solidFill>
                <a:latin typeface="Calibri"/>
                <a:ea typeface="Calibri"/>
                <a:cs typeface="Calibri"/>
                <a:sym typeface="Calibri"/>
              </a:rPr>
              <a:t>Public Liability Insurance - £1,000,000</a:t>
            </a:r>
            <a:endParaRPr sz="1600">
              <a:solidFill>
                <a:schemeClr val="dk1"/>
              </a:solidFill>
              <a:latin typeface="Calibri"/>
              <a:ea typeface="Calibri"/>
              <a:cs typeface="Calibri"/>
              <a:sym typeface="Calibri"/>
            </a:endParaRPr>
          </a:p>
          <a:p>
            <a:pPr indent="-330200" lvl="0" marL="457200" rtl="0" algn="l">
              <a:spcBef>
                <a:spcPts val="0"/>
              </a:spcBef>
              <a:spcAft>
                <a:spcPts val="0"/>
              </a:spcAft>
              <a:buClr>
                <a:schemeClr val="dk1"/>
              </a:buClr>
              <a:buSzPts val="1600"/>
              <a:buFont typeface="Calibri"/>
              <a:buChar char="●"/>
            </a:pPr>
            <a:r>
              <a:rPr lang="en-GB" sz="1600">
                <a:solidFill>
                  <a:schemeClr val="dk1"/>
                </a:solidFill>
                <a:latin typeface="Calibri"/>
                <a:ea typeface="Calibri"/>
                <a:cs typeface="Calibri"/>
                <a:sym typeface="Calibri"/>
              </a:rPr>
              <a:t>Employer’s Liability Insurance - £5,000,000</a:t>
            </a:r>
            <a:endParaRPr sz="1600">
              <a:solidFill>
                <a:schemeClr val="dk1"/>
              </a:solidFill>
              <a:latin typeface="Calibri"/>
              <a:ea typeface="Calibri"/>
              <a:cs typeface="Calibri"/>
              <a:sym typeface="Calibri"/>
            </a:endParaRPr>
          </a:p>
          <a:p>
            <a:pPr indent="-330200" lvl="0" marL="457200" rtl="0" algn="l">
              <a:spcBef>
                <a:spcPts val="0"/>
              </a:spcBef>
              <a:spcAft>
                <a:spcPts val="0"/>
              </a:spcAft>
              <a:buClr>
                <a:schemeClr val="dk1"/>
              </a:buClr>
              <a:buSzPts val="1600"/>
              <a:buFont typeface="Calibri"/>
              <a:buChar char="●"/>
            </a:pPr>
            <a:r>
              <a:rPr lang="en-GB" sz="1600">
                <a:solidFill>
                  <a:schemeClr val="dk1"/>
                </a:solidFill>
                <a:latin typeface="Calibri"/>
                <a:ea typeface="Calibri"/>
                <a:cs typeface="Calibri"/>
                <a:sym typeface="Calibri"/>
              </a:rPr>
              <a:t>Professional Indemnity Insurance - £1,000,000</a:t>
            </a:r>
            <a:endParaRPr sz="1600">
              <a:solidFill>
                <a:schemeClr val="dk1"/>
              </a:solidFill>
              <a:latin typeface="Calibri"/>
              <a:ea typeface="Calibri"/>
              <a:cs typeface="Calibri"/>
              <a:sym typeface="Calibri"/>
            </a:endParaRPr>
          </a:p>
          <a:p>
            <a:pPr indent="-330200" lvl="0" marL="457200" rtl="0" algn="l">
              <a:spcBef>
                <a:spcPts val="0"/>
              </a:spcBef>
              <a:spcAft>
                <a:spcPts val="0"/>
              </a:spcAft>
              <a:buClr>
                <a:schemeClr val="dk1"/>
              </a:buClr>
              <a:buSzPts val="1600"/>
              <a:buFont typeface="Calibri"/>
              <a:buChar char="●"/>
            </a:pPr>
            <a:r>
              <a:rPr lang="en-GB" sz="1600">
                <a:solidFill>
                  <a:schemeClr val="dk1"/>
                </a:solidFill>
                <a:latin typeface="Calibri"/>
                <a:ea typeface="Calibri"/>
                <a:cs typeface="Calibri"/>
                <a:sym typeface="Calibri"/>
              </a:rPr>
              <a:t>Product Liability Insurance - £1,000,000</a:t>
            </a:r>
            <a:endParaRPr/>
          </a:p>
        </p:txBody>
      </p:sp>
      <p:sp>
        <p:nvSpPr>
          <p:cNvPr id="434" name="Google Shape;434;p72"/>
          <p:cNvSpPr txBox="1"/>
          <p:nvPr/>
        </p:nvSpPr>
        <p:spPr>
          <a:xfrm>
            <a:off x="565950" y="917400"/>
            <a:ext cx="80121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600">
                <a:solidFill>
                  <a:schemeClr val="dk1"/>
                </a:solidFill>
                <a:latin typeface="Calibri"/>
                <a:ea typeface="Calibri"/>
                <a:cs typeface="Calibri"/>
                <a:sym typeface="Calibri"/>
              </a:rPr>
              <a:t>These are mandatory requirements of the Framework and conditions of participation for the competition. Failure to address these conditions of participation may result in your tender being disregarded.</a:t>
            </a:r>
            <a:endParaRPr sz="1600">
              <a:solidFill>
                <a:schemeClr val="dk1"/>
              </a:solidFill>
              <a:latin typeface="Calibri"/>
              <a:ea typeface="Calibri"/>
              <a:cs typeface="Calibri"/>
              <a:sym typeface="Calibri"/>
            </a:endParaRPr>
          </a:p>
          <a:p>
            <a:pPr indent="0" lvl="0" marL="0" rtl="0" algn="l">
              <a:spcBef>
                <a:spcPts val="0"/>
              </a:spcBef>
              <a:spcAft>
                <a:spcPts val="0"/>
              </a:spcAft>
              <a:buNone/>
            </a:pPr>
            <a:r>
              <a:t/>
            </a:r>
            <a:endParaRPr sz="1600">
              <a:solidFill>
                <a:schemeClr val="dk1"/>
              </a:solidFill>
              <a:latin typeface="Calibri"/>
              <a:ea typeface="Calibri"/>
              <a:cs typeface="Calibri"/>
              <a:sym typeface="Calibri"/>
            </a:endParaRPr>
          </a:p>
          <a:p>
            <a:pPr indent="-330200" lvl="0" marL="457200" rtl="0" algn="l">
              <a:spcBef>
                <a:spcPts val="0"/>
              </a:spcBef>
              <a:spcAft>
                <a:spcPts val="0"/>
              </a:spcAft>
              <a:buClr>
                <a:schemeClr val="dk1"/>
              </a:buClr>
              <a:buSzPts val="1600"/>
              <a:buFont typeface="Calibri"/>
              <a:buChar char="●"/>
            </a:pPr>
            <a:r>
              <a:rPr lang="en-GB" sz="1600">
                <a:solidFill>
                  <a:schemeClr val="dk1"/>
                </a:solidFill>
                <a:latin typeface="Calibri"/>
                <a:ea typeface="Calibri"/>
                <a:cs typeface="Calibri"/>
                <a:sym typeface="Calibri"/>
              </a:rPr>
              <a:t>Technical Ability Certificates (TAC) - verify that a bidder has successfully delivered similar work in the past </a:t>
            </a:r>
            <a:endParaRPr sz="1600">
              <a:solidFill>
                <a:schemeClr val="dk1"/>
              </a:solidFill>
              <a:latin typeface="Calibri"/>
              <a:ea typeface="Calibri"/>
              <a:cs typeface="Calibri"/>
              <a:sym typeface="Calibri"/>
            </a:endParaRPr>
          </a:p>
          <a:p>
            <a:pPr indent="-330200" lvl="0" marL="457200" rtl="0" algn="l">
              <a:spcBef>
                <a:spcPts val="0"/>
              </a:spcBef>
              <a:spcAft>
                <a:spcPts val="0"/>
              </a:spcAft>
              <a:buClr>
                <a:schemeClr val="dk1"/>
              </a:buClr>
              <a:buSzPts val="1600"/>
              <a:buFont typeface="Calibri"/>
              <a:buChar char="●"/>
            </a:pPr>
            <a:r>
              <a:rPr lang="en-GB" sz="1600">
                <a:solidFill>
                  <a:schemeClr val="dk1"/>
                </a:solidFill>
                <a:latin typeface="Calibri"/>
                <a:ea typeface="Calibri"/>
                <a:cs typeface="Calibri"/>
                <a:sym typeface="Calibri"/>
              </a:rPr>
              <a:t>Financial Viability Risk Assessment (FVRA) - review of bidder account(s) </a:t>
            </a:r>
            <a:endParaRPr/>
          </a:p>
        </p:txBody>
      </p:sp>
      <p:sp>
        <p:nvSpPr>
          <p:cNvPr id="435" name="Google Shape;435;p72"/>
          <p:cNvSpPr txBox="1"/>
          <p:nvPr/>
        </p:nvSpPr>
        <p:spPr>
          <a:xfrm>
            <a:off x="669000" y="2794450"/>
            <a:ext cx="3472500" cy="1662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600">
                <a:solidFill>
                  <a:schemeClr val="dk1"/>
                </a:solidFill>
                <a:latin typeface="Calibri"/>
                <a:ea typeface="Calibri"/>
                <a:cs typeface="Calibri"/>
                <a:sym typeface="Calibri"/>
              </a:rPr>
              <a:t>PPNs: </a:t>
            </a:r>
            <a:endParaRPr sz="1600">
              <a:solidFill>
                <a:schemeClr val="dk1"/>
              </a:solidFill>
              <a:latin typeface="Calibri"/>
              <a:ea typeface="Calibri"/>
              <a:cs typeface="Calibri"/>
              <a:sym typeface="Calibri"/>
            </a:endParaRPr>
          </a:p>
          <a:p>
            <a:pPr indent="-330200" lvl="0" marL="457200" rtl="0" algn="l">
              <a:spcBef>
                <a:spcPts val="0"/>
              </a:spcBef>
              <a:spcAft>
                <a:spcPts val="0"/>
              </a:spcAft>
              <a:buClr>
                <a:schemeClr val="dk1"/>
              </a:buClr>
              <a:buSzPts val="1600"/>
              <a:buFont typeface="Calibri"/>
              <a:buChar char="●"/>
            </a:pPr>
            <a:r>
              <a:rPr lang="en-GB" sz="1600" u="sng">
                <a:solidFill>
                  <a:schemeClr val="hlink"/>
                </a:solidFill>
                <a:latin typeface="Calibri"/>
                <a:ea typeface="Calibri"/>
                <a:cs typeface="Calibri"/>
                <a:sym typeface="Calibri"/>
                <a:hlinkClick r:id="rId3"/>
              </a:rPr>
              <a:t>PPN 014</a:t>
            </a:r>
            <a:r>
              <a:rPr lang="en-GB" sz="1600">
                <a:solidFill>
                  <a:schemeClr val="dk1"/>
                </a:solidFill>
                <a:latin typeface="Calibri"/>
                <a:ea typeface="Calibri"/>
                <a:cs typeface="Calibri"/>
                <a:sym typeface="Calibri"/>
              </a:rPr>
              <a:t>: </a:t>
            </a:r>
            <a:r>
              <a:rPr lang="en-GB" sz="1600" u="sng">
                <a:solidFill>
                  <a:schemeClr val="hlink"/>
                </a:solidFill>
                <a:latin typeface="Calibri"/>
                <a:ea typeface="Calibri"/>
                <a:cs typeface="Calibri"/>
                <a:sym typeface="Calibri"/>
                <a:hlinkClick r:id="rId4"/>
              </a:rPr>
              <a:t>Cyber Essentials </a:t>
            </a:r>
            <a:endParaRPr sz="1600">
              <a:solidFill>
                <a:schemeClr val="dk1"/>
              </a:solidFill>
              <a:latin typeface="Calibri"/>
              <a:ea typeface="Calibri"/>
              <a:cs typeface="Calibri"/>
              <a:sym typeface="Calibri"/>
            </a:endParaRPr>
          </a:p>
          <a:p>
            <a:pPr indent="-330200" lvl="0" marL="457200" rtl="0" algn="l">
              <a:spcBef>
                <a:spcPts val="0"/>
              </a:spcBef>
              <a:spcAft>
                <a:spcPts val="0"/>
              </a:spcAft>
              <a:buClr>
                <a:schemeClr val="dk1"/>
              </a:buClr>
              <a:buSzPts val="1600"/>
              <a:buFont typeface="Calibri"/>
              <a:buChar char="●"/>
            </a:pPr>
            <a:r>
              <a:rPr lang="en-GB" sz="1600" u="sng">
                <a:solidFill>
                  <a:schemeClr val="hlink"/>
                </a:solidFill>
                <a:latin typeface="Calibri"/>
                <a:ea typeface="Calibri"/>
                <a:cs typeface="Calibri"/>
                <a:sym typeface="Calibri"/>
                <a:hlinkClick r:id="rId5"/>
              </a:rPr>
              <a:t>PPN 015</a:t>
            </a:r>
            <a:r>
              <a:rPr lang="en-GB" sz="1600">
                <a:solidFill>
                  <a:schemeClr val="dk1"/>
                </a:solidFill>
                <a:latin typeface="Calibri"/>
                <a:ea typeface="Calibri"/>
                <a:cs typeface="Calibri"/>
                <a:sym typeface="Calibri"/>
              </a:rPr>
              <a:t>: Prompt Payment </a:t>
            </a:r>
            <a:endParaRPr sz="1600">
              <a:solidFill>
                <a:schemeClr val="dk1"/>
              </a:solidFill>
              <a:latin typeface="Calibri"/>
              <a:ea typeface="Calibri"/>
              <a:cs typeface="Calibri"/>
              <a:sym typeface="Calibri"/>
            </a:endParaRPr>
          </a:p>
          <a:p>
            <a:pPr indent="-330200" lvl="0" marL="457200" rtl="0" algn="l">
              <a:spcBef>
                <a:spcPts val="0"/>
              </a:spcBef>
              <a:spcAft>
                <a:spcPts val="0"/>
              </a:spcAft>
              <a:buClr>
                <a:schemeClr val="dk1"/>
              </a:buClr>
              <a:buSzPts val="1600"/>
              <a:buFont typeface="Calibri"/>
              <a:buChar char="●"/>
            </a:pPr>
            <a:r>
              <a:rPr lang="en-GB" sz="1600" u="sng">
                <a:solidFill>
                  <a:schemeClr val="hlink"/>
                </a:solidFill>
                <a:latin typeface="Calibri"/>
                <a:ea typeface="Calibri"/>
                <a:cs typeface="Calibri"/>
                <a:sym typeface="Calibri"/>
                <a:hlinkClick r:id="rId6"/>
              </a:rPr>
              <a:t>PPN 006</a:t>
            </a:r>
            <a:r>
              <a:rPr lang="en-GB" sz="1600">
                <a:solidFill>
                  <a:schemeClr val="dk1"/>
                </a:solidFill>
                <a:latin typeface="Calibri"/>
                <a:ea typeface="Calibri"/>
                <a:cs typeface="Calibri"/>
                <a:sym typeface="Calibri"/>
              </a:rPr>
              <a:t>: </a:t>
            </a:r>
            <a:r>
              <a:rPr lang="en-GB" sz="1600" u="sng">
                <a:solidFill>
                  <a:schemeClr val="hlink"/>
                </a:solidFill>
                <a:latin typeface="Calibri"/>
                <a:ea typeface="Calibri"/>
                <a:cs typeface="Calibri"/>
                <a:sym typeface="Calibri"/>
                <a:hlinkClick r:id="rId7"/>
              </a:rPr>
              <a:t>Carbon Reduction Plan</a:t>
            </a:r>
            <a:endParaRPr sz="1600">
              <a:solidFill>
                <a:schemeClr val="dk1"/>
              </a:solidFill>
              <a:latin typeface="Calibri"/>
              <a:ea typeface="Calibri"/>
              <a:cs typeface="Calibri"/>
              <a:sym typeface="Calibri"/>
            </a:endParaRPr>
          </a:p>
          <a:p>
            <a:pPr indent="-330200" lvl="0" marL="457200" rtl="0" algn="l">
              <a:spcBef>
                <a:spcPts val="0"/>
              </a:spcBef>
              <a:spcAft>
                <a:spcPts val="0"/>
              </a:spcAft>
              <a:buClr>
                <a:schemeClr val="dk1"/>
              </a:buClr>
              <a:buSzPts val="1600"/>
              <a:buFont typeface="Calibri"/>
              <a:buChar char="●"/>
            </a:pPr>
            <a:r>
              <a:rPr lang="en-GB" sz="1600" u="sng">
                <a:solidFill>
                  <a:schemeClr val="hlink"/>
                </a:solidFill>
                <a:latin typeface="Calibri"/>
                <a:ea typeface="Calibri"/>
                <a:cs typeface="Calibri"/>
                <a:sym typeface="Calibri"/>
                <a:hlinkClick r:id="rId8"/>
              </a:rPr>
              <a:t>PPN 009</a:t>
            </a:r>
            <a:r>
              <a:rPr lang="en-GB" sz="1600">
                <a:solidFill>
                  <a:schemeClr val="dk1"/>
                </a:solidFill>
                <a:latin typeface="Calibri"/>
                <a:ea typeface="Calibri"/>
                <a:cs typeface="Calibri"/>
                <a:sym typeface="Calibri"/>
              </a:rPr>
              <a:t>: Modern Slavery Risk Assessment </a:t>
            </a:r>
            <a:endParaRPr/>
          </a:p>
        </p:txBody>
      </p:sp>
      <p:sp>
        <p:nvSpPr>
          <p:cNvPr id="436" name="Google Shape;436;p72"/>
          <p:cNvSpPr txBox="1"/>
          <p:nvPr/>
        </p:nvSpPr>
        <p:spPr>
          <a:xfrm>
            <a:off x="944852" y="4608000"/>
            <a:ext cx="7254300" cy="535500"/>
          </a:xfrm>
          <a:prstGeom prst="rect">
            <a:avLst/>
          </a:prstGeom>
          <a:noFill/>
          <a:ln cap="flat" cmpd="sng" w="9525">
            <a:solidFill>
              <a:srgbClr val="A6B808"/>
            </a:solidFill>
            <a:prstDash val="solid"/>
            <a:round/>
            <a:headEnd len="sm" w="sm" type="none"/>
            <a:tailEnd len="sm" w="sm" type="none"/>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GB" sz="1200">
                <a:solidFill>
                  <a:srgbClr val="FF0000"/>
                </a:solidFill>
              </a:rPr>
              <a:t>All information in this presentation is provisional and is subject to change. </a:t>
            </a:r>
            <a:endParaRPr sz="1200">
              <a:solidFill>
                <a:srgbClr val="FF0000"/>
              </a:solidFill>
            </a:endParaRPr>
          </a:p>
          <a:p>
            <a:pPr indent="0" lvl="0" marL="0" rtl="0" algn="ctr">
              <a:lnSpc>
                <a:spcPct val="115000"/>
              </a:lnSpc>
              <a:spcBef>
                <a:spcPts val="0"/>
              </a:spcBef>
              <a:spcAft>
                <a:spcPts val="0"/>
              </a:spcAft>
              <a:buNone/>
            </a:pPr>
            <a:r>
              <a:rPr lang="en-GB" sz="1200">
                <a:solidFill>
                  <a:srgbClr val="FF0000"/>
                </a:solidFill>
              </a:rPr>
              <a:t>All information will be superseded by information found in the published bid pack and Tender Notice. </a:t>
            </a:r>
            <a:endParaRPr sz="1100">
              <a:solidFill>
                <a:srgbClr val="FF000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7" name="Shape 717"/>
        <p:cNvGrpSpPr/>
        <p:nvPr/>
      </p:nvGrpSpPr>
      <p:grpSpPr>
        <a:xfrm>
          <a:off x="0" y="0"/>
          <a:ext cx="0" cy="0"/>
          <a:chOff x="0" y="0"/>
          <a:chExt cx="0" cy="0"/>
        </a:xfrm>
      </p:grpSpPr>
      <p:sp>
        <p:nvSpPr>
          <p:cNvPr id="718" name="Google Shape;718;p99"/>
          <p:cNvSpPr txBox="1"/>
          <p:nvPr>
            <p:ph type="ctrTitle"/>
          </p:nvPr>
        </p:nvSpPr>
        <p:spPr>
          <a:xfrm>
            <a:off x="224363" y="898650"/>
            <a:ext cx="2748300" cy="1561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a:t>T&amp;Cs - PSC</a:t>
            </a:r>
            <a:endParaRPr/>
          </a:p>
          <a:p>
            <a:pPr indent="0" lvl="0" marL="0" rtl="0" algn="l">
              <a:spcBef>
                <a:spcPts val="0"/>
              </a:spcBef>
              <a:spcAft>
                <a:spcPts val="0"/>
              </a:spcAft>
              <a:buNone/>
            </a:pPr>
            <a:r>
              <a:t/>
            </a:r>
            <a:endParaRPr/>
          </a:p>
        </p:txBody>
      </p:sp>
      <p:sp>
        <p:nvSpPr>
          <p:cNvPr id="719" name="Google Shape;719;p99"/>
          <p:cNvSpPr txBox="1"/>
          <p:nvPr>
            <p:ph idx="2" type="ctrTitle"/>
          </p:nvPr>
        </p:nvSpPr>
        <p:spPr>
          <a:xfrm>
            <a:off x="224363" y="2526825"/>
            <a:ext cx="2675700" cy="9144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a:t>13th August</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3" name="Shape 723"/>
        <p:cNvGrpSpPr/>
        <p:nvPr/>
      </p:nvGrpSpPr>
      <p:grpSpPr>
        <a:xfrm>
          <a:off x="0" y="0"/>
          <a:ext cx="0" cy="0"/>
          <a:chOff x="0" y="0"/>
          <a:chExt cx="0" cy="0"/>
        </a:xfrm>
      </p:grpSpPr>
      <p:sp>
        <p:nvSpPr>
          <p:cNvPr id="724" name="Google Shape;724;p100"/>
          <p:cNvSpPr txBox="1"/>
          <p:nvPr>
            <p:ph type="ctrTitle"/>
          </p:nvPr>
        </p:nvSpPr>
        <p:spPr>
          <a:xfrm>
            <a:off x="695233" y="1144800"/>
            <a:ext cx="7431900" cy="3463200"/>
          </a:xfrm>
          <a:prstGeom prst="rect">
            <a:avLst/>
          </a:prstGeom>
        </p:spPr>
        <p:txBody>
          <a:bodyPr anchorCtr="0" anchor="t" bIns="0" lIns="0" spcFirstLastPara="1" rIns="0" wrap="square" tIns="0">
            <a:noAutofit/>
          </a:bodyPr>
          <a:lstStyle/>
          <a:p>
            <a:pPr indent="-323850" lvl="0" marL="457200" rtl="0" algn="l">
              <a:spcBef>
                <a:spcPts val="0"/>
              </a:spcBef>
              <a:spcAft>
                <a:spcPts val="0"/>
              </a:spcAft>
              <a:buSzPts val="1500"/>
              <a:buFont typeface="Calibri"/>
              <a:buChar char="➔"/>
            </a:pPr>
            <a:r>
              <a:rPr lang="en-GB" sz="1500">
                <a:latin typeface="Calibri"/>
                <a:ea typeface="Calibri"/>
                <a:cs typeface="Calibri"/>
                <a:sym typeface="Calibri"/>
              </a:rPr>
              <a:t>NS4 will use the </a:t>
            </a:r>
            <a:r>
              <a:rPr lang="en-GB" sz="1500" u="sng">
                <a:solidFill>
                  <a:schemeClr val="hlink"/>
                </a:solidFill>
                <a:latin typeface="Calibri"/>
                <a:ea typeface="Calibri"/>
                <a:cs typeface="Calibri"/>
                <a:sym typeface="Calibri"/>
                <a:hlinkClick r:id="rId3"/>
              </a:rPr>
              <a:t>Public Sector Contract </a:t>
            </a:r>
            <a:r>
              <a:rPr lang="en-GB" sz="1500">
                <a:latin typeface="Calibri"/>
                <a:ea typeface="Calibri"/>
                <a:cs typeface="Calibri"/>
                <a:sym typeface="Calibri"/>
              </a:rPr>
              <a:t>(PSC) as a basis for T&amp;Cs </a:t>
            </a:r>
            <a:endParaRPr sz="1500">
              <a:latin typeface="Calibri"/>
              <a:ea typeface="Calibri"/>
              <a:cs typeface="Calibri"/>
              <a:sym typeface="Calibri"/>
            </a:endParaRPr>
          </a:p>
          <a:p>
            <a:pPr indent="0" lvl="0" marL="0" rtl="0" algn="l">
              <a:spcBef>
                <a:spcPts val="0"/>
              </a:spcBef>
              <a:spcAft>
                <a:spcPts val="0"/>
              </a:spcAft>
              <a:buNone/>
            </a:pPr>
            <a:r>
              <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lang="en-GB" sz="1500">
                <a:latin typeface="Calibri"/>
                <a:ea typeface="Calibri"/>
                <a:cs typeface="Calibri"/>
                <a:sym typeface="Calibri"/>
              </a:rPr>
              <a:t>Previous iterations of NS frameworks have also used the PSC. The PSC has been updated in line with the new procurement regulations, Procurement Act 2023 (PA23)</a:t>
            </a:r>
            <a:endParaRPr sz="1500">
              <a:latin typeface="Calibri"/>
              <a:ea typeface="Calibri"/>
              <a:cs typeface="Calibri"/>
              <a:sym typeface="Calibri"/>
            </a:endParaRPr>
          </a:p>
          <a:p>
            <a:pPr indent="0" lvl="0" marL="0" rtl="0" algn="l">
              <a:spcBef>
                <a:spcPts val="0"/>
              </a:spcBef>
              <a:spcAft>
                <a:spcPts val="0"/>
              </a:spcAft>
              <a:buNone/>
            </a:pPr>
            <a:r>
              <a:t/>
            </a:r>
            <a:endParaRPr sz="1500">
              <a:latin typeface="Calibri"/>
              <a:ea typeface="Calibri"/>
              <a:cs typeface="Calibri"/>
              <a:sym typeface="Calibri"/>
            </a:endParaRPr>
          </a:p>
          <a:p>
            <a:pPr indent="0" lvl="0" marL="0" rtl="0" algn="l">
              <a:spcBef>
                <a:spcPts val="0"/>
              </a:spcBef>
              <a:spcAft>
                <a:spcPts val="0"/>
              </a:spcAft>
              <a:buNone/>
            </a:pPr>
            <a:r>
              <a:rPr lang="en-GB" sz="1500">
                <a:latin typeface="Calibri"/>
                <a:ea typeface="Calibri"/>
                <a:cs typeface="Calibri"/>
                <a:sym typeface="Calibri"/>
              </a:rPr>
              <a:t>Some key </a:t>
            </a:r>
            <a:r>
              <a:rPr lang="en-GB" sz="1500">
                <a:latin typeface="Calibri"/>
                <a:ea typeface="Calibri"/>
                <a:cs typeface="Calibri"/>
                <a:sym typeface="Calibri"/>
              </a:rPr>
              <a:t>updates</a:t>
            </a:r>
            <a:r>
              <a:rPr lang="en-GB" sz="1500">
                <a:latin typeface="Calibri"/>
                <a:ea typeface="Calibri"/>
                <a:cs typeface="Calibri"/>
                <a:sym typeface="Calibri"/>
              </a:rPr>
              <a:t> to the PSC to highlight include: </a:t>
            </a:r>
            <a:endParaRPr sz="1500">
              <a:latin typeface="Calibri"/>
              <a:ea typeface="Calibri"/>
              <a:cs typeface="Calibri"/>
              <a:sym typeface="Calibri"/>
            </a:endParaRPr>
          </a:p>
          <a:p>
            <a:pPr indent="0" lvl="0" marL="0" rtl="0" algn="l">
              <a:spcBef>
                <a:spcPts val="0"/>
              </a:spcBef>
              <a:spcAft>
                <a:spcPts val="0"/>
              </a:spcAft>
              <a:buNone/>
            </a:pPr>
            <a:r>
              <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lang="en-GB" sz="1500">
                <a:latin typeface="Calibri"/>
                <a:ea typeface="Calibri"/>
                <a:cs typeface="Calibri"/>
                <a:sym typeface="Calibri"/>
              </a:rPr>
              <a:t>Old PCR15 PSC had “Core Terms”, New PA23 PSC has “General Terms” - these </a:t>
            </a:r>
            <a:r>
              <a:rPr lang="en-GB" sz="1500">
                <a:latin typeface="Calibri"/>
                <a:ea typeface="Calibri"/>
                <a:cs typeface="Calibri"/>
                <a:sym typeface="Calibri"/>
              </a:rPr>
              <a:t>serve the same purpose and apply to every procurement.</a:t>
            </a:r>
            <a:endParaRPr sz="1500">
              <a:latin typeface="Calibri"/>
              <a:ea typeface="Calibri"/>
              <a:cs typeface="Calibri"/>
              <a:sym typeface="Calibri"/>
            </a:endParaRPr>
          </a:p>
          <a:p>
            <a:pPr indent="0" lvl="0" marL="0" rtl="0" algn="l">
              <a:spcBef>
                <a:spcPts val="0"/>
              </a:spcBef>
              <a:spcAft>
                <a:spcPts val="0"/>
              </a:spcAft>
              <a:buNone/>
            </a:pPr>
            <a:r>
              <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lang="en-GB" sz="1500">
                <a:latin typeface="Calibri"/>
                <a:ea typeface="Calibri"/>
                <a:cs typeface="Calibri"/>
                <a:sym typeface="Calibri"/>
              </a:rPr>
              <a:t>Introduction of new schedules, for example, for IPR and Security.</a:t>
            </a:r>
            <a:endParaRPr/>
          </a:p>
        </p:txBody>
      </p:sp>
      <p:sp>
        <p:nvSpPr>
          <p:cNvPr id="725" name="Google Shape;725;p100"/>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a:t>NS4 T&amp;Cs - Key facts </a:t>
            </a:r>
            <a:endParaRPr/>
          </a:p>
        </p:txBody>
      </p:sp>
      <p:sp>
        <p:nvSpPr>
          <p:cNvPr id="726" name="Google Shape;726;p100"/>
          <p:cNvSpPr txBox="1"/>
          <p:nvPr/>
        </p:nvSpPr>
        <p:spPr>
          <a:xfrm>
            <a:off x="944852" y="4608000"/>
            <a:ext cx="7254300" cy="535500"/>
          </a:xfrm>
          <a:prstGeom prst="rect">
            <a:avLst/>
          </a:prstGeom>
          <a:noFill/>
          <a:ln cap="flat" cmpd="sng" w="9525">
            <a:solidFill>
              <a:srgbClr val="A6B808"/>
            </a:solidFill>
            <a:prstDash val="solid"/>
            <a:round/>
            <a:headEnd len="sm" w="sm" type="none"/>
            <a:tailEnd len="sm" w="sm" type="none"/>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GB" sz="1200">
                <a:solidFill>
                  <a:srgbClr val="FF0000"/>
                </a:solidFill>
              </a:rPr>
              <a:t>All information in this presentation is provisional and is subject to change. </a:t>
            </a:r>
            <a:endParaRPr sz="1200">
              <a:solidFill>
                <a:srgbClr val="FF0000"/>
              </a:solidFill>
            </a:endParaRPr>
          </a:p>
          <a:p>
            <a:pPr indent="0" lvl="0" marL="0" rtl="0" algn="ctr">
              <a:lnSpc>
                <a:spcPct val="115000"/>
              </a:lnSpc>
              <a:spcBef>
                <a:spcPts val="0"/>
              </a:spcBef>
              <a:spcAft>
                <a:spcPts val="0"/>
              </a:spcAft>
              <a:buNone/>
            </a:pPr>
            <a:r>
              <a:rPr lang="en-GB" sz="1200">
                <a:solidFill>
                  <a:srgbClr val="FF0000"/>
                </a:solidFill>
              </a:rPr>
              <a:t>All information will be superseded by information found in the published bid pack and Tender Notice. </a:t>
            </a:r>
            <a:endParaRPr sz="1100">
              <a:solidFill>
                <a:srgbClr val="FF000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0" name="Shape 730"/>
        <p:cNvGrpSpPr/>
        <p:nvPr/>
      </p:nvGrpSpPr>
      <p:grpSpPr>
        <a:xfrm>
          <a:off x="0" y="0"/>
          <a:ext cx="0" cy="0"/>
          <a:chOff x="0" y="0"/>
          <a:chExt cx="0" cy="0"/>
        </a:xfrm>
      </p:grpSpPr>
      <p:sp>
        <p:nvSpPr>
          <p:cNvPr id="731" name="Google Shape;731;p101"/>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GB"/>
              <a:t>Framework contract structure </a:t>
            </a:r>
            <a:endParaRPr/>
          </a:p>
          <a:p>
            <a:pPr indent="0" lvl="0" marL="0" rtl="0" algn="l">
              <a:spcBef>
                <a:spcPts val="0"/>
              </a:spcBef>
              <a:spcAft>
                <a:spcPts val="0"/>
              </a:spcAft>
              <a:buNone/>
            </a:pPr>
            <a:r>
              <a:t/>
            </a:r>
            <a:endParaRPr/>
          </a:p>
        </p:txBody>
      </p:sp>
      <p:sp>
        <p:nvSpPr>
          <p:cNvPr id="732" name="Google Shape;732;p101"/>
          <p:cNvSpPr txBox="1"/>
          <p:nvPr/>
        </p:nvSpPr>
        <p:spPr>
          <a:xfrm>
            <a:off x="818450" y="954475"/>
            <a:ext cx="7096800" cy="4002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2300"/>
              </a:spcAft>
              <a:buNone/>
            </a:pPr>
            <a:r>
              <a:t/>
            </a:r>
            <a:endParaRPr>
              <a:solidFill>
                <a:srgbClr val="0B0C0C"/>
              </a:solidFill>
              <a:highlight>
                <a:srgbClr val="FFFFFF"/>
              </a:highlight>
              <a:latin typeface="Calibri"/>
              <a:ea typeface="Calibri"/>
              <a:cs typeface="Calibri"/>
              <a:sym typeface="Calibri"/>
            </a:endParaRPr>
          </a:p>
        </p:txBody>
      </p:sp>
      <p:sp>
        <p:nvSpPr>
          <p:cNvPr id="733" name="Google Shape;733;p101"/>
          <p:cNvSpPr txBox="1"/>
          <p:nvPr/>
        </p:nvSpPr>
        <p:spPr>
          <a:xfrm>
            <a:off x="944852" y="4608000"/>
            <a:ext cx="7254300" cy="535500"/>
          </a:xfrm>
          <a:prstGeom prst="rect">
            <a:avLst/>
          </a:prstGeom>
          <a:noFill/>
          <a:ln cap="flat" cmpd="sng" w="9525">
            <a:solidFill>
              <a:srgbClr val="A6B808"/>
            </a:solidFill>
            <a:prstDash val="solid"/>
            <a:round/>
            <a:headEnd len="sm" w="sm" type="none"/>
            <a:tailEnd len="sm" w="sm" type="none"/>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GB" sz="1200">
                <a:solidFill>
                  <a:srgbClr val="FF0000"/>
                </a:solidFill>
              </a:rPr>
              <a:t>All information in this presentation is provisional and is subject to change. </a:t>
            </a:r>
            <a:endParaRPr sz="1200">
              <a:solidFill>
                <a:srgbClr val="FF0000"/>
              </a:solidFill>
            </a:endParaRPr>
          </a:p>
          <a:p>
            <a:pPr indent="0" lvl="0" marL="0" rtl="0" algn="ctr">
              <a:lnSpc>
                <a:spcPct val="115000"/>
              </a:lnSpc>
              <a:spcBef>
                <a:spcPts val="0"/>
              </a:spcBef>
              <a:spcAft>
                <a:spcPts val="0"/>
              </a:spcAft>
              <a:buNone/>
            </a:pPr>
            <a:r>
              <a:rPr lang="en-GB" sz="1200">
                <a:solidFill>
                  <a:srgbClr val="FF0000"/>
                </a:solidFill>
              </a:rPr>
              <a:t>All information will be superseded by information found in the published bid pack and Tender Notice. </a:t>
            </a:r>
            <a:endParaRPr sz="1100">
              <a:solidFill>
                <a:srgbClr val="FF0000"/>
              </a:solidFill>
            </a:endParaRPr>
          </a:p>
        </p:txBody>
      </p:sp>
      <p:grpSp>
        <p:nvGrpSpPr>
          <p:cNvPr id="734" name="Google Shape;734;p101"/>
          <p:cNvGrpSpPr/>
          <p:nvPr/>
        </p:nvGrpSpPr>
        <p:grpSpPr>
          <a:xfrm>
            <a:off x="472425" y="954483"/>
            <a:ext cx="8199140" cy="3640379"/>
            <a:chOff x="-1" y="1341679"/>
            <a:chExt cx="12192029" cy="4360779"/>
          </a:xfrm>
        </p:grpSpPr>
        <p:sp>
          <p:nvSpPr>
            <p:cNvPr id="735" name="Google Shape;735;p101"/>
            <p:cNvSpPr/>
            <p:nvPr/>
          </p:nvSpPr>
          <p:spPr>
            <a:xfrm>
              <a:off x="3019528" y="1371600"/>
              <a:ext cx="9172500" cy="1227600"/>
            </a:xfrm>
            <a:prstGeom prst="rect">
              <a:avLst/>
            </a:prstGeom>
            <a:solidFill>
              <a:srgbClr val="E7E5E6"/>
            </a:solidFill>
            <a:ln>
              <a:noFill/>
            </a:ln>
          </p:spPr>
          <p:txBody>
            <a:bodyPr anchorCtr="0" anchor="t" bIns="40975" lIns="81975" spcFirstLastPara="1" rIns="81975" wrap="square" tIns="40975">
              <a:noAutofit/>
            </a:bodyPr>
            <a:lstStyle/>
            <a:p>
              <a:pPr indent="0" lvl="0" marL="0" marR="0" rtl="0" algn="l">
                <a:spcBef>
                  <a:spcPts val="0"/>
                </a:spcBef>
                <a:spcAft>
                  <a:spcPts val="0"/>
                </a:spcAft>
                <a:buNone/>
              </a:pPr>
              <a:r>
                <a:t/>
              </a:r>
              <a:endParaRPr sz="1614">
                <a:solidFill>
                  <a:srgbClr val="000000"/>
                </a:solidFill>
                <a:latin typeface="Calibri"/>
                <a:ea typeface="Calibri"/>
                <a:cs typeface="Calibri"/>
                <a:sym typeface="Calibri"/>
              </a:endParaRPr>
            </a:p>
          </p:txBody>
        </p:sp>
        <p:sp>
          <p:nvSpPr>
            <p:cNvPr id="736" name="Google Shape;736;p101"/>
            <p:cNvSpPr/>
            <p:nvPr/>
          </p:nvSpPr>
          <p:spPr>
            <a:xfrm>
              <a:off x="3019528" y="4254096"/>
              <a:ext cx="9172500" cy="1232400"/>
            </a:xfrm>
            <a:prstGeom prst="rect">
              <a:avLst/>
            </a:prstGeom>
            <a:solidFill>
              <a:srgbClr val="E7E5E6"/>
            </a:solidFill>
            <a:ln>
              <a:noFill/>
            </a:ln>
          </p:spPr>
          <p:txBody>
            <a:bodyPr anchorCtr="0" anchor="t" bIns="40975" lIns="81975" spcFirstLastPara="1" rIns="81975" wrap="square" tIns="40975">
              <a:noAutofit/>
            </a:bodyPr>
            <a:lstStyle/>
            <a:p>
              <a:pPr indent="0" lvl="0" marL="0" marR="0" rtl="0" algn="l">
                <a:spcBef>
                  <a:spcPts val="0"/>
                </a:spcBef>
                <a:spcAft>
                  <a:spcPts val="0"/>
                </a:spcAft>
                <a:buNone/>
              </a:pPr>
              <a:r>
                <a:t/>
              </a:r>
              <a:endParaRPr sz="1614">
                <a:solidFill>
                  <a:srgbClr val="000000"/>
                </a:solidFill>
                <a:latin typeface="Calibri"/>
                <a:ea typeface="Calibri"/>
                <a:cs typeface="Calibri"/>
                <a:sym typeface="Calibri"/>
              </a:endParaRPr>
            </a:p>
          </p:txBody>
        </p:sp>
        <p:sp>
          <p:nvSpPr>
            <p:cNvPr id="737" name="Google Shape;737;p101"/>
            <p:cNvSpPr/>
            <p:nvPr/>
          </p:nvSpPr>
          <p:spPr>
            <a:xfrm>
              <a:off x="3019528" y="2601959"/>
              <a:ext cx="9172500" cy="1652100"/>
            </a:xfrm>
            <a:prstGeom prst="rect">
              <a:avLst/>
            </a:prstGeom>
            <a:solidFill>
              <a:srgbClr val="F5F4F5"/>
            </a:solidFill>
            <a:ln>
              <a:noFill/>
            </a:ln>
          </p:spPr>
          <p:txBody>
            <a:bodyPr anchorCtr="0" anchor="t" bIns="40975" lIns="81975" spcFirstLastPara="1" rIns="81975" wrap="square" tIns="40975">
              <a:noAutofit/>
            </a:bodyPr>
            <a:lstStyle/>
            <a:p>
              <a:pPr indent="0" lvl="0" marL="0" marR="0" rtl="0" algn="l">
                <a:spcBef>
                  <a:spcPts val="0"/>
                </a:spcBef>
                <a:spcAft>
                  <a:spcPts val="0"/>
                </a:spcAft>
                <a:buNone/>
              </a:pPr>
              <a:r>
                <a:t/>
              </a:r>
              <a:endParaRPr sz="1614">
                <a:solidFill>
                  <a:srgbClr val="000000"/>
                </a:solidFill>
                <a:latin typeface="Calibri"/>
                <a:ea typeface="Calibri"/>
                <a:cs typeface="Calibri"/>
                <a:sym typeface="Calibri"/>
              </a:endParaRPr>
            </a:p>
          </p:txBody>
        </p:sp>
        <p:grpSp>
          <p:nvGrpSpPr>
            <p:cNvPr id="738" name="Google Shape;738;p101"/>
            <p:cNvGrpSpPr/>
            <p:nvPr/>
          </p:nvGrpSpPr>
          <p:grpSpPr>
            <a:xfrm>
              <a:off x="4456651" y="2672706"/>
              <a:ext cx="7651085" cy="1370209"/>
              <a:chOff x="8228244" y="1356479"/>
              <a:chExt cx="7651085" cy="1370209"/>
            </a:xfrm>
          </p:grpSpPr>
          <p:sp>
            <p:nvSpPr>
              <p:cNvPr id="739" name="Google Shape;739;p101"/>
              <p:cNvSpPr txBox="1"/>
              <p:nvPr/>
            </p:nvSpPr>
            <p:spPr>
              <a:xfrm>
                <a:off x="8228244" y="1356479"/>
                <a:ext cx="2926200" cy="892800"/>
              </a:xfrm>
              <a:prstGeom prst="rect">
                <a:avLst/>
              </a:prstGeom>
              <a:noFill/>
              <a:ln>
                <a:noFill/>
              </a:ln>
            </p:spPr>
            <p:txBody>
              <a:bodyPr anchorCtr="0" anchor="b" bIns="40975" lIns="0" spcFirstLastPara="1" rIns="0" wrap="square" tIns="40975">
                <a:spAutoFit/>
              </a:bodyPr>
              <a:lstStyle/>
              <a:p>
                <a:pPr indent="0" lvl="0" marL="0" marR="0" rtl="0" algn="l">
                  <a:spcBef>
                    <a:spcPts val="0"/>
                  </a:spcBef>
                  <a:spcAft>
                    <a:spcPts val="0"/>
                  </a:spcAft>
                  <a:buNone/>
                </a:pPr>
                <a:r>
                  <a:rPr b="1" lang="en-GB" sz="2152">
                    <a:latin typeface="Calibri"/>
                    <a:ea typeface="Calibri"/>
                    <a:cs typeface="Calibri"/>
                    <a:sym typeface="Calibri"/>
                  </a:rPr>
                  <a:t>Joint Schedules </a:t>
                </a:r>
                <a:endParaRPr b="1" sz="2152">
                  <a:latin typeface="Calibri"/>
                  <a:ea typeface="Calibri"/>
                  <a:cs typeface="Calibri"/>
                  <a:sym typeface="Calibri"/>
                </a:endParaRPr>
              </a:p>
              <a:p>
                <a:pPr indent="0" lvl="0" marL="0" marR="0" rtl="0" algn="l">
                  <a:spcBef>
                    <a:spcPts val="0"/>
                  </a:spcBef>
                  <a:spcAft>
                    <a:spcPts val="0"/>
                  </a:spcAft>
                  <a:buNone/>
                </a:pPr>
                <a:r>
                  <a:t/>
                </a:r>
                <a:endParaRPr b="1" sz="2152">
                  <a:latin typeface="Calibri"/>
                  <a:ea typeface="Calibri"/>
                  <a:cs typeface="Calibri"/>
                  <a:sym typeface="Calibri"/>
                </a:endParaRPr>
              </a:p>
            </p:txBody>
          </p:sp>
          <p:sp>
            <p:nvSpPr>
              <p:cNvPr id="740" name="Google Shape;740;p101"/>
              <p:cNvSpPr txBox="1"/>
              <p:nvPr/>
            </p:nvSpPr>
            <p:spPr>
              <a:xfrm>
                <a:off x="8235029" y="1833888"/>
                <a:ext cx="7644300" cy="892800"/>
              </a:xfrm>
              <a:prstGeom prst="rect">
                <a:avLst/>
              </a:prstGeom>
              <a:noFill/>
              <a:ln>
                <a:noFill/>
              </a:ln>
            </p:spPr>
            <p:txBody>
              <a:bodyPr anchorCtr="0" anchor="t" bIns="40975" lIns="0" spcFirstLastPara="1" rIns="0" wrap="square" tIns="40975">
                <a:spAutoFit/>
              </a:bodyPr>
              <a:lstStyle/>
              <a:p>
                <a:pPr indent="0" lvl="0" marL="0" marR="0" rtl="0" algn="just">
                  <a:spcBef>
                    <a:spcPts val="0"/>
                  </a:spcBef>
                  <a:spcAft>
                    <a:spcPts val="0"/>
                  </a:spcAft>
                  <a:buNone/>
                </a:pPr>
                <a:r>
                  <a:rPr lang="en-GB" sz="1076"/>
                  <a:t>Joint schedules are those that apply to both the framework agreement between GCA and a supplier, and to call off contracts between a Buyer and supplier such as Definitions, Insurance, Data Processing. </a:t>
                </a:r>
                <a:endParaRPr sz="1076"/>
              </a:p>
              <a:p>
                <a:pPr indent="0" lvl="0" marL="0" marR="0" rtl="0" algn="just">
                  <a:spcBef>
                    <a:spcPts val="0"/>
                  </a:spcBef>
                  <a:spcAft>
                    <a:spcPts val="0"/>
                  </a:spcAft>
                  <a:buNone/>
                </a:pPr>
                <a:r>
                  <a:rPr lang="en-GB" sz="1076"/>
                  <a:t>Some schedules are optional for Buyers to choose at Call Off. </a:t>
                </a:r>
                <a:endParaRPr sz="1076"/>
              </a:p>
            </p:txBody>
          </p:sp>
        </p:grpSp>
        <p:grpSp>
          <p:nvGrpSpPr>
            <p:cNvPr id="741" name="Google Shape;741;p101"/>
            <p:cNvGrpSpPr/>
            <p:nvPr/>
          </p:nvGrpSpPr>
          <p:grpSpPr>
            <a:xfrm>
              <a:off x="4050265" y="1341679"/>
              <a:ext cx="8057467" cy="1099242"/>
              <a:chOff x="8620560" y="1375718"/>
              <a:chExt cx="5976019" cy="1099242"/>
            </a:xfrm>
          </p:grpSpPr>
          <p:sp>
            <p:nvSpPr>
              <p:cNvPr id="742" name="Google Shape;742;p101"/>
              <p:cNvSpPr txBox="1"/>
              <p:nvPr/>
            </p:nvSpPr>
            <p:spPr>
              <a:xfrm>
                <a:off x="8620560" y="1375718"/>
                <a:ext cx="2926200" cy="495900"/>
              </a:xfrm>
              <a:prstGeom prst="rect">
                <a:avLst/>
              </a:prstGeom>
              <a:noFill/>
              <a:ln>
                <a:noFill/>
              </a:ln>
            </p:spPr>
            <p:txBody>
              <a:bodyPr anchorCtr="0" anchor="b" bIns="40975" lIns="0" spcFirstLastPara="1" rIns="0" wrap="square" tIns="40975">
                <a:spAutoFit/>
              </a:bodyPr>
              <a:lstStyle/>
              <a:p>
                <a:pPr indent="0" lvl="0" marL="0" marR="0" rtl="0" algn="l">
                  <a:spcBef>
                    <a:spcPts val="0"/>
                  </a:spcBef>
                  <a:spcAft>
                    <a:spcPts val="0"/>
                  </a:spcAft>
                  <a:buNone/>
                </a:pPr>
                <a:r>
                  <a:rPr b="1" lang="en-GB" sz="2152">
                    <a:latin typeface="Calibri"/>
                    <a:ea typeface="Calibri"/>
                    <a:cs typeface="Calibri"/>
                    <a:sym typeface="Calibri"/>
                  </a:rPr>
                  <a:t>Framework Schedules</a:t>
                </a:r>
                <a:endParaRPr sz="1255"/>
              </a:p>
            </p:txBody>
          </p:sp>
          <p:sp>
            <p:nvSpPr>
              <p:cNvPr id="743" name="Google Shape;743;p101"/>
              <p:cNvSpPr txBox="1"/>
              <p:nvPr/>
            </p:nvSpPr>
            <p:spPr>
              <a:xfrm>
                <a:off x="8674580" y="1780760"/>
                <a:ext cx="5922000" cy="694200"/>
              </a:xfrm>
              <a:prstGeom prst="rect">
                <a:avLst/>
              </a:prstGeom>
              <a:noFill/>
              <a:ln>
                <a:noFill/>
              </a:ln>
            </p:spPr>
            <p:txBody>
              <a:bodyPr anchorCtr="0" anchor="t" bIns="40975" lIns="0" spcFirstLastPara="1" rIns="0" wrap="square" tIns="40975">
                <a:spAutoFit/>
              </a:bodyPr>
              <a:lstStyle/>
              <a:p>
                <a:pPr indent="0" lvl="0" marL="0" marR="0" rtl="0" algn="just">
                  <a:spcBef>
                    <a:spcPts val="0"/>
                  </a:spcBef>
                  <a:spcAft>
                    <a:spcPts val="0"/>
                  </a:spcAft>
                  <a:buNone/>
                </a:pPr>
                <a:r>
                  <a:rPr lang="en-GB" sz="1076"/>
                  <a:t>Framework schedules form part of the contract that GCA has with each framework supplier, such as the Framework Specification, Order form template, Call Off Procedure and Framework management </a:t>
                </a:r>
                <a:endParaRPr sz="1076"/>
              </a:p>
            </p:txBody>
          </p:sp>
        </p:grpSp>
        <p:grpSp>
          <p:nvGrpSpPr>
            <p:cNvPr id="744" name="Google Shape;744;p101"/>
            <p:cNvGrpSpPr/>
            <p:nvPr/>
          </p:nvGrpSpPr>
          <p:grpSpPr>
            <a:xfrm>
              <a:off x="4253466" y="4291835"/>
              <a:ext cx="7854387" cy="1410623"/>
              <a:chOff x="8771269" y="1441056"/>
              <a:chExt cx="5825400" cy="1410623"/>
            </a:xfrm>
          </p:grpSpPr>
          <p:sp>
            <p:nvSpPr>
              <p:cNvPr id="745" name="Google Shape;745;p101"/>
              <p:cNvSpPr txBox="1"/>
              <p:nvPr/>
            </p:nvSpPr>
            <p:spPr>
              <a:xfrm>
                <a:off x="8781257" y="1441056"/>
                <a:ext cx="2926200" cy="495900"/>
              </a:xfrm>
              <a:prstGeom prst="rect">
                <a:avLst/>
              </a:prstGeom>
              <a:noFill/>
              <a:ln>
                <a:noFill/>
              </a:ln>
            </p:spPr>
            <p:txBody>
              <a:bodyPr anchorCtr="0" anchor="b" bIns="40975" lIns="0" spcFirstLastPara="1" rIns="0" wrap="square" tIns="40975">
                <a:spAutoFit/>
              </a:bodyPr>
              <a:lstStyle/>
              <a:p>
                <a:pPr indent="0" lvl="0" marL="0" marR="0" rtl="0" algn="l">
                  <a:spcBef>
                    <a:spcPts val="0"/>
                  </a:spcBef>
                  <a:spcAft>
                    <a:spcPts val="0"/>
                  </a:spcAft>
                  <a:buNone/>
                </a:pPr>
                <a:r>
                  <a:rPr b="1" lang="en-GB" sz="2152">
                    <a:latin typeface="Calibri"/>
                    <a:ea typeface="Calibri"/>
                    <a:cs typeface="Calibri"/>
                    <a:sym typeface="Calibri"/>
                  </a:rPr>
                  <a:t>Call Off Schedules </a:t>
                </a:r>
                <a:endParaRPr sz="1255"/>
              </a:p>
            </p:txBody>
          </p:sp>
          <p:sp>
            <p:nvSpPr>
              <p:cNvPr id="746" name="Google Shape;746;p101"/>
              <p:cNvSpPr txBox="1"/>
              <p:nvPr/>
            </p:nvSpPr>
            <p:spPr>
              <a:xfrm>
                <a:off x="8771269" y="1925880"/>
                <a:ext cx="5825400" cy="925800"/>
              </a:xfrm>
              <a:prstGeom prst="rect">
                <a:avLst/>
              </a:prstGeom>
              <a:noFill/>
              <a:ln>
                <a:noFill/>
              </a:ln>
            </p:spPr>
            <p:txBody>
              <a:bodyPr anchorCtr="0" anchor="t" bIns="40975" lIns="0" spcFirstLastPara="1" rIns="0" wrap="square" tIns="40975">
                <a:spAutoFit/>
              </a:bodyPr>
              <a:lstStyle/>
              <a:p>
                <a:pPr indent="0" lvl="0" marL="0" marR="0" rtl="0" algn="just">
                  <a:spcBef>
                    <a:spcPts val="0"/>
                  </a:spcBef>
                  <a:spcAft>
                    <a:spcPts val="0"/>
                  </a:spcAft>
                  <a:buNone/>
                </a:pPr>
                <a:r>
                  <a:rPr lang="en-GB" sz="1076"/>
                  <a:t>Call Off Schedules are those that apply to the Call Off contract between a Buyer and Supplier such as ICT Services, Staff Transfer, Pricing and Security. </a:t>
                </a:r>
                <a:endParaRPr sz="1076"/>
              </a:p>
              <a:p>
                <a:pPr indent="0" lvl="0" marL="0" marR="0" rtl="0" algn="just">
                  <a:spcBef>
                    <a:spcPts val="0"/>
                  </a:spcBef>
                  <a:spcAft>
                    <a:spcPts val="0"/>
                  </a:spcAft>
                  <a:buNone/>
                </a:pPr>
                <a:r>
                  <a:rPr lang="en-GB" sz="1076">
                    <a:solidFill>
                      <a:schemeClr val="dk1"/>
                    </a:solidFill>
                  </a:rPr>
                  <a:t>Some schedules are optional</a:t>
                </a:r>
                <a:r>
                  <a:rPr lang="en-GB" sz="1076">
                    <a:solidFill>
                      <a:schemeClr val="dk1"/>
                    </a:solidFill>
                  </a:rPr>
                  <a:t> for Buyers to choose at Call Off.</a:t>
                </a:r>
                <a:r>
                  <a:rPr lang="en-GB" sz="1166">
                    <a:solidFill>
                      <a:schemeClr val="dk1"/>
                    </a:solidFill>
                  </a:rPr>
                  <a:t> </a:t>
                </a:r>
                <a:endParaRPr sz="1166">
                  <a:solidFill>
                    <a:schemeClr val="dk1"/>
                  </a:solidFill>
                </a:endParaRPr>
              </a:p>
              <a:p>
                <a:pPr indent="0" lvl="0" marL="0" marR="0" rtl="0" algn="just">
                  <a:spcBef>
                    <a:spcPts val="0"/>
                  </a:spcBef>
                  <a:spcAft>
                    <a:spcPts val="0"/>
                  </a:spcAft>
                  <a:buNone/>
                </a:pPr>
                <a:r>
                  <a:rPr lang="en-GB" sz="1166"/>
                  <a:t>. </a:t>
                </a:r>
                <a:endParaRPr sz="1255"/>
              </a:p>
            </p:txBody>
          </p:sp>
        </p:grpSp>
        <p:grpSp>
          <p:nvGrpSpPr>
            <p:cNvPr id="747" name="Google Shape;747;p101"/>
            <p:cNvGrpSpPr/>
            <p:nvPr/>
          </p:nvGrpSpPr>
          <p:grpSpPr>
            <a:xfrm>
              <a:off x="-1" y="1371600"/>
              <a:ext cx="4266938" cy="4114800"/>
              <a:chOff x="-1" y="1371600"/>
              <a:chExt cx="4266938" cy="4114800"/>
            </a:xfrm>
          </p:grpSpPr>
          <p:sp>
            <p:nvSpPr>
              <p:cNvPr id="748" name="Google Shape;748;p101"/>
              <p:cNvSpPr/>
              <p:nvPr/>
            </p:nvSpPr>
            <p:spPr>
              <a:xfrm>
                <a:off x="-1" y="2601959"/>
                <a:ext cx="4266938" cy="1760491"/>
              </a:xfrm>
              <a:custGeom>
                <a:rect b="b" l="l" r="r" t="t"/>
                <a:pathLst>
                  <a:path extrusionOk="0" h="1760491" w="4266938">
                    <a:moveTo>
                      <a:pt x="4113687" y="0"/>
                    </a:moveTo>
                    <a:cubicBezTo>
                      <a:pt x="4318022" y="532395"/>
                      <a:pt x="4318022" y="1121690"/>
                      <a:pt x="4113687" y="1654084"/>
                    </a:cubicBezTo>
                    <a:lnTo>
                      <a:pt x="3257551" y="1760491"/>
                    </a:lnTo>
                    <a:lnTo>
                      <a:pt x="2474195" y="1105104"/>
                    </a:lnTo>
                    <a:lnTo>
                      <a:pt x="1" y="1105104"/>
                    </a:lnTo>
                    <a:lnTo>
                      <a:pt x="1" y="956686"/>
                    </a:lnTo>
                    <a:lnTo>
                      <a:pt x="0" y="956686"/>
                    </a:lnTo>
                    <a:lnTo>
                      <a:pt x="0" y="695453"/>
                    </a:lnTo>
                    <a:lnTo>
                      <a:pt x="1" y="695453"/>
                    </a:lnTo>
                    <a:lnTo>
                      <a:pt x="1" y="548979"/>
                    </a:lnTo>
                    <a:lnTo>
                      <a:pt x="2546469" y="548979"/>
                    </a:lnTo>
                    <a:lnTo>
                      <a:pt x="2858984" y="6644"/>
                    </a:lnTo>
                    <a:lnTo>
                      <a:pt x="4113687" y="0"/>
                    </a:lnTo>
                    <a:close/>
                  </a:path>
                </a:pathLst>
              </a:custGeom>
              <a:solidFill>
                <a:srgbClr val="F7931F"/>
              </a:solidFill>
              <a:ln>
                <a:noFill/>
              </a:ln>
            </p:spPr>
            <p:txBody>
              <a:bodyPr anchorCtr="0" anchor="t" bIns="40975" lIns="81975" spcFirstLastPara="1" rIns="81975" wrap="square" tIns="40975">
                <a:noAutofit/>
              </a:bodyPr>
              <a:lstStyle/>
              <a:p>
                <a:pPr indent="0" lvl="0" marL="0" marR="0" rtl="0" algn="l">
                  <a:spcBef>
                    <a:spcPts val="0"/>
                  </a:spcBef>
                  <a:spcAft>
                    <a:spcPts val="0"/>
                  </a:spcAft>
                  <a:buNone/>
                </a:pPr>
                <a:r>
                  <a:t/>
                </a:r>
                <a:endParaRPr sz="1614">
                  <a:solidFill>
                    <a:srgbClr val="000000"/>
                  </a:solidFill>
                  <a:latin typeface="Calibri"/>
                  <a:ea typeface="Calibri"/>
                  <a:cs typeface="Calibri"/>
                  <a:sym typeface="Calibri"/>
                </a:endParaRPr>
              </a:p>
            </p:txBody>
          </p:sp>
          <p:sp>
            <p:nvSpPr>
              <p:cNvPr id="749" name="Google Shape;749;p101"/>
              <p:cNvSpPr/>
              <p:nvPr/>
            </p:nvSpPr>
            <p:spPr>
              <a:xfrm>
                <a:off x="-1" y="1371600"/>
                <a:ext cx="4113934" cy="1925812"/>
              </a:xfrm>
              <a:custGeom>
                <a:rect b="b" l="l" r="r" t="t"/>
                <a:pathLst>
                  <a:path extrusionOk="0" h="1925812" w="4113934">
                    <a:moveTo>
                      <a:pt x="3006528" y="0"/>
                    </a:moveTo>
                    <a:cubicBezTo>
                      <a:pt x="3515090" y="259095"/>
                      <a:pt x="3909344" y="696826"/>
                      <a:pt x="4113934" y="1229473"/>
                    </a:cubicBezTo>
                    <a:lnTo>
                      <a:pt x="2298844" y="1925812"/>
                    </a:lnTo>
                    <a:lnTo>
                      <a:pt x="2157896" y="1925812"/>
                    </a:lnTo>
                    <a:lnTo>
                      <a:pt x="2024951" y="1925812"/>
                    </a:lnTo>
                    <a:lnTo>
                      <a:pt x="0" y="1925812"/>
                    </a:lnTo>
                    <a:lnTo>
                      <a:pt x="0" y="1664580"/>
                    </a:lnTo>
                    <a:lnTo>
                      <a:pt x="2157896" y="1664580"/>
                    </a:lnTo>
                    <a:lnTo>
                      <a:pt x="2157896" y="1664980"/>
                    </a:lnTo>
                    <a:close/>
                  </a:path>
                </a:pathLst>
              </a:custGeom>
              <a:solidFill>
                <a:srgbClr val="A2B969"/>
              </a:solidFill>
              <a:ln>
                <a:noFill/>
              </a:ln>
            </p:spPr>
            <p:txBody>
              <a:bodyPr anchorCtr="0" anchor="t" bIns="40975" lIns="81975" spcFirstLastPara="1" rIns="81975" wrap="square" tIns="40975">
                <a:noAutofit/>
              </a:bodyPr>
              <a:lstStyle/>
              <a:p>
                <a:pPr indent="0" lvl="0" marL="0" marR="0" rtl="0" algn="l">
                  <a:spcBef>
                    <a:spcPts val="0"/>
                  </a:spcBef>
                  <a:spcAft>
                    <a:spcPts val="0"/>
                  </a:spcAft>
                  <a:buNone/>
                </a:pPr>
                <a:r>
                  <a:t/>
                </a:r>
                <a:endParaRPr sz="1614">
                  <a:solidFill>
                    <a:srgbClr val="000000"/>
                  </a:solidFill>
                  <a:latin typeface="Calibri"/>
                  <a:ea typeface="Calibri"/>
                  <a:cs typeface="Calibri"/>
                  <a:sym typeface="Calibri"/>
                </a:endParaRPr>
              </a:p>
            </p:txBody>
          </p:sp>
          <p:sp>
            <p:nvSpPr>
              <p:cNvPr id="750" name="Google Shape;750;p101"/>
              <p:cNvSpPr/>
              <p:nvPr/>
            </p:nvSpPr>
            <p:spPr>
              <a:xfrm>
                <a:off x="-1" y="3558644"/>
                <a:ext cx="4113934" cy="1927756"/>
              </a:xfrm>
              <a:custGeom>
                <a:rect b="b" l="l" r="r" t="t"/>
                <a:pathLst>
                  <a:path extrusionOk="0" h="1927756" w="4113934">
                    <a:moveTo>
                      <a:pt x="0" y="0"/>
                    </a:moveTo>
                    <a:lnTo>
                      <a:pt x="2024889" y="0"/>
                    </a:lnTo>
                    <a:lnTo>
                      <a:pt x="2157895" y="0"/>
                    </a:lnTo>
                    <a:lnTo>
                      <a:pt x="2298466" y="0"/>
                    </a:lnTo>
                    <a:lnTo>
                      <a:pt x="4113934" y="697262"/>
                    </a:lnTo>
                    <a:cubicBezTo>
                      <a:pt x="3909344" y="1230118"/>
                      <a:pt x="3515091" y="1668447"/>
                      <a:pt x="3006528" y="1927756"/>
                    </a:cubicBezTo>
                    <a:lnTo>
                      <a:pt x="2157895" y="261200"/>
                    </a:lnTo>
                    <a:lnTo>
                      <a:pt x="2157895" y="261233"/>
                    </a:lnTo>
                    <a:lnTo>
                      <a:pt x="0" y="261233"/>
                    </a:lnTo>
                    <a:close/>
                  </a:path>
                </a:pathLst>
              </a:custGeom>
              <a:solidFill>
                <a:srgbClr val="4CC1EF"/>
              </a:solidFill>
              <a:ln>
                <a:noFill/>
              </a:ln>
            </p:spPr>
            <p:txBody>
              <a:bodyPr anchorCtr="0" anchor="t" bIns="40975" lIns="81975" spcFirstLastPara="1" rIns="81975" wrap="square" tIns="40975">
                <a:noAutofit/>
              </a:bodyPr>
              <a:lstStyle/>
              <a:p>
                <a:pPr indent="0" lvl="0" marL="0" marR="0" rtl="0" algn="l">
                  <a:spcBef>
                    <a:spcPts val="0"/>
                  </a:spcBef>
                  <a:spcAft>
                    <a:spcPts val="0"/>
                  </a:spcAft>
                  <a:buNone/>
                </a:pPr>
                <a:r>
                  <a:t/>
                </a:r>
                <a:endParaRPr sz="1614">
                  <a:solidFill>
                    <a:srgbClr val="000000"/>
                  </a:solidFill>
                  <a:latin typeface="Calibri"/>
                  <a:ea typeface="Calibri"/>
                  <a:cs typeface="Calibri"/>
                  <a:sym typeface="Calibri"/>
                </a:endParaRPr>
              </a:p>
            </p:txBody>
          </p:sp>
          <p:sp>
            <p:nvSpPr>
              <p:cNvPr id="751" name="Google Shape;751;p101"/>
              <p:cNvSpPr/>
              <p:nvPr/>
            </p:nvSpPr>
            <p:spPr>
              <a:xfrm>
                <a:off x="16" y="2349825"/>
                <a:ext cx="3820760" cy="2132498"/>
              </a:xfrm>
              <a:custGeom>
                <a:rect b="b" l="l" r="r" t="t"/>
                <a:pathLst>
                  <a:path extrusionOk="0" h="2100983" w="3138201">
                    <a:moveTo>
                      <a:pt x="2493832" y="0"/>
                    </a:moveTo>
                    <a:lnTo>
                      <a:pt x="2520753" y="12969"/>
                    </a:lnTo>
                    <a:cubicBezTo>
                      <a:pt x="2888533" y="212759"/>
                      <a:pt x="3138201" y="602419"/>
                      <a:pt x="3138201" y="1050393"/>
                    </a:cubicBezTo>
                    <a:cubicBezTo>
                      <a:pt x="3138201" y="1498367"/>
                      <a:pt x="2888533" y="1888028"/>
                      <a:pt x="2520753" y="2087817"/>
                    </a:cubicBezTo>
                    <a:lnTo>
                      <a:pt x="2493424" y="2100983"/>
                    </a:lnTo>
                    <a:lnTo>
                      <a:pt x="2157939" y="1442243"/>
                    </a:lnTo>
                    <a:lnTo>
                      <a:pt x="0" y="1442243"/>
                    </a:lnTo>
                    <a:lnTo>
                      <a:pt x="0" y="658546"/>
                    </a:lnTo>
                    <a:lnTo>
                      <a:pt x="2158129" y="658546"/>
                    </a:lnTo>
                    <a:close/>
                  </a:path>
                </a:pathLst>
              </a:custGeom>
              <a:solidFill>
                <a:srgbClr val="BFBFBF">
                  <a:alpha val="40000"/>
                </a:srgbClr>
              </a:solidFill>
              <a:ln>
                <a:noFill/>
              </a:ln>
            </p:spPr>
            <p:txBody>
              <a:bodyPr anchorCtr="0" anchor="ctr" bIns="40975" lIns="81975" spcFirstLastPara="1" rIns="81975" wrap="square" tIns="40975">
                <a:noAutofit/>
              </a:bodyPr>
              <a:lstStyle/>
              <a:p>
                <a:pPr indent="0" lvl="0" marL="0" rtl="0" algn="l">
                  <a:spcBef>
                    <a:spcPts val="0"/>
                  </a:spcBef>
                  <a:spcAft>
                    <a:spcPts val="0"/>
                  </a:spcAft>
                  <a:buClr>
                    <a:schemeClr val="dk1"/>
                  </a:buClr>
                  <a:buSzPts val="986"/>
                  <a:buFont typeface="Arial"/>
                  <a:buNone/>
                </a:pPr>
                <a:r>
                  <a:rPr b="1" lang="en-GB" sz="1435">
                    <a:solidFill>
                      <a:schemeClr val="dk1"/>
                    </a:solidFill>
                  </a:rPr>
                  <a:t>General Terms</a:t>
                </a:r>
                <a:endParaRPr b="1" sz="1435">
                  <a:solidFill>
                    <a:schemeClr val="dk1"/>
                  </a:solidFill>
                </a:endParaRPr>
              </a:p>
              <a:p>
                <a:pPr indent="0" lvl="0" marL="0" rtl="0" algn="l">
                  <a:spcBef>
                    <a:spcPts val="0"/>
                  </a:spcBef>
                  <a:spcAft>
                    <a:spcPts val="0"/>
                  </a:spcAft>
                  <a:buClr>
                    <a:schemeClr val="dk1"/>
                  </a:buClr>
                  <a:buSzPts val="986"/>
                  <a:buFont typeface="Arial"/>
                  <a:buNone/>
                </a:pPr>
                <a:r>
                  <a:rPr b="1" lang="en-GB" sz="1435">
                    <a:solidFill>
                      <a:schemeClr val="dk1"/>
                    </a:solidFill>
                  </a:rPr>
                  <a:t>Framework Award Form</a:t>
                </a:r>
                <a:endParaRPr sz="1973">
                  <a:solidFill>
                    <a:srgbClr val="FFFFFF"/>
                  </a:solidFill>
                  <a:latin typeface="Calibri"/>
                  <a:ea typeface="Calibri"/>
                  <a:cs typeface="Calibri"/>
                  <a:sym typeface="Calibri"/>
                </a:endParaRPr>
              </a:p>
            </p:txBody>
          </p:sp>
        </p:grpSp>
      </p:gr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5" name="Shape 755"/>
        <p:cNvGrpSpPr/>
        <p:nvPr/>
      </p:nvGrpSpPr>
      <p:grpSpPr>
        <a:xfrm>
          <a:off x="0" y="0"/>
          <a:ext cx="0" cy="0"/>
          <a:chOff x="0" y="0"/>
          <a:chExt cx="0" cy="0"/>
        </a:xfrm>
      </p:grpSpPr>
      <p:sp>
        <p:nvSpPr>
          <p:cNvPr id="756" name="Google Shape;756;p102"/>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a:t>Framework Model </a:t>
            </a:r>
            <a:endParaRPr/>
          </a:p>
        </p:txBody>
      </p:sp>
      <p:sp>
        <p:nvSpPr>
          <p:cNvPr id="757" name="Google Shape;757;p102"/>
          <p:cNvSpPr/>
          <p:nvPr/>
        </p:nvSpPr>
        <p:spPr>
          <a:xfrm>
            <a:off x="3862625" y="938254"/>
            <a:ext cx="1529100" cy="446700"/>
          </a:xfrm>
          <a:prstGeom prst="roundRect">
            <a:avLst>
              <a:gd fmla="val 16667" name="adj"/>
            </a:avLst>
          </a:prstGeom>
          <a:solidFill>
            <a:srgbClr val="BFBFBF">
              <a:alpha val="40000"/>
            </a:srgbClr>
          </a:solidFill>
          <a:ln>
            <a:noFill/>
          </a:ln>
        </p:spPr>
        <p:txBody>
          <a:bodyPr anchorCtr="0" anchor="ctr" bIns="82125" lIns="82125" spcFirstLastPara="1" rIns="82125" wrap="square" tIns="82125">
            <a:noAutofit/>
          </a:bodyPr>
          <a:lstStyle/>
          <a:p>
            <a:pPr indent="0" lvl="0" marL="0" rtl="0" algn="ctr">
              <a:spcBef>
                <a:spcPts val="0"/>
              </a:spcBef>
              <a:spcAft>
                <a:spcPts val="0"/>
              </a:spcAft>
              <a:buNone/>
            </a:pPr>
            <a:r>
              <a:rPr b="1" lang="en-GB">
                <a:solidFill>
                  <a:schemeClr val="dk1"/>
                </a:solidFill>
                <a:latin typeface="Calibri"/>
                <a:ea typeface="Calibri"/>
                <a:cs typeface="Calibri"/>
                <a:sym typeface="Calibri"/>
              </a:rPr>
              <a:t>Authority (GCA)</a:t>
            </a:r>
            <a:endParaRPr b="1">
              <a:solidFill>
                <a:schemeClr val="dk1"/>
              </a:solidFill>
              <a:latin typeface="Calibri"/>
              <a:ea typeface="Calibri"/>
              <a:cs typeface="Calibri"/>
              <a:sym typeface="Calibri"/>
            </a:endParaRPr>
          </a:p>
        </p:txBody>
      </p:sp>
      <p:sp>
        <p:nvSpPr>
          <p:cNvPr id="758" name="Google Shape;758;p102"/>
          <p:cNvSpPr/>
          <p:nvPr/>
        </p:nvSpPr>
        <p:spPr>
          <a:xfrm>
            <a:off x="2848925" y="3573225"/>
            <a:ext cx="3550200" cy="145800"/>
          </a:xfrm>
          <a:prstGeom prst="leftRightArrow">
            <a:avLst>
              <a:gd fmla="val 50000" name="adj1"/>
              <a:gd fmla="val 50000" name="adj2"/>
            </a:avLst>
          </a:prstGeom>
          <a:solidFill>
            <a:schemeClr val="lt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
        <p:nvSpPr>
          <p:cNvPr id="759" name="Google Shape;759;p102"/>
          <p:cNvSpPr/>
          <p:nvPr/>
        </p:nvSpPr>
        <p:spPr>
          <a:xfrm rot="8096823">
            <a:off x="1821354" y="2299796"/>
            <a:ext cx="2295694" cy="145523"/>
          </a:xfrm>
          <a:prstGeom prst="leftRightArrow">
            <a:avLst>
              <a:gd fmla="val 50000" name="adj1"/>
              <a:gd fmla="val 50000" name="adj2"/>
            </a:avLst>
          </a:prstGeom>
          <a:solidFill>
            <a:schemeClr val="lt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
        <p:nvSpPr>
          <p:cNvPr id="760" name="Google Shape;760;p102"/>
          <p:cNvSpPr txBox="1"/>
          <p:nvPr/>
        </p:nvSpPr>
        <p:spPr>
          <a:xfrm rot="-2698092">
            <a:off x="2415751" y="2279042"/>
            <a:ext cx="1529048" cy="400081"/>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latin typeface="Calibri"/>
                <a:ea typeface="Calibri"/>
                <a:cs typeface="Calibri"/>
                <a:sym typeface="Calibri"/>
              </a:rPr>
              <a:t>Buyer registration</a:t>
            </a:r>
            <a:endParaRPr>
              <a:latin typeface="Calibri"/>
              <a:ea typeface="Calibri"/>
              <a:cs typeface="Calibri"/>
              <a:sym typeface="Calibri"/>
            </a:endParaRPr>
          </a:p>
        </p:txBody>
      </p:sp>
      <p:sp>
        <p:nvSpPr>
          <p:cNvPr id="761" name="Google Shape;761;p102"/>
          <p:cNvSpPr txBox="1"/>
          <p:nvPr/>
        </p:nvSpPr>
        <p:spPr>
          <a:xfrm>
            <a:off x="3520800" y="3655900"/>
            <a:ext cx="21801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latin typeface="Calibri"/>
                <a:ea typeface="Calibri"/>
                <a:cs typeface="Calibri"/>
                <a:sym typeface="Calibri"/>
              </a:rPr>
              <a:t>Call off contract: </a:t>
            </a:r>
            <a:endParaRPr>
              <a:latin typeface="Calibri"/>
              <a:ea typeface="Calibri"/>
              <a:cs typeface="Calibri"/>
              <a:sym typeface="Calibri"/>
            </a:endParaRPr>
          </a:p>
          <a:p>
            <a:pPr indent="-317500" lvl="0" marL="457200" rtl="0" algn="l">
              <a:spcBef>
                <a:spcPts val="0"/>
              </a:spcBef>
              <a:spcAft>
                <a:spcPts val="0"/>
              </a:spcAft>
              <a:buSzPts val="1400"/>
              <a:buFont typeface="Calibri"/>
              <a:buChar char="●"/>
            </a:pPr>
            <a:r>
              <a:rPr lang="en-GB">
                <a:highlight>
                  <a:srgbClr val="D9D9D9"/>
                </a:highlight>
                <a:latin typeface="Calibri"/>
                <a:ea typeface="Calibri"/>
                <a:cs typeface="Calibri"/>
                <a:sym typeface="Calibri"/>
              </a:rPr>
              <a:t>General terms</a:t>
            </a:r>
            <a:endParaRPr>
              <a:highlight>
                <a:srgbClr val="D9D9D9"/>
              </a:highlight>
              <a:latin typeface="Calibri"/>
              <a:ea typeface="Calibri"/>
              <a:cs typeface="Calibri"/>
              <a:sym typeface="Calibri"/>
            </a:endParaRPr>
          </a:p>
          <a:p>
            <a:pPr indent="-317500" lvl="0" marL="457200" rtl="0" algn="l">
              <a:spcBef>
                <a:spcPts val="0"/>
              </a:spcBef>
              <a:spcAft>
                <a:spcPts val="0"/>
              </a:spcAft>
              <a:buSzPts val="1400"/>
              <a:buFont typeface="Calibri"/>
              <a:buChar char="●"/>
            </a:pPr>
            <a:r>
              <a:rPr lang="en-GB">
                <a:highlight>
                  <a:schemeClr val="accent3"/>
                </a:highlight>
                <a:latin typeface="Calibri"/>
                <a:ea typeface="Calibri"/>
                <a:cs typeface="Calibri"/>
                <a:sym typeface="Calibri"/>
              </a:rPr>
              <a:t>Framework Schedule 6 (Order form) </a:t>
            </a:r>
            <a:endParaRPr>
              <a:highlight>
                <a:schemeClr val="accent3"/>
              </a:highlight>
              <a:latin typeface="Calibri"/>
              <a:ea typeface="Calibri"/>
              <a:cs typeface="Calibri"/>
              <a:sym typeface="Calibri"/>
            </a:endParaRPr>
          </a:p>
          <a:p>
            <a:pPr indent="-317500" lvl="0" marL="457200" rtl="0" algn="l">
              <a:spcBef>
                <a:spcPts val="0"/>
              </a:spcBef>
              <a:spcAft>
                <a:spcPts val="0"/>
              </a:spcAft>
              <a:buSzPts val="1400"/>
              <a:buFont typeface="Calibri"/>
              <a:buChar char="●"/>
            </a:pPr>
            <a:r>
              <a:rPr lang="en-GB">
                <a:highlight>
                  <a:srgbClr val="4CC1EF"/>
                </a:highlight>
                <a:latin typeface="Calibri"/>
                <a:ea typeface="Calibri"/>
                <a:cs typeface="Calibri"/>
                <a:sym typeface="Calibri"/>
              </a:rPr>
              <a:t>Call off Schedules</a:t>
            </a:r>
            <a:endParaRPr>
              <a:highlight>
                <a:srgbClr val="4CC1EF"/>
              </a:highlight>
              <a:latin typeface="Calibri"/>
              <a:ea typeface="Calibri"/>
              <a:cs typeface="Calibri"/>
              <a:sym typeface="Calibri"/>
            </a:endParaRPr>
          </a:p>
          <a:p>
            <a:pPr indent="-317500" lvl="0" marL="457200" rtl="0" algn="l">
              <a:spcBef>
                <a:spcPts val="0"/>
              </a:spcBef>
              <a:spcAft>
                <a:spcPts val="0"/>
              </a:spcAft>
              <a:buSzPts val="1400"/>
              <a:buFont typeface="Calibri"/>
              <a:buChar char="●"/>
            </a:pPr>
            <a:r>
              <a:rPr lang="en-GB">
                <a:highlight>
                  <a:schemeClr val="accent6"/>
                </a:highlight>
                <a:latin typeface="Calibri"/>
                <a:ea typeface="Calibri"/>
                <a:cs typeface="Calibri"/>
                <a:sym typeface="Calibri"/>
              </a:rPr>
              <a:t>Joint schedules</a:t>
            </a:r>
            <a:endParaRPr>
              <a:highlight>
                <a:schemeClr val="accent6"/>
              </a:highlight>
              <a:latin typeface="Calibri"/>
              <a:ea typeface="Calibri"/>
              <a:cs typeface="Calibri"/>
              <a:sym typeface="Calibri"/>
            </a:endParaRPr>
          </a:p>
        </p:txBody>
      </p:sp>
      <p:sp>
        <p:nvSpPr>
          <p:cNvPr id="762" name="Google Shape;762;p102"/>
          <p:cNvSpPr txBox="1"/>
          <p:nvPr/>
        </p:nvSpPr>
        <p:spPr>
          <a:xfrm>
            <a:off x="3396900" y="3040288"/>
            <a:ext cx="24279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latin typeface="Calibri"/>
                <a:ea typeface="Calibri"/>
                <a:cs typeface="Calibri"/>
                <a:sym typeface="Calibri"/>
              </a:rPr>
              <a:t>Orders and payment</a:t>
            </a:r>
            <a:endParaRPr>
              <a:latin typeface="Calibri"/>
              <a:ea typeface="Calibri"/>
              <a:cs typeface="Calibri"/>
              <a:sym typeface="Calibri"/>
            </a:endParaRPr>
          </a:p>
          <a:p>
            <a:pPr indent="0" lvl="0" marL="0" rtl="0" algn="l">
              <a:spcBef>
                <a:spcPts val="0"/>
              </a:spcBef>
              <a:spcAft>
                <a:spcPts val="0"/>
              </a:spcAft>
              <a:buNone/>
            </a:pPr>
            <a:r>
              <a:rPr lang="en-GB">
                <a:solidFill>
                  <a:schemeClr val="dk1"/>
                </a:solidFill>
                <a:latin typeface="Calibri"/>
                <a:ea typeface="Calibri"/>
                <a:cs typeface="Calibri"/>
                <a:sym typeface="Calibri"/>
              </a:rPr>
              <a:t>Product, service and invoicing </a:t>
            </a:r>
            <a:endParaRPr>
              <a:latin typeface="Calibri"/>
              <a:ea typeface="Calibri"/>
              <a:cs typeface="Calibri"/>
              <a:sym typeface="Calibri"/>
            </a:endParaRPr>
          </a:p>
        </p:txBody>
      </p:sp>
      <p:sp>
        <p:nvSpPr>
          <p:cNvPr id="763" name="Google Shape;763;p102"/>
          <p:cNvSpPr txBox="1"/>
          <p:nvPr/>
        </p:nvSpPr>
        <p:spPr>
          <a:xfrm>
            <a:off x="6399225" y="1384942"/>
            <a:ext cx="19947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latin typeface="Calibri"/>
                <a:ea typeface="Calibri"/>
                <a:cs typeface="Calibri"/>
                <a:sym typeface="Calibri"/>
              </a:rPr>
              <a:t>Framework Contract: </a:t>
            </a:r>
            <a:endParaRPr>
              <a:latin typeface="Calibri"/>
              <a:ea typeface="Calibri"/>
              <a:cs typeface="Calibri"/>
              <a:sym typeface="Calibri"/>
            </a:endParaRPr>
          </a:p>
          <a:p>
            <a:pPr indent="-317500" lvl="0" marL="457200" rtl="0" algn="l">
              <a:spcBef>
                <a:spcPts val="0"/>
              </a:spcBef>
              <a:spcAft>
                <a:spcPts val="0"/>
              </a:spcAft>
              <a:buSzPts val="1400"/>
              <a:buFont typeface="Calibri"/>
              <a:buChar char="●"/>
            </a:pPr>
            <a:r>
              <a:rPr lang="en-GB">
                <a:highlight>
                  <a:srgbClr val="D9D9D9"/>
                </a:highlight>
                <a:latin typeface="Calibri"/>
                <a:ea typeface="Calibri"/>
                <a:cs typeface="Calibri"/>
                <a:sym typeface="Calibri"/>
              </a:rPr>
              <a:t>General terms </a:t>
            </a:r>
            <a:endParaRPr>
              <a:highlight>
                <a:srgbClr val="D9D9D9"/>
              </a:highlight>
              <a:latin typeface="Calibri"/>
              <a:ea typeface="Calibri"/>
              <a:cs typeface="Calibri"/>
              <a:sym typeface="Calibri"/>
            </a:endParaRPr>
          </a:p>
          <a:p>
            <a:pPr indent="-317500" lvl="0" marL="457200" rtl="0" algn="l">
              <a:spcBef>
                <a:spcPts val="0"/>
              </a:spcBef>
              <a:spcAft>
                <a:spcPts val="0"/>
              </a:spcAft>
              <a:buSzPts val="1400"/>
              <a:buFont typeface="Calibri"/>
              <a:buChar char="●"/>
            </a:pPr>
            <a:r>
              <a:rPr lang="en-GB">
                <a:highlight>
                  <a:schemeClr val="accent3"/>
                </a:highlight>
                <a:latin typeface="Calibri"/>
                <a:ea typeface="Calibri"/>
                <a:cs typeface="Calibri"/>
                <a:sym typeface="Calibri"/>
              </a:rPr>
              <a:t>Framework Schedules</a:t>
            </a:r>
            <a:endParaRPr>
              <a:highlight>
                <a:schemeClr val="accent3"/>
              </a:highlight>
              <a:latin typeface="Calibri"/>
              <a:ea typeface="Calibri"/>
              <a:cs typeface="Calibri"/>
              <a:sym typeface="Calibri"/>
            </a:endParaRPr>
          </a:p>
          <a:p>
            <a:pPr indent="-317500" lvl="0" marL="457200" rtl="0" algn="l">
              <a:spcBef>
                <a:spcPts val="0"/>
              </a:spcBef>
              <a:spcAft>
                <a:spcPts val="0"/>
              </a:spcAft>
              <a:buSzPts val="1400"/>
              <a:buFont typeface="Calibri"/>
              <a:buChar char="●"/>
            </a:pPr>
            <a:r>
              <a:rPr lang="en-GB">
                <a:highlight>
                  <a:schemeClr val="accent6"/>
                </a:highlight>
                <a:latin typeface="Calibri"/>
                <a:ea typeface="Calibri"/>
                <a:cs typeface="Calibri"/>
                <a:sym typeface="Calibri"/>
              </a:rPr>
              <a:t>Joint Schedules </a:t>
            </a:r>
            <a:endParaRPr>
              <a:highlight>
                <a:schemeClr val="accent6"/>
              </a:highlight>
              <a:latin typeface="Calibri"/>
              <a:ea typeface="Calibri"/>
              <a:cs typeface="Calibri"/>
              <a:sym typeface="Calibri"/>
            </a:endParaRPr>
          </a:p>
        </p:txBody>
      </p:sp>
      <p:sp>
        <p:nvSpPr>
          <p:cNvPr id="764" name="Google Shape;764;p102"/>
          <p:cNvSpPr txBox="1"/>
          <p:nvPr/>
        </p:nvSpPr>
        <p:spPr>
          <a:xfrm rot="2696344">
            <a:off x="5155603" y="2371718"/>
            <a:ext cx="1994891" cy="400081"/>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latin typeface="Calibri"/>
                <a:ea typeface="Calibri"/>
                <a:cs typeface="Calibri"/>
                <a:sym typeface="Calibri"/>
              </a:rPr>
              <a:t>Management charge </a:t>
            </a:r>
            <a:endParaRPr>
              <a:latin typeface="Calibri"/>
              <a:ea typeface="Calibri"/>
              <a:cs typeface="Calibri"/>
              <a:sym typeface="Calibri"/>
            </a:endParaRPr>
          </a:p>
        </p:txBody>
      </p:sp>
      <p:sp>
        <p:nvSpPr>
          <p:cNvPr id="765" name="Google Shape;765;p102"/>
          <p:cNvSpPr/>
          <p:nvPr/>
        </p:nvSpPr>
        <p:spPr>
          <a:xfrm>
            <a:off x="1126750" y="3422779"/>
            <a:ext cx="1529100" cy="446700"/>
          </a:xfrm>
          <a:prstGeom prst="roundRect">
            <a:avLst>
              <a:gd fmla="val 16667" name="adj"/>
            </a:avLst>
          </a:prstGeom>
          <a:solidFill>
            <a:srgbClr val="BFBFBF">
              <a:alpha val="40000"/>
            </a:srgbClr>
          </a:solidFill>
          <a:ln>
            <a:noFill/>
          </a:ln>
        </p:spPr>
        <p:txBody>
          <a:bodyPr anchorCtr="0" anchor="ctr" bIns="82125" lIns="82125" spcFirstLastPara="1" rIns="82125" wrap="square" tIns="82125">
            <a:noAutofit/>
          </a:bodyPr>
          <a:lstStyle/>
          <a:p>
            <a:pPr indent="0" lvl="0" marL="0" rtl="0" algn="ctr">
              <a:spcBef>
                <a:spcPts val="0"/>
              </a:spcBef>
              <a:spcAft>
                <a:spcPts val="0"/>
              </a:spcAft>
              <a:buNone/>
            </a:pPr>
            <a:r>
              <a:rPr b="1" lang="en-GB">
                <a:solidFill>
                  <a:schemeClr val="dk1"/>
                </a:solidFill>
                <a:latin typeface="Calibri"/>
                <a:ea typeface="Calibri"/>
                <a:cs typeface="Calibri"/>
                <a:sym typeface="Calibri"/>
              </a:rPr>
              <a:t>Buyer</a:t>
            </a:r>
            <a:endParaRPr b="1">
              <a:solidFill>
                <a:schemeClr val="dk1"/>
              </a:solidFill>
              <a:latin typeface="Calibri"/>
              <a:ea typeface="Calibri"/>
              <a:cs typeface="Calibri"/>
              <a:sym typeface="Calibri"/>
            </a:endParaRPr>
          </a:p>
        </p:txBody>
      </p:sp>
      <p:sp>
        <p:nvSpPr>
          <p:cNvPr id="766" name="Google Shape;766;p102"/>
          <p:cNvSpPr/>
          <p:nvPr/>
        </p:nvSpPr>
        <p:spPr>
          <a:xfrm>
            <a:off x="6565850" y="3422779"/>
            <a:ext cx="1529100" cy="446700"/>
          </a:xfrm>
          <a:prstGeom prst="roundRect">
            <a:avLst>
              <a:gd fmla="val 16667" name="adj"/>
            </a:avLst>
          </a:prstGeom>
          <a:solidFill>
            <a:srgbClr val="BFBFBF">
              <a:alpha val="40000"/>
            </a:srgbClr>
          </a:solidFill>
          <a:ln>
            <a:noFill/>
          </a:ln>
        </p:spPr>
        <p:txBody>
          <a:bodyPr anchorCtr="0" anchor="ctr" bIns="82125" lIns="82125" spcFirstLastPara="1" rIns="82125" wrap="square" tIns="82125">
            <a:noAutofit/>
          </a:bodyPr>
          <a:lstStyle/>
          <a:p>
            <a:pPr indent="0" lvl="0" marL="0" rtl="0" algn="ctr">
              <a:spcBef>
                <a:spcPts val="0"/>
              </a:spcBef>
              <a:spcAft>
                <a:spcPts val="0"/>
              </a:spcAft>
              <a:buNone/>
            </a:pPr>
            <a:r>
              <a:rPr b="1" lang="en-GB">
                <a:solidFill>
                  <a:schemeClr val="dk1"/>
                </a:solidFill>
                <a:latin typeface="Calibri"/>
                <a:ea typeface="Calibri"/>
                <a:cs typeface="Calibri"/>
                <a:sym typeface="Calibri"/>
              </a:rPr>
              <a:t>Framework </a:t>
            </a:r>
            <a:r>
              <a:rPr b="1" lang="en-GB">
                <a:solidFill>
                  <a:schemeClr val="dk1"/>
                </a:solidFill>
                <a:latin typeface="Calibri"/>
                <a:ea typeface="Calibri"/>
                <a:cs typeface="Calibri"/>
                <a:sym typeface="Calibri"/>
              </a:rPr>
              <a:t>supplier</a:t>
            </a:r>
            <a:endParaRPr b="1">
              <a:solidFill>
                <a:schemeClr val="dk1"/>
              </a:solidFill>
              <a:latin typeface="Calibri"/>
              <a:ea typeface="Calibri"/>
              <a:cs typeface="Calibri"/>
              <a:sym typeface="Calibri"/>
            </a:endParaRPr>
          </a:p>
        </p:txBody>
      </p:sp>
      <p:sp>
        <p:nvSpPr>
          <p:cNvPr id="767" name="Google Shape;767;p102"/>
          <p:cNvSpPr txBox="1"/>
          <p:nvPr/>
        </p:nvSpPr>
        <p:spPr>
          <a:xfrm>
            <a:off x="108300" y="1008750"/>
            <a:ext cx="2630100" cy="1173000"/>
          </a:xfrm>
          <a:prstGeom prst="rect">
            <a:avLst/>
          </a:prstGeom>
          <a:noFill/>
          <a:ln cap="flat" cmpd="sng" w="9525">
            <a:solidFill>
              <a:srgbClr val="A6B808"/>
            </a:solidFill>
            <a:prstDash val="solid"/>
            <a:round/>
            <a:headEnd len="sm" w="sm" type="none"/>
            <a:tailEnd len="sm" w="sm" type="none"/>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GB" sz="1200">
                <a:solidFill>
                  <a:srgbClr val="FF0000"/>
                </a:solidFill>
              </a:rPr>
              <a:t>All information in this presentation is provisional and is subject to change. </a:t>
            </a:r>
            <a:endParaRPr sz="1200">
              <a:solidFill>
                <a:srgbClr val="FF0000"/>
              </a:solidFill>
            </a:endParaRPr>
          </a:p>
          <a:p>
            <a:pPr indent="0" lvl="0" marL="0" rtl="0" algn="ctr">
              <a:lnSpc>
                <a:spcPct val="115000"/>
              </a:lnSpc>
              <a:spcBef>
                <a:spcPts val="0"/>
              </a:spcBef>
              <a:spcAft>
                <a:spcPts val="0"/>
              </a:spcAft>
              <a:buNone/>
            </a:pPr>
            <a:r>
              <a:rPr lang="en-GB" sz="1200">
                <a:solidFill>
                  <a:srgbClr val="FF0000"/>
                </a:solidFill>
              </a:rPr>
              <a:t>All information will be superseded by information found in the published bid pack and Tender Notice. </a:t>
            </a:r>
            <a:endParaRPr sz="1100">
              <a:solidFill>
                <a:srgbClr val="FF0000"/>
              </a:solidFill>
            </a:endParaRPr>
          </a:p>
        </p:txBody>
      </p:sp>
      <p:sp>
        <p:nvSpPr>
          <p:cNvPr id="768" name="Google Shape;768;p102"/>
          <p:cNvSpPr/>
          <p:nvPr/>
        </p:nvSpPr>
        <p:spPr>
          <a:xfrm flipH="1" rot="2703177">
            <a:off x="5106229" y="2286296"/>
            <a:ext cx="2295694" cy="145523"/>
          </a:xfrm>
          <a:prstGeom prst="leftRightArrow">
            <a:avLst>
              <a:gd fmla="val 50000" name="adj1"/>
              <a:gd fmla="val 50000" name="adj2"/>
            </a:avLst>
          </a:prstGeom>
          <a:solidFill>
            <a:schemeClr val="lt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2" name="Shape 772"/>
        <p:cNvGrpSpPr/>
        <p:nvPr/>
      </p:nvGrpSpPr>
      <p:grpSpPr>
        <a:xfrm>
          <a:off x="0" y="0"/>
          <a:ext cx="0" cy="0"/>
          <a:chOff x="0" y="0"/>
          <a:chExt cx="0" cy="0"/>
        </a:xfrm>
      </p:grpSpPr>
      <p:sp>
        <p:nvSpPr>
          <p:cNvPr id="773" name="Google Shape;773;p103"/>
          <p:cNvSpPr txBox="1"/>
          <p:nvPr>
            <p:ph type="ctrTitle"/>
          </p:nvPr>
        </p:nvSpPr>
        <p:spPr>
          <a:xfrm>
            <a:off x="349749" y="1200150"/>
            <a:ext cx="8018100" cy="3463200"/>
          </a:xfrm>
          <a:prstGeom prst="rect">
            <a:avLst/>
          </a:prstGeom>
        </p:spPr>
        <p:txBody>
          <a:bodyPr anchorCtr="0" anchor="t" bIns="0" lIns="0" spcFirstLastPara="1" rIns="0" wrap="square" tIns="0">
            <a:noAutofit/>
          </a:bodyPr>
          <a:lstStyle/>
          <a:p>
            <a:pPr indent="-323850" lvl="0" marL="457200" rtl="0" algn="l">
              <a:spcBef>
                <a:spcPts val="0"/>
              </a:spcBef>
              <a:spcAft>
                <a:spcPts val="0"/>
              </a:spcAft>
              <a:buSzPts val="1500"/>
              <a:buFont typeface="Calibri"/>
              <a:buChar char="-"/>
            </a:pPr>
            <a:r>
              <a:rPr lang="en-GB" sz="1500">
                <a:latin typeface="Calibri"/>
                <a:ea typeface="Calibri"/>
                <a:cs typeface="Calibri"/>
                <a:sym typeface="Calibri"/>
              </a:rPr>
              <a:t>General terms apply to every procurement.</a:t>
            </a:r>
            <a:endParaRPr sz="1500">
              <a:latin typeface="Calibri"/>
              <a:ea typeface="Calibri"/>
              <a:cs typeface="Calibri"/>
              <a:sym typeface="Calibri"/>
            </a:endParaRPr>
          </a:p>
          <a:p>
            <a:pPr indent="0" lvl="0" marL="0" rtl="0" algn="l">
              <a:spcBef>
                <a:spcPts val="0"/>
              </a:spcBef>
              <a:spcAft>
                <a:spcPts val="0"/>
              </a:spcAft>
              <a:buNone/>
            </a:pPr>
            <a:r>
              <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lang="en-GB" sz="1500">
                <a:latin typeface="Calibri"/>
                <a:ea typeface="Calibri"/>
                <a:cs typeface="Calibri"/>
                <a:sym typeface="Calibri"/>
              </a:rPr>
              <a:t>For Call Off contracts, some Joint and Call off Schedules are optional, some are mandatory.</a:t>
            </a:r>
            <a:endParaRPr sz="1500">
              <a:latin typeface="Calibri"/>
              <a:ea typeface="Calibri"/>
              <a:cs typeface="Calibri"/>
              <a:sym typeface="Calibri"/>
            </a:endParaRPr>
          </a:p>
          <a:p>
            <a:pPr indent="0" lvl="0" marL="457200" rtl="0" algn="l">
              <a:spcBef>
                <a:spcPts val="0"/>
              </a:spcBef>
              <a:spcAft>
                <a:spcPts val="0"/>
              </a:spcAft>
              <a:buNone/>
            </a:pPr>
            <a:r>
              <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lang="en-GB" sz="1500">
                <a:latin typeface="Calibri"/>
                <a:ea typeface="Calibri"/>
                <a:cs typeface="Calibri"/>
                <a:sym typeface="Calibri"/>
              </a:rPr>
              <a:t>Which are optional /  mandatory, including the order of precedence of schedules, is outlined in Framework Schedule 6 - Order Form. </a:t>
            </a:r>
            <a:endParaRPr sz="1500">
              <a:latin typeface="Calibri"/>
              <a:ea typeface="Calibri"/>
              <a:cs typeface="Calibri"/>
              <a:sym typeface="Calibri"/>
            </a:endParaRPr>
          </a:p>
          <a:p>
            <a:pPr indent="0" lvl="0" marL="0" rtl="0" algn="l">
              <a:spcBef>
                <a:spcPts val="0"/>
              </a:spcBef>
              <a:spcAft>
                <a:spcPts val="0"/>
              </a:spcAft>
              <a:buNone/>
            </a:pPr>
            <a:r>
              <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lang="en-GB" sz="1500">
                <a:latin typeface="Calibri"/>
                <a:ea typeface="Calibri"/>
                <a:cs typeface="Calibri"/>
                <a:sym typeface="Calibri"/>
              </a:rPr>
              <a:t>NS4 will contain optional Special Terms that can optionally adjust the framework terms for Call Off contracts, that specifically adjust for the market. These will be within the </a:t>
            </a:r>
            <a:r>
              <a:rPr b="1" lang="en-GB" sz="1435"/>
              <a:t>Framework Award Form</a:t>
            </a:r>
            <a:endParaRPr sz="1973">
              <a:solidFill>
                <a:schemeClr val="lt1"/>
              </a:solidFill>
              <a:latin typeface="Calibri"/>
              <a:ea typeface="Calibri"/>
              <a:cs typeface="Calibri"/>
              <a:sym typeface="Calibri"/>
            </a:endParaRPr>
          </a:p>
          <a:p>
            <a:pPr indent="0" lvl="0" marL="0" rtl="0" algn="l">
              <a:spcBef>
                <a:spcPts val="0"/>
              </a:spcBef>
              <a:spcAft>
                <a:spcPts val="0"/>
              </a:spcAft>
              <a:buNone/>
            </a:pPr>
            <a:r>
              <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lang="en-GB" sz="1500" u="sng">
                <a:solidFill>
                  <a:schemeClr val="hlink"/>
                </a:solidFill>
                <a:latin typeface="Calibri"/>
                <a:ea typeface="Calibri"/>
                <a:cs typeface="Calibri"/>
                <a:sym typeface="Calibri"/>
                <a:hlinkClick r:id="rId3"/>
              </a:rPr>
              <a:t>TacSys</a:t>
            </a:r>
            <a:r>
              <a:rPr lang="en-GB" sz="1500">
                <a:latin typeface="Calibri"/>
                <a:ea typeface="Calibri"/>
                <a:cs typeface="Calibri"/>
                <a:sym typeface="Calibri"/>
              </a:rPr>
              <a:t> and </a:t>
            </a:r>
            <a:r>
              <a:rPr lang="en-GB" sz="1500" u="sng">
                <a:solidFill>
                  <a:schemeClr val="hlink"/>
                </a:solidFill>
                <a:latin typeface="Calibri"/>
                <a:ea typeface="Calibri"/>
                <a:cs typeface="Calibri"/>
                <a:sym typeface="Calibri"/>
                <a:hlinkClick r:id="rId4"/>
              </a:rPr>
              <a:t>MVDS2 </a:t>
            </a:r>
            <a:r>
              <a:rPr lang="en-GB" sz="1500">
                <a:latin typeface="Calibri"/>
                <a:ea typeface="Calibri"/>
                <a:cs typeface="Calibri"/>
                <a:sym typeface="Calibri"/>
              </a:rPr>
              <a:t>frameworks in GCA networks category will have similarities in terms </a:t>
            </a:r>
            <a:endParaRPr/>
          </a:p>
          <a:p>
            <a:pPr indent="0" lvl="0" marL="0" rtl="0" algn="l">
              <a:spcBef>
                <a:spcPts val="0"/>
              </a:spcBef>
              <a:spcAft>
                <a:spcPts val="0"/>
              </a:spcAft>
              <a:buNone/>
            </a:pPr>
            <a:r>
              <a:t/>
            </a:r>
            <a:endParaRPr/>
          </a:p>
        </p:txBody>
      </p:sp>
      <p:sp>
        <p:nvSpPr>
          <p:cNvPr id="774" name="Google Shape;774;p103"/>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a:t>Call off contracts</a:t>
            </a:r>
            <a:endParaRPr/>
          </a:p>
        </p:txBody>
      </p:sp>
      <p:sp>
        <p:nvSpPr>
          <p:cNvPr id="775" name="Google Shape;775;p103"/>
          <p:cNvSpPr txBox="1"/>
          <p:nvPr/>
        </p:nvSpPr>
        <p:spPr>
          <a:xfrm>
            <a:off x="944852" y="4608000"/>
            <a:ext cx="7254300" cy="535500"/>
          </a:xfrm>
          <a:prstGeom prst="rect">
            <a:avLst/>
          </a:prstGeom>
          <a:noFill/>
          <a:ln cap="flat" cmpd="sng" w="9525">
            <a:solidFill>
              <a:srgbClr val="A6B808"/>
            </a:solidFill>
            <a:prstDash val="solid"/>
            <a:round/>
            <a:headEnd len="sm" w="sm" type="none"/>
            <a:tailEnd len="sm" w="sm" type="none"/>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GB" sz="1200">
                <a:solidFill>
                  <a:srgbClr val="FF0000"/>
                </a:solidFill>
              </a:rPr>
              <a:t>All information in this presentation is provisional and is subject to change. </a:t>
            </a:r>
            <a:endParaRPr sz="1200">
              <a:solidFill>
                <a:srgbClr val="FF0000"/>
              </a:solidFill>
            </a:endParaRPr>
          </a:p>
          <a:p>
            <a:pPr indent="0" lvl="0" marL="0" rtl="0" algn="ctr">
              <a:lnSpc>
                <a:spcPct val="115000"/>
              </a:lnSpc>
              <a:spcBef>
                <a:spcPts val="0"/>
              </a:spcBef>
              <a:spcAft>
                <a:spcPts val="0"/>
              </a:spcAft>
              <a:buNone/>
            </a:pPr>
            <a:r>
              <a:rPr lang="en-GB" sz="1200">
                <a:solidFill>
                  <a:srgbClr val="FF0000"/>
                </a:solidFill>
              </a:rPr>
              <a:t>All information will be superseded by information found in the published bid pack and Tender Notice. </a:t>
            </a:r>
            <a:endParaRPr sz="1100">
              <a:solidFill>
                <a:srgbClr val="FF00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9" name="Shape 779"/>
        <p:cNvGrpSpPr/>
        <p:nvPr/>
      </p:nvGrpSpPr>
      <p:grpSpPr>
        <a:xfrm>
          <a:off x="0" y="0"/>
          <a:ext cx="0" cy="0"/>
          <a:chOff x="0" y="0"/>
          <a:chExt cx="0" cy="0"/>
        </a:xfrm>
      </p:grpSpPr>
      <p:sp>
        <p:nvSpPr>
          <p:cNvPr id="780" name="Google Shape;780;p104"/>
          <p:cNvSpPr txBox="1"/>
          <p:nvPr>
            <p:ph type="ctrTitle"/>
          </p:nvPr>
        </p:nvSpPr>
        <p:spPr>
          <a:xfrm>
            <a:off x="341383" y="987250"/>
            <a:ext cx="7431900" cy="3463200"/>
          </a:xfrm>
          <a:prstGeom prst="rect">
            <a:avLst/>
          </a:prstGeom>
        </p:spPr>
        <p:txBody>
          <a:bodyPr anchorCtr="0" anchor="t" bIns="0" lIns="0" spcFirstLastPara="1" rIns="0" wrap="square" tIns="0">
            <a:noAutofit/>
          </a:bodyPr>
          <a:lstStyle/>
          <a:p>
            <a:pPr indent="-317500" lvl="0" marL="457200" rtl="0" algn="l">
              <a:spcBef>
                <a:spcPts val="1000"/>
              </a:spcBef>
              <a:spcAft>
                <a:spcPts val="0"/>
              </a:spcAft>
              <a:buSzPts val="1400"/>
              <a:buFont typeface="Calibri"/>
              <a:buChar char="●"/>
            </a:pPr>
            <a:r>
              <a:rPr lang="en-GB" sz="1400">
                <a:latin typeface="Calibri"/>
                <a:ea typeface="Calibri"/>
                <a:cs typeface="Calibri"/>
                <a:sym typeface="Calibri"/>
              </a:rPr>
              <a:t>Modular schedules, developed by Cabinet Office security colleagues </a:t>
            </a:r>
            <a:endParaRPr sz="1400">
              <a:latin typeface="Calibri"/>
              <a:ea typeface="Calibri"/>
              <a:cs typeface="Calibri"/>
              <a:sym typeface="Calibri"/>
            </a:endParaRPr>
          </a:p>
          <a:p>
            <a:pPr indent="-317500" lvl="0" marL="457200" rtl="0" algn="l">
              <a:spcBef>
                <a:spcPts val="1000"/>
              </a:spcBef>
              <a:spcAft>
                <a:spcPts val="0"/>
              </a:spcAft>
              <a:buSzPts val="1400"/>
              <a:buFont typeface="Calibri"/>
              <a:buChar char="●"/>
            </a:pPr>
            <a:r>
              <a:rPr lang="en-GB" sz="1400">
                <a:latin typeface="Calibri"/>
                <a:ea typeface="Calibri"/>
                <a:cs typeface="Calibri"/>
                <a:sym typeface="Calibri"/>
              </a:rPr>
              <a:t>Intended to be more relevant to the nature of a Buyer’s procurement and make clearer the obligations on Suppliers </a:t>
            </a:r>
            <a:endParaRPr sz="1400">
              <a:latin typeface="Calibri"/>
              <a:ea typeface="Calibri"/>
              <a:cs typeface="Calibri"/>
              <a:sym typeface="Calibri"/>
            </a:endParaRPr>
          </a:p>
          <a:p>
            <a:pPr indent="-317500" lvl="0" marL="457200" rtl="0" algn="l">
              <a:spcBef>
                <a:spcPts val="0"/>
              </a:spcBef>
              <a:spcAft>
                <a:spcPts val="0"/>
              </a:spcAft>
              <a:buSzPts val="1400"/>
              <a:buFont typeface="Calibri"/>
              <a:buChar char="●"/>
            </a:pPr>
            <a:r>
              <a:rPr lang="en-GB" sz="1100"/>
              <a:t>A</a:t>
            </a:r>
            <a:r>
              <a:rPr lang="en-GB" sz="1100"/>
              <a:t>doption in the mid tier model services contract </a:t>
            </a:r>
            <a:endParaRPr sz="1400">
              <a:latin typeface="Calibri"/>
              <a:ea typeface="Calibri"/>
              <a:cs typeface="Calibri"/>
              <a:sym typeface="Calibri"/>
            </a:endParaRPr>
          </a:p>
          <a:p>
            <a:pPr indent="-317500" lvl="1" marL="914400" rtl="0" algn="l">
              <a:spcBef>
                <a:spcPts val="0"/>
              </a:spcBef>
              <a:spcAft>
                <a:spcPts val="0"/>
              </a:spcAft>
              <a:buSzPts val="1400"/>
              <a:buFont typeface="Calibri"/>
              <a:buChar char="○"/>
            </a:pPr>
            <a:r>
              <a:rPr b="0" lang="en-GB" sz="1400">
                <a:latin typeface="Calibri"/>
                <a:ea typeface="Calibri"/>
                <a:cs typeface="Calibri"/>
                <a:sym typeface="Calibri"/>
              </a:rPr>
              <a:t>Call-Off Schedule 9A (Security: Short Form)</a:t>
            </a:r>
            <a:endParaRPr b="0" sz="1400">
              <a:latin typeface="Calibri"/>
              <a:ea typeface="Calibri"/>
              <a:cs typeface="Calibri"/>
              <a:sym typeface="Calibri"/>
            </a:endParaRPr>
          </a:p>
          <a:p>
            <a:pPr indent="-317500" lvl="1" marL="914400" rtl="0" algn="l">
              <a:spcBef>
                <a:spcPts val="0"/>
              </a:spcBef>
              <a:spcAft>
                <a:spcPts val="0"/>
              </a:spcAft>
              <a:buSzPts val="1400"/>
              <a:buFont typeface="Calibri"/>
              <a:buChar char="○"/>
            </a:pPr>
            <a:r>
              <a:rPr b="0" lang="en-GB" sz="1400">
                <a:latin typeface="Calibri"/>
                <a:ea typeface="Calibri"/>
                <a:cs typeface="Calibri"/>
                <a:sym typeface="Calibri"/>
              </a:rPr>
              <a:t>Call-Off Schedule 9B (Security: Consultancy)</a:t>
            </a:r>
            <a:endParaRPr b="0" sz="1400">
              <a:latin typeface="Calibri"/>
              <a:ea typeface="Calibri"/>
              <a:cs typeface="Calibri"/>
              <a:sym typeface="Calibri"/>
            </a:endParaRPr>
          </a:p>
          <a:p>
            <a:pPr indent="-317500" lvl="1" marL="914400" rtl="0" algn="l">
              <a:spcBef>
                <a:spcPts val="0"/>
              </a:spcBef>
              <a:spcAft>
                <a:spcPts val="0"/>
              </a:spcAft>
              <a:buSzPts val="1400"/>
              <a:buFont typeface="Calibri"/>
              <a:buChar char="○"/>
            </a:pPr>
            <a:r>
              <a:rPr b="0" lang="en-GB" sz="1400">
                <a:latin typeface="Calibri"/>
                <a:ea typeface="Calibri"/>
                <a:cs typeface="Calibri"/>
                <a:sym typeface="Calibri"/>
              </a:rPr>
              <a:t>Call-Off Schedule 9C (Security: Development)</a:t>
            </a:r>
            <a:endParaRPr b="0" sz="1400">
              <a:latin typeface="Calibri"/>
              <a:ea typeface="Calibri"/>
              <a:cs typeface="Calibri"/>
              <a:sym typeface="Calibri"/>
            </a:endParaRPr>
          </a:p>
          <a:p>
            <a:pPr indent="-317500" lvl="1" marL="914400" rtl="0" algn="l">
              <a:spcBef>
                <a:spcPts val="0"/>
              </a:spcBef>
              <a:spcAft>
                <a:spcPts val="0"/>
              </a:spcAft>
              <a:buSzPts val="1400"/>
              <a:buFont typeface="Calibri"/>
              <a:buChar char="○"/>
            </a:pPr>
            <a:r>
              <a:rPr b="0" lang="en-GB" sz="1400">
                <a:latin typeface="Calibri"/>
                <a:ea typeface="Calibri"/>
                <a:cs typeface="Calibri"/>
                <a:sym typeface="Calibri"/>
              </a:rPr>
              <a:t>Call-Off Schedule 9D (Security: Supplier-led Assurance)</a:t>
            </a:r>
            <a:endParaRPr b="0" sz="1400">
              <a:latin typeface="Calibri"/>
              <a:ea typeface="Calibri"/>
              <a:cs typeface="Calibri"/>
              <a:sym typeface="Calibri"/>
            </a:endParaRPr>
          </a:p>
          <a:p>
            <a:pPr indent="-317500" lvl="1" marL="914400" rtl="0" algn="l">
              <a:spcBef>
                <a:spcPts val="0"/>
              </a:spcBef>
              <a:spcAft>
                <a:spcPts val="0"/>
              </a:spcAft>
              <a:buSzPts val="1400"/>
              <a:buFont typeface="Calibri"/>
              <a:buChar char="○"/>
            </a:pPr>
            <a:r>
              <a:rPr b="0" lang="en-GB" sz="1400">
                <a:latin typeface="Calibri"/>
                <a:ea typeface="Calibri"/>
                <a:cs typeface="Calibri"/>
                <a:sym typeface="Calibri"/>
              </a:rPr>
              <a:t>Call-Off Schedule 9E (Security: Buyer-led Assurance)</a:t>
            </a:r>
            <a:endParaRPr b="0" sz="14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400">
              <a:latin typeface="Calibri"/>
              <a:ea typeface="Calibri"/>
              <a:cs typeface="Calibri"/>
              <a:sym typeface="Calibri"/>
            </a:endParaRPr>
          </a:p>
          <a:p>
            <a:pPr indent="-317500" lvl="0" marL="457200" rtl="0" algn="l">
              <a:spcBef>
                <a:spcPts val="1000"/>
              </a:spcBef>
              <a:spcAft>
                <a:spcPts val="0"/>
              </a:spcAft>
              <a:buSzPts val="1400"/>
              <a:buFont typeface="Calibri"/>
              <a:buChar char="●"/>
            </a:pPr>
            <a:r>
              <a:rPr lang="en-GB" sz="1400">
                <a:latin typeface="Calibri"/>
                <a:ea typeface="Calibri"/>
                <a:cs typeface="Calibri"/>
                <a:sym typeface="Calibri"/>
              </a:rPr>
              <a:t>Schedule remains optional </a:t>
            </a:r>
            <a:endParaRPr sz="1400">
              <a:latin typeface="Calibri"/>
              <a:ea typeface="Calibri"/>
              <a:cs typeface="Calibri"/>
              <a:sym typeface="Calibri"/>
            </a:endParaRPr>
          </a:p>
          <a:p>
            <a:pPr indent="-317500" lvl="0" marL="457200" rtl="0" algn="l">
              <a:spcBef>
                <a:spcPts val="1000"/>
              </a:spcBef>
              <a:spcAft>
                <a:spcPts val="0"/>
              </a:spcAft>
              <a:buSzPts val="1400"/>
              <a:buFont typeface="Calibri"/>
              <a:buChar char="●"/>
            </a:pPr>
            <a:r>
              <a:rPr lang="en-GB" sz="1400">
                <a:latin typeface="Calibri"/>
                <a:ea typeface="Calibri"/>
                <a:cs typeface="Calibri"/>
                <a:sym typeface="Calibri"/>
              </a:rPr>
              <a:t>Buyer guidance available on Gov.uk</a:t>
            </a:r>
            <a:endParaRPr sz="1400">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t/>
            </a:r>
            <a:endParaRPr sz="1400">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GB" sz="1400" u="sng">
                <a:solidFill>
                  <a:schemeClr val="hlink"/>
                </a:solidFill>
                <a:latin typeface="Calibri"/>
                <a:ea typeface="Calibri"/>
                <a:cs typeface="Calibri"/>
                <a:sym typeface="Calibri"/>
                <a:hlinkClick r:id="rId3"/>
              </a:rPr>
              <a:t>Contracting Securely - Modular Security Schedules</a:t>
            </a:r>
            <a:endParaRPr sz="1400">
              <a:latin typeface="Calibri"/>
              <a:ea typeface="Calibri"/>
              <a:cs typeface="Calibri"/>
              <a:sym typeface="Calibri"/>
            </a:endParaRPr>
          </a:p>
        </p:txBody>
      </p:sp>
      <p:sp>
        <p:nvSpPr>
          <p:cNvPr id="781" name="Google Shape;781;p104"/>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a:t>Security Schedules</a:t>
            </a:r>
            <a:endParaRPr/>
          </a:p>
        </p:txBody>
      </p:sp>
      <p:sp>
        <p:nvSpPr>
          <p:cNvPr id="782" name="Google Shape;782;p104"/>
          <p:cNvSpPr txBox="1"/>
          <p:nvPr/>
        </p:nvSpPr>
        <p:spPr>
          <a:xfrm>
            <a:off x="944852" y="4608000"/>
            <a:ext cx="7254300" cy="535500"/>
          </a:xfrm>
          <a:prstGeom prst="rect">
            <a:avLst/>
          </a:prstGeom>
          <a:noFill/>
          <a:ln cap="flat" cmpd="sng" w="9525">
            <a:solidFill>
              <a:srgbClr val="A6B808"/>
            </a:solidFill>
            <a:prstDash val="solid"/>
            <a:round/>
            <a:headEnd len="sm" w="sm" type="none"/>
            <a:tailEnd len="sm" w="sm" type="none"/>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GB" sz="1200">
                <a:solidFill>
                  <a:srgbClr val="FF0000"/>
                </a:solidFill>
              </a:rPr>
              <a:t>All information in this presentation is provisional and is subject to change. </a:t>
            </a:r>
            <a:endParaRPr sz="1200">
              <a:solidFill>
                <a:srgbClr val="FF0000"/>
              </a:solidFill>
            </a:endParaRPr>
          </a:p>
          <a:p>
            <a:pPr indent="0" lvl="0" marL="0" rtl="0" algn="ctr">
              <a:lnSpc>
                <a:spcPct val="115000"/>
              </a:lnSpc>
              <a:spcBef>
                <a:spcPts val="0"/>
              </a:spcBef>
              <a:spcAft>
                <a:spcPts val="0"/>
              </a:spcAft>
              <a:buNone/>
            </a:pPr>
            <a:r>
              <a:rPr lang="en-GB" sz="1200">
                <a:solidFill>
                  <a:srgbClr val="FF0000"/>
                </a:solidFill>
              </a:rPr>
              <a:t>All information will be superseded by information found in the published bid pack and Tender Notice. </a:t>
            </a:r>
            <a:endParaRPr sz="1100">
              <a:solidFill>
                <a:srgbClr val="FF000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6" name="Shape 786"/>
        <p:cNvGrpSpPr/>
        <p:nvPr/>
      </p:nvGrpSpPr>
      <p:grpSpPr>
        <a:xfrm>
          <a:off x="0" y="0"/>
          <a:ext cx="0" cy="0"/>
          <a:chOff x="0" y="0"/>
          <a:chExt cx="0" cy="0"/>
        </a:xfrm>
      </p:grpSpPr>
      <p:sp>
        <p:nvSpPr>
          <p:cNvPr id="787" name="Google Shape;787;p105"/>
          <p:cNvSpPr txBox="1"/>
          <p:nvPr>
            <p:ph type="ctrTitle"/>
          </p:nvPr>
        </p:nvSpPr>
        <p:spPr>
          <a:xfrm>
            <a:off x="341383" y="1093621"/>
            <a:ext cx="7431900" cy="3463200"/>
          </a:xfrm>
          <a:prstGeom prst="rect">
            <a:avLst/>
          </a:prstGeom>
        </p:spPr>
        <p:txBody>
          <a:bodyPr anchorCtr="0" anchor="t" bIns="0" lIns="0" spcFirstLastPara="1" rIns="0" wrap="square" tIns="0">
            <a:noAutofit/>
          </a:bodyPr>
          <a:lstStyle/>
          <a:p>
            <a:pPr indent="-317500" lvl="0" marL="457200" rtl="0" algn="l">
              <a:lnSpc>
                <a:spcPct val="200000"/>
              </a:lnSpc>
              <a:spcBef>
                <a:spcPts val="0"/>
              </a:spcBef>
              <a:spcAft>
                <a:spcPts val="0"/>
              </a:spcAft>
              <a:buSzPts val="1400"/>
              <a:buFont typeface="Calibri"/>
              <a:buChar char="●"/>
            </a:pPr>
            <a:r>
              <a:rPr lang="en-GB" sz="1400">
                <a:latin typeface="Calibri"/>
                <a:ea typeface="Calibri"/>
                <a:cs typeface="Calibri"/>
                <a:sym typeface="Calibri"/>
              </a:rPr>
              <a:t>New Call Off Schedule </a:t>
            </a:r>
            <a:endParaRPr sz="1400">
              <a:latin typeface="Calibri"/>
              <a:ea typeface="Calibri"/>
              <a:cs typeface="Calibri"/>
              <a:sym typeface="Calibri"/>
            </a:endParaRPr>
          </a:p>
          <a:p>
            <a:pPr indent="-317500" lvl="0" marL="457200" rtl="0" algn="l">
              <a:lnSpc>
                <a:spcPct val="200000"/>
              </a:lnSpc>
              <a:spcBef>
                <a:spcPts val="0"/>
              </a:spcBef>
              <a:spcAft>
                <a:spcPts val="0"/>
              </a:spcAft>
              <a:buSzPts val="1400"/>
              <a:buFont typeface="Calibri"/>
              <a:buChar char="●"/>
            </a:pPr>
            <a:r>
              <a:rPr lang="en-GB" sz="1400">
                <a:latin typeface="Calibri"/>
                <a:ea typeface="Calibri"/>
                <a:cs typeface="Calibri"/>
                <a:sym typeface="Calibri"/>
              </a:rPr>
              <a:t>Aligned to mid-tier contract</a:t>
            </a:r>
            <a:endParaRPr sz="1400">
              <a:latin typeface="Calibri"/>
              <a:ea typeface="Calibri"/>
              <a:cs typeface="Calibri"/>
              <a:sym typeface="Calibri"/>
            </a:endParaRPr>
          </a:p>
          <a:p>
            <a:pPr indent="-317500" lvl="0" marL="457200" rtl="0" algn="l">
              <a:lnSpc>
                <a:spcPct val="200000"/>
              </a:lnSpc>
              <a:spcBef>
                <a:spcPts val="0"/>
              </a:spcBef>
              <a:spcAft>
                <a:spcPts val="0"/>
              </a:spcAft>
              <a:buSzPts val="1400"/>
              <a:buFont typeface="Calibri"/>
              <a:buChar char="●"/>
            </a:pPr>
            <a:r>
              <a:rPr lang="en-GB" sz="1400">
                <a:latin typeface="Calibri"/>
                <a:ea typeface="Calibri"/>
                <a:cs typeface="Calibri"/>
                <a:sym typeface="Calibri"/>
              </a:rPr>
              <a:t>Default IPR proposition for each lot linked to the nature of the Services on the lot</a:t>
            </a:r>
            <a:endParaRPr sz="1400">
              <a:latin typeface="Calibri"/>
              <a:ea typeface="Calibri"/>
              <a:cs typeface="Calibri"/>
              <a:sym typeface="Calibri"/>
            </a:endParaRPr>
          </a:p>
          <a:p>
            <a:pPr indent="-317500" lvl="0" marL="457200" rtl="0" algn="l">
              <a:lnSpc>
                <a:spcPct val="200000"/>
              </a:lnSpc>
              <a:spcBef>
                <a:spcPts val="0"/>
              </a:spcBef>
              <a:spcAft>
                <a:spcPts val="0"/>
              </a:spcAft>
              <a:buSzPts val="1400"/>
              <a:buFont typeface="Calibri"/>
              <a:buChar char="●"/>
            </a:pPr>
            <a:r>
              <a:rPr lang="en-GB" sz="1400">
                <a:latin typeface="Calibri"/>
                <a:ea typeface="Calibri"/>
                <a:cs typeface="Calibri"/>
                <a:sym typeface="Calibri"/>
              </a:rPr>
              <a:t>Buyers can amend the default IPR option if required</a:t>
            </a:r>
            <a:endParaRPr sz="1400">
              <a:latin typeface="Calibri"/>
              <a:ea typeface="Calibri"/>
              <a:cs typeface="Calibri"/>
              <a:sym typeface="Calibri"/>
            </a:endParaRPr>
          </a:p>
          <a:p>
            <a:pPr indent="-342900" lvl="1" marL="914400" rtl="0" algn="l">
              <a:spcBef>
                <a:spcPts val="0"/>
              </a:spcBef>
              <a:spcAft>
                <a:spcPts val="0"/>
              </a:spcAft>
              <a:buSzPts val="1800"/>
              <a:buFont typeface="Calibri"/>
              <a:buChar char="○"/>
            </a:pPr>
            <a:r>
              <a:rPr b="0" lang="en-GB" sz="1400">
                <a:latin typeface="Calibri"/>
                <a:ea typeface="Calibri"/>
                <a:cs typeface="Calibri"/>
                <a:sym typeface="Calibri"/>
              </a:rPr>
              <a:t>Option 1 - Buyer keeps ownership of any New IPR</a:t>
            </a:r>
            <a:endParaRPr b="0" sz="1400">
              <a:latin typeface="Calibri"/>
              <a:ea typeface="Calibri"/>
              <a:cs typeface="Calibri"/>
              <a:sym typeface="Calibri"/>
            </a:endParaRPr>
          </a:p>
          <a:p>
            <a:pPr indent="-342900" lvl="1" marL="914400" rtl="0" algn="l">
              <a:spcBef>
                <a:spcPts val="0"/>
              </a:spcBef>
              <a:spcAft>
                <a:spcPts val="0"/>
              </a:spcAft>
              <a:buSzPts val="1800"/>
              <a:buFont typeface="Calibri"/>
              <a:buChar char="○"/>
            </a:pPr>
            <a:r>
              <a:rPr b="0" lang="en-GB" sz="1400">
                <a:latin typeface="Calibri"/>
                <a:ea typeface="Calibri"/>
                <a:cs typeface="Calibri"/>
                <a:sym typeface="Calibri"/>
              </a:rPr>
              <a:t>Option 2 - Buyer retains ownership of any New IPR but the Supplier can use it, subject to Buyer approval</a:t>
            </a:r>
            <a:endParaRPr b="0" sz="1400">
              <a:latin typeface="Calibri"/>
              <a:ea typeface="Calibri"/>
              <a:cs typeface="Calibri"/>
              <a:sym typeface="Calibri"/>
            </a:endParaRPr>
          </a:p>
          <a:p>
            <a:pPr indent="-342900" lvl="1" marL="914400" rtl="0" algn="l">
              <a:spcBef>
                <a:spcPts val="0"/>
              </a:spcBef>
              <a:spcAft>
                <a:spcPts val="0"/>
              </a:spcAft>
              <a:buSzPts val="1800"/>
              <a:buFont typeface="Calibri"/>
              <a:buChar char="○"/>
            </a:pPr>
            <a:r>
              <a:rPr b="0" lang="en-GB" sz="1400">
                <a:latin typeface="Calibri"/>
                <a:ea typeface="Calibri"/>
                <a:cs typeface="Calibri"/>
                <a:sym typeface="Calibri"/>
              </a:rPr>
              <a:t>Option 3 - Supplier keeps ownership of any New IPR</a:t>
            </a:r>
            <a:endParaRPr b="0" sz="1400">
              <a:latin typeface="Calibri"/>
              <a:ea typeface="Calibri"/>
              <a:cs typeface="Calibri"/>
              <a:sym typeface="Calibri"/>
            </a:endParaRPr>
          </a:p>
          <a:p>
            <a:pPr indent="-342900" lvl="1" marL="914400" rtl="0" algn="l">
              <a:spcBef>
                <a:spcPts val="0"/>
              </a:spcBef>
              <a:spcAft>
                <a:spcPts val="0"/>
              </a:spcAft>
              <a:buSzPts val="1800"/>
              <a:buFont typeface="Calibri"/>
              <a:buChar char="○"/>
            </a:pPr>
            <a:r>
              <a:rPr b="0" lang="en-GB" sz="1400">
                <a:latin typeface="Calibri"/>
                <a:ea typeface="Calibri"/>
                <a:cs typeface="Calibri"/>
                <a:sym typeface="Calibri"/>
              </a:rPr>
              <a:t>Option 4 - Supplier keeps ownership of New IPR but the Buyer is given a licence to use it for other contracts and services</a:t>
            </a:r>
            <a:endParaRPr sz="1000">
              <a:latin typeface="Calibri"/>
              <a:ea typeface="Calibri"/>
              <a:cs typeface="Calibri"/>
              <a:sym typeface="Calibri"/>
            </a:endParaRPr>
          </a:p>
        </p:txBody>
      </p:sp>
      <p:sp>
        <p:nvSpPr>
          <p:cNvPr id="788" name="Google Shape;788;p105"/>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a:t>IPR Schedule</a:t>
            </a:r>
            <a:endParaRPr/>
          </a:p>
        </p:txBody>
      </p:sp>
      <p:sp>
        <p:nvSpPr>
          <p:cNvPr id="789" name="Google Shape;789;p105"/>
          <p:cNvSpPr txBox="1"/>
          <p:nvPr/>
        </p:nvSpPr>
        <p:spPr>
          <a:xfrm>
            <a:off x="944852" y="4608000"/>
            <a:ext cx="7254300" cy="535500"/>
          </a:xfrm>
          <a:prstGeom prst="rect">
            <a:avLst/>
          </a:prstGeom>
          <a:noFill/>
          <a:ln cap="flat" cmpd="sng" w="9525">
            <a:solidFill>
              <a:srgbClr val="A6B808"/>
            </a:solidFill>
            <a:prstDash val="solid"/>
            <a:round/>
            <a:headEnd len="sm" w="sm" type="none"/>
            <a:tailEnd len="sm" w="sm" type="none"/>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GB" sz="1200">
                <a:solidFill>
                  <a:srgbClr val="FF0000"/>
                </a:solidFill>
              </a:rPr>
              <a:t>All information in this presentation is provisional and is subject to change. </a:t>
            </a:r>
            <a:endParaRPr sz="1200">
              <a:solidFill>
                <a:srgbClr val="FF0000"/>
              </a:solidFill>
            </a:endParaRPr>
          </a:p>
          <a:p>
            <a:pPr indent="0" lvl="0" marL="0" rtl="0" algn="ctr">
              <a:lnSpc>
                <a:spcPct val="115000"/>
              </a:lnSpc>
              <a:spcBef>
                <a:spcPts val="0"/>
              </a:spcBef>
              <a:spcAft>
                <a:spcPts val="0"/>
              </a:spcAft>
              <a:buNone/>
            </a:pPr>
            <a:r>
              <a:rPr lang="en-GB" sz="1200">
                <a:solidFill>
                  <a:srgbClr val="FF0000"/>
                </a:solidFill>
              </a:rPr>
              <a:t>All information will be superseded by information found in the published bid pack and Tender Notice. </a:t>
            </a:r>
            <a:endParaRPr sz="1100">
              <a:solidFill>
                <a:srgbClr val="FF0000"/>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3" name="Shape 793"/>
        <p:cNvGrpSpPr/>
        <p:nvPr/>
      </p:nvGrpSpPr>
      <p:grpSpPr>
        <a:xfrm>
          <a:off x="0" y="0"/>
          <a:ext cx="0" cy="0"/>
          <a:chOff x="0" y="0"/>
          <a:chExt cx="0" cy="0"/>
        </a:xfrm>
      </p:grpSpPr>
      <p:sp>
        <p:nvSpPr>
          <p:cNvPr id="794" name="Google Shape;794;p106"/>
          <p:cNvSpPr txBox="1"/>
          <p:nvPr>
            <p:ph idx="2" type="ctrTitle"/>
          </p:nvPr>
        </p:nvSpPr>
        <p:spPr>
          <a:xfrm>
            <a:off x="341363" y="387981"/>
            <a:ext cx="7186200" cy="3993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GB" sz="2200"/>
              <a:t>Next steps </a:t>
            </a:r>
            <a:endParaRPr sz="2200"/>
          </a:p>
          <a:p>
            <a:pPr indent="0" lvl="0" marL="0" rtl="0" algn="l">
              <a:spcBef>
                <a:spcPts val="400"/>
              </a:spcBef>
              <a:spcAft>
                <a:spcPts val="0"/>
              </a:spcAft>
              <a:buNone/>
            </a:pPr>
            <a:r>
              <a:t/>
            </a:r>
            <a:endParaRPr/>
          </a:p>
        </p:txBody>
      </p:sp>
      <p:sp>
        <p:nvSpPr>
          <p:cNvPr id="795" name="Google Shape;795;p106"/>
          <p:cNvSpPr txBox="1"/>
          <p:nvPr/>
        </p:nvSpPr>
        <p:spPr>
          <a:xfrm>
            <a:off x="1052200" y="1931650"/>
            <a:ext cx="3950400" cy="399300"/>
          </a:xfrm>
          <a:prstGeom prst="rect">
            <a:avLst/>
          </a:prstGeom>
          <a:noFill/>
          <a:ln>
            <a:noFill/>
          </a:ln>
        </p:spPr>
        <p:txBody>
          <a:bodyPr anchorCtr="0" anchor="t" bIns="93700" lIns="93700" spcFirstLastPara="1" rIns="93700" wrap="square" tIns="93700">
            <a:noAutofit/>
          </a:bodyPr>
          <a:lstStyle/>
          <a:p>
            <a:pPr indent="0" lvl="0" marL="0" rtl="0" algn="l">
              <a:spcBef>
                <a:spcPts val="200"/>
              </a:spcBef>
              <a:spcAft>
                <a:spcPts val="0"/>
              </a:spcAft>
              <a:buNone/>
            </a:pPr>
            <a:r>
              <a:rPr lang="en-GB">
                <a:solidFill>
                  <a:schemeClr val="dk1"/>
                </a:solidFill>
                <a:highlight>
                  <a:schemeClr val="lt1"/>
                </a:highlight>
                <a:latin typeface="Calibri"/>
                <a:ea typeface="Calibri"/>
                <a:cs typeface="Calibri"/>
                <a:sym typeface="Calibri"/>
              </a:rPr>
              <a:t>Supplier Surgeries as weekly drop in sessions - calendar invite to follow this session. Contact us </a:t>
            </a:r>
            <a:r>
              <a:rPr lang="en-GB">
                <a:solidFill>
                  <a:schemeClr val="dk1"/>
                </a:solidFill>
                <a:highlight>
                  <a:srgbClr val="FFFFFF"/>
                </a:highlight>
                <a:latin typeface="Calibri"/>
                <a:ea typeface="Calibri"/>
                <a:cs typeface="Calibri"/>
                <a:sym typeface="Calibri"/>
              </a:rPr>
              <a:t>networkservices@gca.gov.uk</a:t>
            </a:r>
            <a:endParaRPr>
              <a:solidFill>
                <a:schemeClr val="dk1"/>
              </a:solidFill>
              <a:highlight>
                <a:srgbClr val="FFFFFF"/>
              </a:highlight>
              <a:latin typeface="Calibri"/>
              <a:ea typeface="Calibri"/>
              <a:cs typeface="Calibri"/>
              <a:sym typeface="Calibri"/>
            </a:endParaRPr>
          </a:p>
          <a:p>
            <a:pPr indent="0" lvl="0" marL="0" rtl="0" algn="l">
              <a:spcBef>
                <a:spcPts val="200"/>
              </a:spcBef>
              <a:spcAft>
                <a:spcPts val="200"/>
              </a:spcAft>
              <a:buNone/>
            </a:pPr>
            <a:r>
              <a:t/>
            </a:r>
            <a:endParaRPr>
              <a:solidFill>
                <a:schemeClr val="dk1"/>
              </a:solidFill>
              <a:highlight>
                <a:schemeClr val="lt1"/>
              </a:highlight>
              <a:latin typeface="Calibri"/>
              <a:ea typeface="Calibri"/>
              <a:cs typeface="Calibri"/>
              <a:sym typeface="Calibri"/>
            </a:endParaRPr>
          </a:p>
        </p:txBody>
      </p:sp>
      <p:pic>
        <p:nvPicPr>
          <p:cNvPr id="796" name="Google Shape;796;p106"/>
          <p:cNvPicPr preferRelativeResize="0"/>
          <p:nvPr/>
        </p:nvPicPr>
        <p:blipFill>
          <a:blip r:embed="rId3">
            <a:alphaModFix/>
          </a:blip>
          <a:stretch>
            <a:fillRect/>
          </a:stretch>
        </p:blipFill>
        <p:spPr>
          <a:xfrm>
            <a:off x="680125" y="1864050"/>
            <a:ext cx="372085" cy="399300"/>
          </a:xfrm>
          <a:prstGeom prst="rect">
            <a:avLst/>
          </a:prstGeom>
          <a:noFill/>
          <a:ln>
            <a:noFill/>
          </a:ln>
        </p:spPr>
      </p:pic>
      <p:sp>
        <p:nvSpPr>
          <p:cNvPr id="797" name="Google Shape;797;p106"/>
          <p:cNvSpPr txBox="1"/>
          <p:nvPr/>
        </p:nvSpPr>
        <p:spPr>
          <a:xfrm>
            <a:off x="1052200" y="3320700"/>
            <a:ext cx="3950400" cy="1131600"/>
          </a:xfrm>
          <a:prstGeom prst="rect">
            <a:avLst/>
          </a:prstGeom>
          <a:noFill/>
          <a:ln>
            <a:noFill/>
          </a:ln>
        </p:spPr>
        <p:txBody>
          <a:bodyPr anchorCtr="0" anchor="t" bIns="93700" lIns="93700" spcFirstLastPara="1" rIns="93700" wrap="square" tIns="93700">
            <a:noAutofit/>
          </a:bodyPr>
          <a:lstStyle/>
          <a:p>
            <a:pPr indent="0" lvl="0" marL="0" rtl="0" algn="l">
              <a:spcBef>
                <a:spcPts val="200"/>
              </a:spcBef>
              <a:spcAft>
                <a:spcPts val="0"/>
              </a:spcAft>
              <a:buNone/>
            </a:pPr>
            <a:r>
              <a:rPr lang="en-GB" u="sng">
                <a:solidFill>
                  <a:schemeClr val="hlink"/>
                </a:solidFill>
                <a:latin typeface="Calibri"/>
                <a:ea typeface="Calibri"/>
                <a:cs typeface="Calibri"/>
                <a:sym typeface="Calibri"/>
                <a:hlinkClick r:id="rId4"/>
              </a:rPr>
              <a:t>NS4 </a:t>
            </a:r>
            <a:r>
              <a:rPr lang="en-GB" u="sng">
                <a:solidFill>
                  <a:schemeClr val="hlink"/>
                </a:solidFill>
                <a:latin typeface="Calibri"/>
                <a:ea typeface="Calibri"/>
                <a:cs typeface="Calibri"/>
                <a:sym typeface="Calibri"/>
                <a:hlinkClick r:id="rId5"/>
              </a:rPr>
              <a:t>web page</a:t>
            </a:r>
            <a:r>
              <a:rPr lang="en-GB">
                <a:solidFill>
                  <a:schemeClr val="dk1"/>
                </a:solidFill>
                <a:highlight>
                  <a:schemeClr val="lt1"/>
                </a:highlight>
                <a:latin typeface="Calibri"/>
                <a:ea typeface="Calibri"/>
                <a:cs typeface="Calibri"/>
                <a:sym typeface="Calibri"/>
              </a:rPr>
              <a:t> for latest updates:</a:t>
            </a:r>
            <a:endParaRPr>
              <a:solidFill>
                <a:schemeClr val="dk1"/>
              </a:solidFill>
              <a:highlight>
                <a:schemeClr val="lt1"/>
              </a:highlight>
              <a:latin typeface="Calibri"/>
              <a:ea typeface="Calibri"/>
              <a:cs typeface="Calibri"/>
              <a:sym typeface="Calibri"/>
            </a:endParaRPr>
          </a:p>
          <a:p>
            <a:pPr indent="-317500" lvl="0" marL="457200" rtl="0" algn="l">
              <a:spcBef>
                <a:spcPts val="200"/>
              </a:spcBef>
              <a:spcAft>
                <a:spcPts val="0"/>
              </a:spcAft>
              <a:buClr>
                <a:schemeClr val="dk1"/>
              </a:buClr>
              <a:buSzPts val="1400"/>
              <a:buFont typeface="Calibri"/>
              <a:buChar char="●"/>
            </a:pPr>
            <a:r>
              <a:rPr lang="en-GB">
                <a:solidFill>
                  <a:schemeClr val="dk1"/>
                </a:solidFill>
                <a:highlight>
                  <a:schemeClr val="lt1"/>
                </a:highlight>
                <a:latin typeface="Calibri"/>
                <a:ea typeface="Calibri"/>
                <a:cs typeface="Calibri"/>
                <a:sym typeface="Calibri"/>
              </a:rPr>
              <a:t>FAQs to be updated regularly</a:t>
            </a:r>
            <a:endParaRPr>
              <a:solidFill>
                <a:schemeClr val="dk1"/>
              </a:solidFill>
              <a:highlight>
                <a:schemeClr val="lt1"/>
              </a:highlight>
              <a:latin typeface="Calibri"/>
              <a:ea typeface="Calibri"/>
              <a:cs typeface="Calibri"/>
              <a:sym typeface="Calibri"/>
            </a:endParaRPr>
          </a:p>
          <a:p>
            <a:pPr indent="-317500" lvl="0" marL="457200" rtl="0" algn="l">
              <a:spcBef>
                <a:spcPts val="0"/>
              </a:spcBef>
              <a:spcAft>
                <a:spcPts val="0"/>
              </a:spcAft>
              <a:buClr>
                <a:schemeClr val="dk1"/>
              </a:buClr>
              <a:buSzPts val="1400"/>
              <a:buFont typeface="Calibri"/>
              <a:buChar char="●"/>
            </a:pPr>
            <a:r>
              <a:rPr lang="en-GB">
                <a:solidFill>
                  <a:schemeClr val="dk1"/>
                </a:solidFill>
                <a:highlight>
                  <a:schemeClr val="lt1"/>
                </a:highlight>
                <a:latin typeface="Calibri"/>
                <a:ea typeface="Calibri"/>
                <a:cs typeface="Calibri"/>
                <a:sym typeface="Calibri"/>
              </a:rPr>
              <a:t>Draft specification for review </a:t>
            </a:r>
            <a:endParaRPr>
              <a:solidFill>
                <a:schemeClr val="dk1"/>
              </a:solidFill>
              <a:highlight>
                <a:schemeClr val="lt1"/>
              </a:highlight>
              <a:latin typeface="Calibri"/>
              <a:ea typeface="Calibri"/>
              <a:cs typeface="Calibri"/>
              <a:sym typeface="Calibri"/>
            </a:endParaRPr>
          </a:p>
          <a:p>
            <a:pPr indent="-317500" lvl="0" marL="457200" rtl="0" algn="l">
              <a:spcBef>
                <a:spcPts val="0"/>
              </a:spcBef>
              <a:spcAft>
                <a:spcPts val="0"/>
              </a:spcAft>
              <a:buClr>
                <a:schemeClr val="dk1"/>
              </a:buClr>
              <a:buSzPts val="1400"/>
              <a:buFont typeface="Calibri"/>
              <a:buChar char="●"/>
            </a:pPr>
            <a:r>
              <a:rPr lang="en-GB">
                <a:solidFill>
                  <a:schemeClr val="dk1"/>
                </a:solidFill>
                <a:highlight>
                  <a:schemeClr val="lt1"/>
                </a:highlight>
                <a:latin typeface="Calibri"/>
                <a:ea typeface="Calibri"/>
                <a:cs typeface="Calibri"/>
                <a:sym typeface="Calibri"/>
              </a:rPr>
              <a:t>Copy of today’s slides</a:t>
            </a:r>
            <a:endParaRPr>
              <a:solidFill>
                <a:schemeClr val="dk1"/>
              </a:solidFill>
              <a:highlight>
                <a:schemeClr val="lt1"/>
              </a:highlight>
              <a:latin typeface="Calibri"/>
              <a:ea typeface="Calibri"/>
              <a:cs typeface="Calibri"/>
              <a:sym typeface="Calibri"/>
            </a:endParaRPr>
          </a:p>
        </p:txBody>
      </p:sp>
      <p:pic>
        <p:nvPicPr>
          <p:cNvPr id="798" name="Google Shape;798;p106"/>
          <p:cNvPicPr preferRelativeResize="0"/>
          <p:nvPr/>
        </p:nvPicPr>
        <p:blipFill>
          <a:blip r:embed="rId3">
            <a:alphaModFix/>
          </a:blip>
          <a:stretch>
            <a:fillRect/>
          </a:stretch>
        </p:blipFill>
        <p:spPr>
          <a:xfrm>
            <a:off x="680128" y="3253100"/>
            <a:ext cx="372085" cy="399300"/>
          </a:xfrm>
          <a:prstGeom prst="rect">
            <a:avLst/>
          </a:prstGeom>
          <a:noFill/>
          <a:ln>
            <a:noFill/>
          </a:ln>
        </p:spPr>
      </p:pic>
      <p:pic>
        <p:nvPicPr>
          <p:cNvPr id="799" name="Google Shape;799;p106"/>
          <p:cNvPicPr preferRelativeResize="0"/>
          <p:nvPr/>
        </p:nvPicPr>
        <p:blipFill>
          <a:blip r:embed="rId3">
            <a:alphaModFix/>
          </a:blip>
          <a:stretch>
            <a:fillRect/>
          </a:stretch>
        </p:blipFill>
        <p:spPr>
          <a:xfrm>
            <a:off x="680137" y="2660013"/>
            <a:ext cx="372085" cy="399300"/>
          </a:xfrm>
          <a:prstGeom prst="rect">
            <a:avLst/>
          </a:prstGeom>
          <a:noFill/>
          <a:ln>
            <a:noFill/>
          </a:ln>
        </p:spPr>
      </p:pic>
      <p:sp>
        <p:nvSpPr>
          <p:cNvPr id="800" name="Google Shape;800;p106"/>
          <p:cNvSpPr txBox="1"/>
          <p:nvPr/>
        </p:nvSpPr>
        <p:spPr>
          <a:xfrm>
            <a:off x="1052225" y="2759575"/>
            <a:ext cx="3694800" cy="400200"/>
          </a:xfrm>
          <a:prstGeom prst="rect">
            <a:avLst/>
          </a:prstGeom>
          <a:noFill/>
          <a:ln>
            <a:noFill/>
          </a:ln>
        </p:spPr>
        <p:txBody>
          <a:bodyPr anchorCtr="0" anchor="t" bIns="91425" lIns="91425" spcFirstLastPara="1" rIns="91425" wrap="square" tIns="91425">
            <a:spAutoFit/>
          </a:bodyPr>
          <a:lstStyle/>
          <a:p>
            <a:pPr indent="0" lvl="0" marL="0" rtl="0" algn="l">
              <a:spcBef>
                <a:spcPts val="200"/>
              </a:spcBef>
              <a:spcAft>
                <a:spcPts val="200"/>
              </a:spcAft>
              <a:buNone/>
            </a:pPr>
            <a:r>
              <a:rPr lang="en-GB">
                <a:solidFill>
                  <a:schemeClr val="dk1"/>
                </a:solidFill>
                <a:highlight>
                  <a:schemeClr val="lt1"/>
                </a:highlight>
                <a:latin typeface="Calibri"/>
                <a:ea typeface="Calibri"/>
                <a:cs typeface="Calibri"/>
                <a:sym typeface="Calibri"/>
              </a:rPr>
              <a:t>1 2 1 conversations </a:t>
            </a:r>
            <a:r>
              <a:rPr lang="en-GB" u="sng">
                <a:solidFill>
                  <a:srgbClr val="0000FF"/>
                </a:solidFill>
                <a:highlight>
                  <a:srgbClr val="FFFFFF"/>
                </a:highlight>
                <a:latin typeface="Calibri"/>
                <a:ea typeface="Calibri"/>
                <a:cs typeface="Calibri"/>
                <a:sym typeface="Calibri"/>
                <a:hlinkClick r:id="rId6">
                  <a:extLst>
                    <a:ext uri="{A12FA001-AC4F-418D-AE19-62706E023703}">
                      <ahyp:hlinkClr val="tx"/>
                    </a:ext>
                  </a:extLst>
                </a:hlinkClick>
              </a:rPr>
              <a:t>Scheduler (30 mins)</a:t>
            </a:r>
            <a:endParaRPr>
              <a:solidFill>
                <a:srgbClr val="0000FF"/>
              </a:solidFill>
              <a:highlight>
                <a:srgbClr val="FFFF00"/>
              </a:highlight>
              <a:latin typeface="Calibri"/>
              <a:ea typeface="Calibri"/>
              <a:cs typeface="Calibri"/>
              <a:sym typeface="Calibri"/>
            </a:endParaRPr>
          </a:p>
        </p:txBody>
      </p:sp>
      <p:graphicFrame>
        <p:nvGraphicFramePr>
          <p:cNvPr id="801" name="Google Shape;801;p106"/>
          <p:cNvGraphicFramePr/>
          <p:nvPr/>
        </p:nvGraphicFramePr>
        <p:xfrm>
          <a:off x="5164173" y="1473058"/>
          <a:ext cx="3000000" cy="3000000"/>
        </p:xfrm>
        <a:graphic>
          <a:graphicData uri="http://schemas.openxmlformats.org/drawingml/2006/table">
            <a:tbl>
              <a:tblPr>
                <a:noFill/>
                <a:tableStyleId>{5B580CA6-1498-4550-92E9-B1E827CC58BD}</a:tableStyleId>
              </a:tblPr>
              <a:tblGrid>
                <a:gridCol w="1678125"/>
                <a:gridCol w="1809625"/>
              </a:tblGrid>
              <a:tr h="379200">
                <a:tc gridSpan="2">
                  <a:txBody>
                    <a:bodyPr/>
                    <a:lstStyle/>
                    <a:p>
                      <a:pPr indent="0" lvl="0" marL="0" marR="0" rtl="0" algn="l">
                        <a:lnSpc>
                          <a:spcPct val="100000"/>
                        </a:lnSpc>
                        <a:spcBef>
                          <a:spcPts val="0"/>
                        </a:spcBef>
                        <a:spcAft>
                          <a:spcPts val="0"/>
                        </a:spcAft>
                        <a:buNone/>
                      </a:pPr>
                      <a:r>
                        <a:rPr lang="en-GB">
                          <a:solidFill>
                            <a:schemeClr val="dk1"/>
                          </a:solidFill>
                          <a:latin typeface="Calibri"/>
                          <a:ea typeface="Calibri"/>
                          <a:cs typeface="Calibri"/>
                          <a:sym typeface="Calibri"/>
                        </a:rPr>
                        <a:t>Supplier Surgeries </a:t>
                      </a:r>
                      <a:endParaRPr>
                        <a:solidFill>
                          <a:schemeClr val="dk1"/>
                        </a:solidFill>
                        <a:latin typeface="Calibri"/>
                        <a:ea typeface="Calibri"/>
                        <a:cs typeface="Calibri"/>
                        <a:sym typeface="Calibri"/>
                      </a:endParaRPr>
                    </a:p>
                  </a:txBody>
                  <a:tcPr marT="6575" marB="5400" marR="6600" marL="249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2DB83"/>
                    </a:solidFill>
                  </a:tcPr>
                </a:tc>
                <a:tc hMerge="1"/>
              </a:tr>
              <a:tr h="379200">
                <a:tc>
                  <a:txBody>
                    <a:bodyPr/>
                    <a:lstStyle/>
                    <a:p>
                      <a:pPr indent="0" lvl="0" marL="0" marR="0" rtl="0" algn="l">
                        <a:lnSpc>
                          <a:spcPct val="100000"/>
                        </a:lnSpc>
                        <a:spcBef>
                          <a:spcPts val="0"/>
                        </a:spcBef>
                        <a:spcAft>
                          <a:spcPts val="0"/>
                        </a:spcAft>
                        <a:buClr>
                          <a:srgbClr val="FFFFFF"/>
                        </a:buClr>
                        <a:buSzPts val="600"/>
                        <a:buFont typeface="Arial"/>
                        <a:buNone/>
                      </a:pPr>
                      <a:r>
                        <a:rPr lang="en-GB">
                          <a:solidFill>
                            <a:schemeClr val="dk1"/>
                          </a:solidFill>
                          <a:latin typeface="Calibri"/>
                          <a:ea typeface="Calibri"/>
                          <a:cs typeface="Calibri"/>
                          <a:sym typeface="Calibri"/>
                        </a:rPr>
                        <a:t>Deep dive topic</a:t>
                      </a:r>
                      <a:endParaRPr sz="1400">
                        <a:solidFill>
                          <a:schemeClr val="dk1"/>
                        </a:solidFill>
                        <a:latin typeface="Calibri"/>
                        <a:ea typeface="Calibri"/>
                        <a:cs typeface="Calibri"/>
                        <a:sym typeface="Calibri"/>
                      </a:endParaRPr>
                    </a:p>
                  </a:txBody>
                  <a:tcPr marT="6575" marB="5400" marR="6600" marL="249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888888"/>
                      </a:solidFill>
                      <a:prstDash val="solid"/>
                      <a:round/>
                      <a:headEnd len="sm" w="sm" type="none"/>
                      <a:tailEnd len="sm" w="sm" type="none"/>
                    </a:lnB>
                    <a:solidFill>
                      <a:srgbClr val="D2DB83"/>
                    </a:solidFill>
                  </a:tcPr>
                </a:tc>
                <a:tc>
                  <a:txBody>
                    <a:bodyPr/>
                    <a:lstStyle/>
                    <a:p>
                      <a:pPr indent="0" lvl="0" marL="0" marR="0" rtl="0" algn="ctr">
                        <a:lnSpc>
                          <a:spcPct val="100000"/>
                        </a:lnSpc>
                        <a:spcBef>
                          <a:spcPts val="0"/>
                        </a:spcBef>
                        <a:spcAft>
                          <a:spcPts val="0"/>
                        </a:spcAft>
                        <a:buClr>
                          <a:srgbClr val="FFFFFF"/>
                        </a:buClr>
                        <a:buSzPts val="600"/>
                        <a:buFont typeface="Arial"/>
                        <a:buNone/>
                      </a:pPr>
                      <a:r>
                        <a:rPr lang="en-GB">
                          <a:solidFill>
                            <a:schemeClr val="dk1"/>
                          </a:solidFill>
                          <a:latin typeface="Calibri"/>
                          <a:ea typeface="Calibri"/>
                          <a:cs typeface="Calibri"/>
                          <a:sym typeface="Calibri"/>
                        </a:rPr>
                        <a:t>Date</a:t>
                      </a:r>
                      <a:endParaRPr sz="1400">
                        <a:solidFill>
                          <a:schemeClr val="dk1"/>
                        </a:solidFill>
                        <a:latin typeface="Calibri"/>
                        <a:ea typeface="Calibri"/>
                        <a:cs typeface="Calibri"/>
                        <a:sym typeface="Calibri"/>
                      </a:endParaRPr>
                    </a:p>
                  </a:txBody>
                  <a:tcPr marT="6575" marB="5400" marR="6600" marL="243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2DB83"/>
                    </a:solidFill>
                  </a:tcPr>
                </a:tc>
              </a:tr>
              <a:tr h="265625">
                <a:tc>
                  <a:txBody>
                    <a:bodyPr/>
                    <a:lstStyle/>
                    <a:p>
                      <a:pPr indent="0" lvl="0" marL="0" rtl="0" algn="l">
                        <a:spcBef>
                          <a:spcPts val="0"/>
                        </a:spcBef>
                        <a:spcAft>
                          <a:spcPts val="0"/>
                        </a:spcAft>
                        <a:buNone/>
                      </a:pPr>
                      <a:r>
                        <a:rPr lang="en-GB">
                          <a:solidFill>
                            <a:schemeClr val="dk1"/>
                          </a:solidFill>
                          <a:latin typeface="Calibri"/>
                          <a:ea typeface="Calibri"/>
                          <a:cs typeface="Calibri"/>
                          <a:sym typeface="Calibri"/>
                        </a:rPr>
                        <a:t>FVRA</a:t>
                      </a:r>
                      <a:endParaRPr>
                        <a:solidFill>
                          <a:schemeClr val="dk1"/>
                        </a:solidFill>
                        <a:latin typeface="Calibri"/>
                        <a:ea typeface="Calibri"/>
                        <a:cs typeface="Calibri"/>
                        <a:sym typeface="Calibri"/>
                      </a:endParaRPr>
                    </a:p>
                  </a:txBody>
                  <a:tcPr marT="6575" marB="0" marR="6600" marL="24925"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GB" u="sng">
                          <a:solidFill>
                            <a:schemeClr val="hlink"/>
                          </a:solidFill>
                          <a:latin typeface="Calibri"/>
                          <a:ea typeface="Calibri"/>
                          <a:cs typeface="Calibri"/>
                          <a:sym typeface="Calibri"/>
                          <a:hlinkClick r:id="rId7"/>
                        </a:rPr>
                        <a:t> 16th July</a:t>
                      </a:r>
                      <a:endParaRPr>
                        <a:solidFill>
                          <a:schemeClr val="dk1"/>
                        </a:solidFill>
                        <a:latin typeface="Calibri"/>
                        <a:ea typeface="Calibri"/>
                        <a:cs typeface="Calibri"/>
                        <a:sym typeface="Calibri"/>
                      </a:endParaRPr>
                    </a:p>
                  </a:txBody>
                  <a:tcPr marT="6575" marB="0" marR="6600" marL="6600"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888888"/>
                      </a:solidFill>
                      <a:prstDash val="solid"/>
                      <a:round/>
                      <a:headEnd len="sm" w="sm" type="none"/>
                      <a:tailEnd len="sm" w="sm" type="none"/>
                    </a:lnB>
                  </a:tcPr>
                </a:tc>
              </a:tr>
              <a:tr h="265625">
                <a:tc>
                  <a:txBody>
                    <a:bodyPr/>
                    <a:lstStyle/>
                    <a:p>
                      <a:pPr indent="0" lvl="0" marL="0" rtl="0" algn="l">
                        <a:spcBef>
                          <a:spcPts val="0"/>
                        </a:spcBef>
                        <a:spcAft>
                          <a:spcPts val="0"/>
                        </a:spcAft>
                        <a:buNone/>
                      </a:pPr>
                      <a:r>
                        <a:rPr lang="en-GB">
                          <a:solidFill>
                            <a:schemeClr val="dk1"/>
                          </a:solidFill>
                          <a:latin typeface="Calibri"/>
                          <a:ea typeface="Calibri"/>
                          <a:cs typeface="Calibri"/>
                          <a:sym typeface="Calibri"/>
                        </a:rPr>
                        <a:t>TACs</a:t>
                      </a:r>
                      <a:endParaRPr>
                        <a:solidFill>
                          <a:schemeClr val="dk1"/>
                        </a:solidFill>
                        <a:latin typeface="Calibri"/>
                        <a:ea typeface="Calibri"/>
                        <a:cs typeface="Calibri"/>
                        <a:sym typeface="Calibri"/>
                      </a:endParaRPr>
                    </a:p>
                  </a:txBody>
                  <a:tcPr marT="6575" marB="0" marR="6600" marL="24925"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GB">
                          <a:solidFill>
                            <a:schemeClr val="dk1"/>
                          </a:solidFill>
                          <a:latin typeface="Calibri"/>
                          <a:ea typeface="Calibri"/>
                          <a:cs typeface="Calibri"/>
                          <a:sym typeface="Calibri"/>
                        </a:rPr>
                        <a:t> </a:t>
                      </a:r>
                      <a:r>
                        <a:rPr lang="en-GB" u="sng">
                          <a:solidFill>
                            <a:schemeClr val="hlink"/>
                          </a:solidFill>
                          <a:latin typeface="Calibri"/>
                          <a:ea typeface="Calibri"/>
                          <a:cs typeface="Calibri"/>
                          <a:sym typeface="Calibri"/>
                          <a:hlinkClick r:id="rId8"/>
                        </a:rPr>
                        <a:t>23rd July</a:t>
                      </a:r>
                      <a:endParaRPr>
                        <a:solidFill>
                          <a:schemeClr val="dk1"/>
                        </a:solidFill>
                        <a:latin typeface="Calibri"/>
                        <a:ea typeface="Calibri"/>
                        <a:cs typeface="Calibri"/>
                        <a:sym typeface="Calibri"/>
                      </a:endParaRPr>
                    </a:p>
                  </a:txBody>
                  <a:tcPr marT="6575" marB="0" marR="6600" marL="6600"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r>
              <a:tr h="265625">
                <a:tc>
                  <a:txBody>
                    <a:bodyPr/>
                    <a:lstStyle/>
                    <a:p>
                      <a:pPr indent="0" lvl="0" marL="0" rtl="0" algn="l">
                        <a:spcBef>
                          <a:spcPts val="0"/>
                        </a:spcBef>
                        <a:spcAft>
                          <a:spcPts val="0"/>
                        </a:spcAft>
                        <a:buNone/>
                      </a:pPr>
                      <a:r>
                        <a:rPr lang="en-GB">
                          <a:solidFill>
                            <a:schemeClr val="dk1"/>
                          </a:solidFill>
                          <a:latin typeface="Calibri"/>
                          <a:ea typeface="Calibri"/>
                          <a:cs typeface="Calibri"/>
                          <a:sym typeface="Calibri"/>
                        </a:rPr>
                        <a:t>PPNs</a:t>
                      </a:r>
                      <a:endParaRPr>
                        <a:solidFill>
                          <a:schemeClr val="dk1"/>
                        </a:solidFill>
                        <a:latin typeface="Calibri"/>
                        <a:ea typeface="Calibri"/>
                        <a:cs typeface="Calibri"/>
                        <a:sym typeface="Calibri"/>
                      </a:endParaRPr>
                    </a:p>
                  </a:txBody>
                  <a:tcPr marT="6575" marB="0" marR="6600" marL="24925"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c>
                  <a:txBody>
                    <a:bodyPr/>
                    <a:lstStyle/>
                    <a:p>
                      <a:pPr indent="0" lvl="0" marL="0" rtl="0" algn="l">
                        <a:spcBef>
                          <a:spcPts val="0"/>
                        </a:spcBef>
                        <a:spcAft>
                          <a:spcPts val="0"/>
                        </a:spcAft>
                        <a:buNone/>
                      </a:pPr>
                      <a:r>
                        <a:rPr lang="en-GB">
                          <a:solidFill>
                            <a:schemeClr val="dk1"/>
                          </a:solidFill>
                          <a:latin typeface="Calibri"/>
                          <a:ea typeface="Calibri"/>
                          <a:cs typeface="Calibri"/>
                          <a:sym typeface="Calibri"/>
                        </a:rPr>
                        <a:t> </a:t>
                      </a:r>
                      <a:r>
                        <a:rPr lang="en-GB" u="sng">
                          <a:solidFill>
                            <a:schemeClr val="hlink"/>
                          </a:solidFill>
                          <a:latin typeface="Calibri"/>
                          <a:ea typeface="Calibri"/>
                          <a:cs typeface="Calibri"/>
                          <a:sym typeface="Calibri"/>
                          <a:hlinkClick r:id="rId9"/>
                        </a:rPr>
                        <a:t>30th July</a:t>
                      </a:r>
                      <a:endParaRPr>
                        <a:solidFill>
                          <a:schemeClr val="dk1"/>
                        </a:solidFill>
                        <a:latin typeface="Calibri"/>
                        <a:ea typeface="Calibri"/>
                        <a:cs typeface="Calibri"/>
                        <a:sym typeface="Calibri"/>
                      </a:endParaRPr>
                    </a:p>
                  </a:txBody>
                  <a:tcPr marT="6575" marB="0" marR="6600" marL="6600"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r>
              <a:tr h="265625">
                <a:tc>
                  <a:txBody>
                    <a:bodyPr/>
                    <a:lstStyle/>
                    <a:p>
                      <a:pPr indent="0" lvl="0" marL="0" rtl="0" algn="l">
                        <a:spcBef>
                          <a:spcPts val="0"/>
                        </a:spcBef>
                        <a:spcAft>
                          <a:spcPts val="0"/>
                        </a:spcAft>
                        <a:buNone/>
                      </a:pPr>
                      <a:r>
                        <a:rPr lang="en-GB">
                          <a:solidFill>
                            <a:schemeClr val="dk1"/>
                          </a:solidFill>
                          <a:latin typeface="Calibri"/>
                          <a:ea typeface="Calibri"/>
                          <a:cs typeface="Calibri"/>
                          <a:sym typeface="Calibri"/>
                        </a:rPr>
                        <a:t>No topic </a:t>
                      </a:r>
                      <a:endParaRPr>
                        <a:solidFill>
                          <a:schemeClr val="dk1"/>
                        </a:solidFill>
                        <a:latin typeface="Calibri"/>
                        <a:ea typeface="Calibri"/>
                        <a:cs typeface="Calibri"/>
                        <a:sym typeface="Calibri"/>
                      </a:endParaRPr>
                    </a:p>
                  </a:txBody>
                  <a:tcPr marT="6575" marB="0" marR="6600" marL="24925"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c>
                  <a:txBody>
                    <a:bodyPr/>
                    <a:lstStyle/>
                    <a:p>
                      <a:pPr indent="0" lvl="0" marL="0" rtl="0" algn="l">
                        <a:spcBef>
                          <a:spcPts val="0"/>
                        </a:spcBef>
                        <a:spcAft>
                          <a:spcPts val="0"/>
                        </a:spcAft>
                        <a:buNone/>
                      </a:pPr>
                      <a:r>
                        <a:rPr lang="en-GB">
                          <a:solidFill>
                            <a:schemeClr val="dk1"/>
                          </a:solidFill>
                          <a:latin typeface="Calibri"/>
                          <a:ea typeface="Calibri"/>
                          <a:cs typeface="Calibri"/>
                          <a:sym typeface="Calibri"/>
                        </a:rPr>
                        <a:t> </a:t>
                      </a:r>
                      <a:r>
                        <a:rPr lang="en-GB" u="sng">
                          <a:solidFill>
                            <a:schemeClr val="hlink"/>
                          </a:solidFill>
                          <a:latin typeface="Calibri"/>
                          <a:ea typeface="Calibri"/>
                          <a:cs typeface="Calibri"/>
                          <a:sym typeface="Calibri"/>
                          <a:hlinkClick r:id="rId10"/>
                        </a:rPr>
                        <a:t>6th Aug</a:t>
                      </a:r>
                      <a:endParaRPr>
                        <a:solidFill>
                          <a:schemeClr val="dk1"/>
                        </a:solidFill>
                        <a:latin typeface="Calibri"/>
                        <a:ea typeface="Calibri"/>
                        <a:cs typeface="Calibri"/>
                        <a:sym typeface="Calibri"/>
                      </a:endParaRPr>
                    </a:p>
                  </a:txBody>
                  <a:tcPr marT="6575" marB="0" marR="6600" marL="6600"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r>
              <a:tr h="376475">
                <a:tc>
                  <a:txBody>
                    <a:bodyPr/>
                    <a:lstStyle/>
                    <a:p>
                      <a:pPr indent="0" lvl="0" marL="0" rtl="0" algn="l">
                        <a:spcBef>
                          <a:spcPts val="0"/>
                        </a:spcBef>
                        <a:spcAft>
                          <a:spcPts val="0"/>
                        </a:spcAft>
                        <a:buNone/>
                      </a:pPr>
                      <a:r>
                        <a:rPr lang="en-GB">
                          <a:solidFill>
                            <a:schemeClr val="dk1"/>
                          </a:solidFill>
                          <a:latin typeface="Calibri"/>
                          <a:ea typeface="Calibri"/>
                          <a:cs typeface="Calibri"/>
                          <a:sym typeface="Calibri"/>
                        </a:rPr>
                        <a:t>T&amp;Cs (PSC)</a:t>
                      </a:r>
                      <a:endParaRPr>
                        <a:solidFill>
                          <a:schemeClr val="dk1"/>
                        </a:solidFill>
                        <a:latin typeface="Calibri"/>
                        <a:ea typeface="Calibri"/>
                        <a:cs typeface="Calibri"/>
                        <a:sym typeface="Calibri"/>
                      </a:endParaRPr>
                    </a:p>
                  </a:txBody>
                  <a:tcPr marT="6575" marB="0" marR="6600" marL="24925"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c>
                  <a:txBody>
                    <a:bodyPr/>
                    <a:lstStyle/>
                    <a:p>
                      <a:pPr indent="0" lvl="0" marL="0" rtl="0" algn="l">
                        <a:spcBef>
                          <a:spcPts val="0"/>
                        </a:spcBef>
                        <a:spcAft>
                          <a:spcPts val="0"/>
                        </a:spcAft>
                        <a:buNone/>
                      </a:pPr>
                      <a:r>
                        <a:rPr lang="en-GB" u="sng">
                          <a:solidFill>
                            <a:schemeClr val="hlink"/>
                          </a:solidFill>
                          <a:latin typeface="Calibri"/>
                          <a:ea typeface="Calibri"/>
                          <a:cs typeface="Calibri"/>
                          <a:sym typeface="Calibri"/>
                          <a:hlinkClick r:id="rId11"/>
                        </a:rPr>
                        <a:t> 13th Aug</a:t>
                      </a:r>
                      <a:endParaRPr>
                        <a:solidFill>
                          <a:schemeClr val="dk1"/>
                        </a:solidFill>
                        <a:latin typeface="Calibri"/>
                        <a:ea typeface="Calibri"/>
                        <a:cs typeface="Calibri"/>
                        <a:sym typeface="Calibri"/>
                      </a:endParaRPr>
                    </a:p>
                  </a:txBody>
                  <a:tcPr marT="6575" marB="0" marR="6600" marL="6600"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r>
            </a:tbl>
          </a:graphicData>
        </a:graphic>
      </p:graphicFrame>
      <p:pic>
        <p:nvPicPr>
          <p:cNvPr id="802" name="Google Shape;802;p106"/>
          <p:cNvPicPr preferRelativeResize="0"/>
          <p:nvPr/>
        </p:nvPicPr>
        <p:blipFill>
          <a:blip r:embed="rId3">
            <a:alphaModFix/>
          </a:blip>
          <a:stretch>
            <a:fillRect/>
          </a:stretch>
        </p:blipFill>
        <p:spPr>
          <a:xfrm>
            <a:off x="680125" y="1240313"/>
            <a:ext cx="372085" cy="399300"/>
          </a:xfrm>
          <a:prstGeom prst="rect">
            <a:avLst/>
          </a:prstGeom>
          <a:noFill/>
          <a:ln>
            <a:noFill/>
          </a:ln>
        </p:spPr>
      </p:pic>
      <p:sp>
        <p:nvSpPr>
          <p:cNvPr id="803" name="Google Shape;803;p106"/>
          <p:cNvSpPr txBox="1"/>
          <p:nvPr/>
        </p:nvSpPr>
        <p:spPr>
          <a:xfrm>
            <a:off x="1052200" y="1299650"/>
            <a:ext cx="3950400" cy="399300"/>
          </a:xfrm>
          <a:prstGeom prst="rect">
            <a:avLst/>
          </a:prstGeom>
          <a:noFill/>
          <a:ln>
            <a:noFill/>
          </a:ln>
        </p:spPr>
        <p:txBody>
          <a:bodyPr anchorCtr="0" anchor="t" bIns="93700" lIns="93700" spcFirstLastPara="1" rIns="93700" wrap="square" tIns="93700">
            <a:noAutofit/>
          </a:bodyPr>
          <a:lstStyle/>
          <a:p>
            <a:pPr indent="0" lvl="0" marL="0" rtl="0" algn="l">
              <a:spcBef>
                <a:spcPts val="200"/>
              </a:spcBef>
              <a:spcAft>
                <a:spcPts val="200"/>
              </a:spcAft>
              <a:buNone/>
            </a:pPr>
            <a:r>
              <a:rPr lang="en-GB">
                <a:solidFill>
                  <a:schemeClr val="dk1"/>
                </a:solidFill>
                <a:highlight>
                  <a:schemeClr val="lt1"/>
                </a:highlight>
                <a:latin typeface="Calibri"/>
                <a:ea typeface="Calibri"/>
                <a:cs typeface="Calibri"/>
                <a:sym typeface="Calibri"/>
              </a:rPr>
              <a:t>Bidders to register on </a:t>
            </a:r>
            <a:r>
              <a:rPr lang="en-GB" u="sng">
                <a:solidFill>
                  <a:schemeClr val="hlink"/>
                </a:solidFill>
                <a:latin typeface="Calibri"/>
                <a:ea typeface="Calibri"/>
                <a:cs typeface="Calibri"/>
                <a:sym typeface="Calibri"/>
                <a:hlinkClick r:id="rId12"/>
              </a:rPr>
              <a:t>Central Digital Platform (CDP)</a:t>
            </a:r>
            <a:r>
              <a:rPr lang="en-GB">
                <a:solidFill>
                  <a:schemeClr val="dk1"/>
                </a:solidFill>
                <a:highlight>
                  <a:schemeClr val="lt1"/>
                </a:highlight>
                <a:latin typeface="Calibri"/>
                <a:ea typeface="Calibri"/>
                <a:cs typeface="Calibri"/>
                <a:sym typeface="Calibri"/>
              </a:rPr>
              <a:t> and </a:t>
            </a:r>
            <a:r>
              <a:rPr lang="en-GB" u="sng">
                <a:solidFill>
                  <a:schemeClr val="hlink"/>
                </a:solidFill>
                <a:highlight>
                  <a:schemeClr val="lt1"/>
                </a:highlight>
                <a:latin typeface="Calibri"/>
                <a:ea typeface="Calibri"/>
                <a:cs typeface="Calibri"/>
                <a:sym typeface="Calibri"/>
                <a:hlinkClick r:id="rId13"/>
              </a:rPr>
              <a:t>esourcing suite </a:t>
            </a:r>
            <a:endParaRPr>
              <a:solidFill>
                <a:schemeClr val="dk1"/>
              </a:solidFill>
              <a:highlight>
                <a:schemeClr val="lt1"/>
              </a:highlight>
              <a:latin typeface="Calibri"/>
              <a:ea typeface="Calibri"/>
              <a:cs typeface="Calibri"/>
              <a:sym typeface="Calibri"/>
            </a:endParaRPr>
          </a:p>
        </p:txBody>
      </p:sp>
      <p:sp>
        <p:nvSpPr>
          <p:cNvPr id="804" name="Google Shape;804;p106"/>
          <p:cNvSpPr txBox="1"/>
          <p:nvPr/>
        </p:nvSpPr>
        <p:spPr>
          <a:xfrm>
            <a:off x="944852" y="4608000"/>
            <a:ext cx="7254300" cy="535500"/>
          </a:xfrm>
          <a:prstGeom prst="rect">
            <a:avLst/>
          </a:prstGeom>
          <a:noFill/>
          <a:ln cap="flat" cmpd="sng" w="9525">
            <a:solidFill>
              <a:srgbClr val="A6B808"/>
            </a:solidFill>
            <a:prstDash val="solid"/>
            <a:round/>
            <a:headEnd len="sm" w="sm" type="none"/>
            <a:tailEnd len="sm" w="sm" type="none"/>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GB" sz="1200">
                <a:solidFill>
                  <a:srgbClr val="FF0000"/>
                </a:solidFill>
              </a:rPr>
              <a:t>All information in this presentation is provisional and is subject to change. </a:t>
            </a:r>
            <a:endParaRPr sz="1200">
              <a:solidFill>
                <a:srgbClr val="FF0000"/>
              </a:solidFill>
            </a:endParaRPr>
          </a:p>
          <a:p>
            <a:pPr indent="0" lvl="0" marL="0" rtl="0" algn="ctr">
              <a:lnSpc>
                <a:spcPct val="115000"/>
              </a:lnSpc>
              <a:spcBef>
                <a:spcPts val="0"/>
              </a:spcBef>
              <a:spcAft>
                <a:spcPts val="0"/>
              </a:spcAft>
              <a:buNone/>
            </a:pPr>
            <a:r>
              <a:rPr lang="en-GB" sz="1200">
                <a:solidFill>
                  <a:srgbClr val="FF0000"/>
                </a:solidFill>
              </a:rPr>
              <a:t>All information will be superseded by information found in the published bid pack and Tender Notice. </a:t>
            </a:r>
            <a:endParaRPr sz="1100">
              <a:solidFill>
                <a:srgbClr val="F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73"/>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GB"/>
              <a:t>Conditions of participation </a:t>
            </a:r>
            <a:endParaRPr/>
          </a:p>
          <a:p>
            <a:pPr indent="0" lvl="0" marL="0" rtl="0" algn="l">
              <a:spcBef>
                <a:spcPts val="0"/>
              </a:spcBef>
              <a:spcAft>
                <a:spcPts val="0"/>
              </a:spcAft>
              <a:buNone/>
            </a:pPr>
            <a:r>
              <a:t/>
            </a:r>
            <a:endParaRPr/>
          </a:p>
        </p:txBody>
      </p:sp>
      <p:graphicFrame>
        <p:nvGraphicFramePr>
          <p:cNvPr id="442" name="Google Shape;442;p73"/>
          <p:cNvGraphicFramePr/>
          <p:nvPr/>
        </p:nvGraphicFramePr>
        <p:xfrm>
          <a:off x="341375" y="1054906"/>
          <a:ext cx="3000000" cy="3000000"/>
        </p:xfrm>
        <a:graphic>
          <a:graphicData uri="http://schemas.openxmlformats.org/drawingml/2006/table">
            <a:tbl>
              <a:tblPr>
                <a:noFill/>
                <a:tableStyleId>{AFAA4120-529C-4AEF-BB1F-C8B1292E100D}</a:tableStyleId>
              </a:tblPr>
              <a:tblGrid>
                <a:gridCol w="910050"/>
                <a:gridCol w="1082625"/>
                <a:gridCol w="1594375"/>
                <a:gridCol w="1025275"/>
                <a:gridCol w="1115625"/>
                <a:gridCol w="1060075"/>
                <a:gridCol w="1875425"/>
              </a:tblGrid>
              <a:tr h="541200">
                <a:tc>
                  <a:txBody>
                    <a:bodyPr/>
                    <a:lstStyle/>
                    <a:p>
                      <a:pPr indent="0" lvl="0" marL="72000" rtl="0" algn="l">
                        <a:spcBef>
                          <a:spcPts val="0"/>
                        </a:spcBef>
                        <a:spcAft>
                          <a:spcPts val="0"/>
                        </a:spcAft>
                        <a:buNone/>
                      </a:pPr>
                      <a:r>
                        <a:t/>
                      </a:r>
                      <a:endParaRPr b="1" sz="1000">
                        <a:latin typeface="Calibri"/>
                        <a:ea typeface="Calibri"/>
                        <a:cs typeface="Calibri"/>
                        <a:sym typeface="Calibri"/>
                      </a:endParaRPr>
                    </a:p>
                  </a:txBody>
                  <a:tcPr marT="36000" marB="54000" marR="91425" marL="18000">
                    <a:lnB cap="flat" cmpd="sng" w="9525">
                      <a:solidFill>
                        <a:srgbClr val="9E9E9E"/>
                      </a:solidFill>
                      <a:prstDash val="solid"/>
                      <a:round/>
                      <a:headEnd len="sm" w="sm" type="none"/>
                      <a:tailEnd len="sm" w="sm" type="none"/>
                    </a:lnB>
                    <a:solidFill>
                      <a:srgbClr val="F3F3F3"/>
                    </a:solidFill>
                  </a:tcPr>
                </a:tc>
                <a:tc>
                  <a:txBody>
                    <a:bodyPr/>
                    <a:lstStyle/>
                    <a:p>
                      <a:pPr indent="0" lvl="0" marL="72000" rtl="0" algn="l">
                        <a:spcBef>
                          <a:spcPts val="0"/>
                        </a:spcBef>
                        <a:spcAft>
                          <a:spcPts val="0"/>
                        </a:spcAft>
                        <a:buNone/>
                      </a:pPr>
                      <a:r>
                        <a:rPr b="1" lang="en-GB" sz="1000">
                          <a:latin typeface="Calibri"/>
                          <a:ea typeface="Calibri"/>
                          <a:cs typeface="Calibri"/>
                          <a:sym typeface="Calibri"/>
                        </a:rPr>
                        <a:t>Technical Ability Certificates (TAC)</a:t>
                      </a:r>
                      <a:endParaRPr b="1" sz="1000">
                        <a:latin typeface="Calibri"/>
                        <a:ea typeface="Calibri"/>
                        <a:cs typeface="Calibri"/>
                        <a:sym typeface="Calibri"/>
                      </a:endParaRPr>
                    </a:p>
                  </a:txBody>
                  <a:tcPr marT="36000" marB="54000" marR="91425" marL="18000">
                    <a:solidFill>
                      <a:srgbClr val="F3F3F3"/>
                    </a:solidFill>
                  </a:tcPr>
                </a:tc>
                <a:tc>
                  <a:txBody>
                    <a:bodyPr/>
                    <a:lstStyle/>
                    <a:p>
                      <a:pPr indent="0" lvl="0" marL="72000" rtl="0" algn="l">
                        <a:spcBef>
                          <a:spcPts val="0"/>
                        </a:spcBef>
                        <a:spcAft>
                          <a:spcPts val="0"/>
                        </a:spcAft>
                        <a:buNone/>
                      </a:pPr>
                      <a:r>
                        <a:rPr b="1" lang="en-GB" sz="1000" u="sng">
                          <a:solidFill>
                            <a:schemeClr val="hlink"/>
                          </a:solidFill>
                          <a:latin typeface="Calibri"/>
                          <a:ea typeface="Calibri"/>
                          <a:cs typeface="Calibri"/>
                          <a:sym typeface="Calibri"/>
                          <a:hlinkClick r:id="rId3"/>
                        </a:rPr>
                        <a:t>Financial Viability Risk Assessment (FVRA)</a:t>
                      </a:r>
                      <a:endParaRPr b="1" sz="1000">
                        <a:latin typeface="Calibri"/>
                        <a:ea typeface="Calibri"/>
                        <a:cs typeface="Calibri"/>
                        <a:sym typeface="Calibri"/>
                      </a:endParaRPr>
                    </a:p>
                  </a:txBody>
                  <a:tcPr marT="36000" marB="54000" marR="91425" marL="18000">
                    <a:solidFill>
                      <a:srgbClr val="F3F3F3"/>
                    </a:solidFill>
                  </a:tcPr>
                </a:tc>
                <a:tc>
                  <a:txBody>
                    <a:bodyPr/>
                    <a:lstStyle/>
                    <a:p>
                      <a:pPr indent="0" lvl="0" marL="72000" rtl="0" algn="l">
                        <a:spcBef>
                          <a:spcPts val="0"/>
                        </a:spcBef>
                        <a:spcAft>
                          <a:spcPts val="0"/>
                        </a:spcAft>
                        <a:buNone/>
                      </a:pPr>
                      <a:r>
                        <a:rPr b="1" lang="en-GB" sz="1000" u="sng">
                          <a:solidFill>
                            <a:schemeClr val="hlink"/>
                          </a:solidFill>
                          <a:latin typeface="Calibri"/>
                          <a:ea typeface="Calibri"/>
                          <a:cs typeface="Calibri"/>
                          <a:sym typeface="Calibri"/>
                          <a:hlinkClick r:id="rId4"/>
                        </a:rPr>
                        <a:t>PPN 014</a:t>
                      </a:r>
                      <a:r>
                        <a:rPr b="1" lang="en-GB" sz="1000">
                          <a:solidFill>
                            <a:schemeClr val="dk1"/>
                          </a:solidFill>
                          <a:latin typeface="Calibri"/>
                          <a:ea typeface="Calibri"/>
                          <a:cs typeface="Calibri"/>
                          <a:sym typeface="Calibri"/>
                        </a:rPr>
                        <a:t>: </a:t>
                      </a:r>
                      <a:r>
                        <a:rPr b="1" lang="en-GB" sz="1000" u="sng">
                          <a:solidFill>
                            <a:schemeClr val="hlink"/>
                          </a:solidFill>
                          <a:latin typeface="Calibri"/>
                          <a:ea typeface="Calibri"/>
                          <a:cs typeface="Calibri"/>
                          <a:sym typeface="Calibri"/>
                          <a:hlinkClick r:id="rId5"/>
                        </a:rPr>
                        <a:t>Cyber Essentials </a:t>
                      </a:r>
                      <a:endParaRPr b="1" sz="1000">
                        <a:latin typeface="Calibri"/>
                        <a:ea typeface="Calibri"/>
                        <a:cs typeface="Calibri"/>
                        <a:sym typeface="Calibri"/>
                      </a:endParaRPr>
                    </a:p>
                  </a:txBody>
                  <a:tcPr marT="36000" marB="54000" marR="91425" marL="18000">
                    <a:solidFill>
                      <a:srgbClr val="F3F3F3"/>
                    </a:solidFill>
                  </a:tcPr>
                </a:tc>
                <a:tc>
                  <a:txBody>
                    <a:bodyPr/>
                    <a:lstStyle/>
                    <a:p>
                      <a:pPr indent="0" lvl="0" marL="72000" rtl="0" algn="l">
                        <a:spcBef>
                          <a:spcPts val="0"/>
                        </a:spcBef>
                        <a:spcAft>
                          <a:spcPts val="0"/>
                        </a:spcAft>
                        <a:buNone/>
                      </a:pPr>
                      <a:r>
                        <a:rPr b="1" lang="en-GB" sz="1000" u="sng">
                          <a:solidFill>
                            <a:schemeClr val="hlink"/>
                          </a:solidFill>
                          <a:latin typeface="Calibri"/>
                          <a:ea typeface="Calibri"/>
                          <a:cs typeface="Calibri"/>
                          <a:sym typeface="Calibri"/>
                          <a:hlinkClick r:id="rId6"/>
                        </a:rPr>
                        <a:t>PPN 015</a:t>
                      </a:r>
                      <a:r>
                        <a:rPr b="1" lang="en-GB" sz="1000">
                          <a:latin typeface="Calibri"/>
                          <a:ea typeface="Calibri"/>
                          <a:cs typeface="Calibri"/>
                          <a:sym typeface="Calibri"/>
                        </a:rPr>
                        <a:t>: Prompt Payment </a:t>
                      </a:r>
                      <a:endParaRPr b="1" sz="1000">
                        <a:latin typeface="Calibri"/>
                        <a:ea typeface="Calibri"/>
                        <a:cs typeface="Calibri"/>
                        <a:sym typeface="Calibri"/>
                      </a:endParaRPr>
                    </a:p>
                  </a:txBody>
                  <a:tcPr marT="36000" marB="54000" marR="91425" marL="18000">
                    <a:solidFill>
                      <a:srgbClr val="F3F3F3"/>
                    </a:solidFill>
                  </a:tcPr>
                </a:tc>
                <a:tc>
                  <a:txBody>
                    <a:bodyPr/>
                    <a:lstStyle/>
                    <a:p>
                      <a:pPr indent="0" lvl="0" marL="72000" rtl="0" algn="l">
                        <a:spcBef>
                          <a:spcPts val="0"/>
                        </a:spcBef>
                        <a:spcAft>
                          <a:spcPts val="0"/>
                        </a:spcAft>
                        <a:buNone/>
                      </a:pPr>
                      <a:r>
                        <a:rPr b="1" lang="en-GB" sz="1000" u="sng">
                          <a:solidFill>
                            <a:schemeClr val="hlink"/>
                          </a:solidFill>
                          <a:latin typeface="Calibri"/>
                          <a:ea typeface="Calibri"/>
                          <a:cs typeface="Calibri"/>
                          <a:sym typeface="Calibri"/>
                          <a:hlinkClick r:id="rId7"/>
                        </a:rPr>
                        <a:t>PPN 006</a:t>
                      </a:r>
                      <a:r>
                        <a:rPr b="1" lang="en-GB" sz="1000">
                          <a:latin typeface="Calibri"/>
                          <a:ea typeface="Calibri"/>
                          <a:cs typeface="Calibri"/>
                          <a:sym typeface="Calibri"/>
                        </a:rPr>
                        <a:t>: </a:t>
                      </a:r>
                      <a:r>
                        <a:rPr b="1" lang="en-GB" sz="1000" u="sng">
                          <a:solidFill>
                            <a:schemeClr val="hlink"/>
                          </a:solidFill>
                          <a:latin typeface="Calibri"/>
                          <a:ea typeface="Calibri"/>
                          <a:cs typeface="Calibri"/>
                          <a:sym typeface="Calibri"/>
                          <a:hlinkClick r:id="rId8"/>
                        </a:rPr>
                        <a:t>Carbon Reduction Plan</a:t>
                      </a:r>
                      <a:endParaRPr b="1" sz="1000">
                        <a:latin typeface="Calibri"/>
                        <a:ea typeface="Calibri"/>
                        <a:cs typeface="Calibri"/>
                        <a:sym typeface="Calibri"/>
                      </a:endParaRPr>
                    </a:p>
                  </a:txBody>
                  <a:tcPr marT="36000" marB="54000" marR="91425" marL="18000">
                    <a:solidFill>
                      <a:srgbClr val="F3F3F3"/>
                    </a:solidFill>
                  </a:tcPr>
                </a:tc>
                <a:tc>
                  <a:txBody>
                    <a:bodyPr/>
                    <a:lstStyle/>
                    <a:p>
                      <a:pPr indent="0" lvl="0" marL="72000" rtl="0" algn="l">
                        <a:spcBef>
                          <a:spcPts val="0"/>
                        </a:spcBef>
                        <a:spcAft>
                          <a:spcPts val="0"/>
                        </a:spcAft>
                        <a:buNone/>
                      </a:pPr>
                      <a:r>
                        <a:rPr b="1" lang="en-GB" sz="1000" u="sng">
                          <a:solidFill>
                            <a:schemeClr val="hlink"/>
                          </a:solidFill>
                          <a:latin typeface="Calibri"/>
                          <a:ea typeface="Calibri"/>
                          <a:cs typeface="Calibri"/>
                          <a:sym typeface="Calibri"/>
                          <a:hlinkClick r:id="rId9"/>
                        </a:rPr>
                        <a:t>PPN 009</a:t>
                      </a:r>
                      <a:r>
                        <a:rPr b="1" lang="en-GB" sz="1000">
                          <a:latin typeface="Calibri"/>
                          <a:ea typeface="Calibri"/>
                          <a:cs typeface="Calibri"/>
                          <a:sym typeface="Calibri"/>
                        </a:rPr>
                        <a:t>: </a:t>
                      </a:r>
                      <a:endParaRPr b="1" sz="1000">
                        <a:latin typeface="Calibri"/>
                        <a:ea typeface="Calibri"/>
                        <a:cs typeface="Calibri"/>
                        <a:sym typeface="Calibri"/>
                      </a:endParaRPr>
                    </a:p>
                    <a:p>
                      <a:pPr indent="0" lvl="0" marL="72000" rtl="0" algn="l">
                        <a:spcBef>
                          <a:spcPts val="0"/>
                        </a:spcBef>
                        <a:spcAft>
                          <a:spcPts val="0"/>
                        </a:spcAft>
                        <a:buNone/>
                      </a:pPr>
                      <a:r>
                        <a:rPr b="1" lang="en-GB" sz="1000">
                          <a:latin typeface="Calibri"/>
                          <a:ea typeface="Calibri"/>
                          <a:cs typeface="Calibri"/>
                          <a:sym typeface="Calibri"/>
                        </a:rPr>
                        <a:t>Modern Slavery Risk Assessment </a:t>
                      </a:r>
                      <a:endParaRPr b="1" sz="1000">
                        <a:latin typeface="Calibri"/>
                        <a:ea typeface="Calibri"/>
                        <a:cs typeface="Calibri"/>
                        <a:sym typeface="Calibri"/>
                      </a:endParaRPr>
                    </a:p>
                  </a:txBody>
                  <a:tcPr marT="36000" marB="54000" marR="91425" marL="18000">
                    <a:solidFill>
                      <a:srgbClr val="F3F3F3"/>
                    </a:solidFill>
                  </a:tcPr>
                </a:tc>
              </a:tr>
              <a:tr h="100000">
                <a:tc>
                  <a:txBody>
                    <a:bodyPr/>
                    <a:lstStyle/>
                    <a:p>
                      <a:pPr indent="0" lvl="0" marL="72000" rtl="0" algn="l">
                        <a:spcBef>
                          <a:spcPts val="0"/>
                        </a:spcBef>
                        <a:spcAft>
                          <a:spcPts val="0"/>
                        </a:spcAft>
                        <a:buNone/>
                      </a:pPr>
                      <a:r>
                        <a:rPr b="1" lang="en-GB" sz="1000">
                          <a:latin typeface="Calibri"/>
                          <a:ea typeface="Calibri"/>
                          <a:cs typeface="Calibri"/>
                          <a:sym typeface="Calibri"/>
                        </a:rPr>
                        <a:t>Lot 1</a:t>
                      </a:r>
                      <a:endParaRPr b="1" sz="1000">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C8FFF5"/>
                    </a:solidFill>
                  </a:tcPr>
                </a:tc>
                <a:tc>
                  <a:txBody>
                    <a:bodyPr/>
                    <a:lstStyle/>
                    <a:p>
                      <a:pPr indent="0" lvl="0" marL="72000" rtl="0" algn="l">
                        <a:spcBef>
                          <a:spcPts val="0"/>
                        </a:spcBef>
                        <a:spcAft>
                          <a:spcPts val="0"/>
                        </a:spcAft>
                        <a:buNone/>
                      </a:pPr>
                      <a:r>
                        <a:rPr lang="en-GB" sz="1000">
                          <a:latin typeface="Calibri"/>
                          <a:ea typeface="Calibri"/>
                          <a:cs typeface="Calibri"/>
                          <a:sym typeface="Calibri"/>
                        </a:rPr>
                        <a:t>X</a:t>
                      </a:r>
                      <a:endParaRPr sz="1000">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tcPr>
                </a:tc>
                <a:tc>
                  <a:txBody>
                    <a:bodyPr/>
                    <a:lstStyle/>
                    <a:p>
                      <a:pPr indent="0" lvl="0" marL="72000" rtl="0" algn="l">
                        <a:spcBef>
                          <a:spcPts val="0"/>
                        </a:spcBef>
                        <a:spcAft>
                          <a:spcPts val="0"/>
                        </a:spcAft>
                        <a:buNone/>
                      </a:pPr>
                      <a:r>
                        <a:rPr lang="en-GB" sz="1000">
                          <a:latin typeface="Calibri"/>
                          <a:ea typeface="Calibri"/>
                          <a:cs typeface="Calibri"/>
                          <a:sym typeface="Calibri"/>
                        </a:rPr>
                        <a:t>Gold </a:t>
                      </a:r>
                      <a:endParaRPr sz="1000">
                        <a:latin typeface="Calibri"/>
                        <a:ea typeface="Calibri"/>
                        <a:cs typeface="Calibri"/>
                        <a:sym typeface="Calibri"/>
                      </a:endParaRPr>
                    </a:p>
                  </a:txBody>
                  <a:tcPr marT="36000" marB="54000" marR="91425" marL="18000">
                    <a:solidFill>
                      <a:srgbClr val="FFD966"/>
                    </a:solidFill>
                  </a:tcPr>
                </a:tc>
                <a:tc>
                  <a:txBody>
                    <a:bodyPr/>
                    <a:lstStyle/>
                    <a:p>
                      <a:pPr indent="0" lvl="0" marL="72000" rtl="0" algn="l">
                        <a:spcBef>
                          <a:spcPts val="0"/>
                        </a:spcBef>
                        <a:spcAft>
                          <a:spcPts val="0"/>
                        </a:spcAft>
                        <a:buNone/>
                      </a:pPr>
                      <a:r>
                        <a:rPr lang="en-GB" sz="1000">
                          <a:latin typeface="Calibri"/>
                          <a:ea typeface="Calibri"/>
                          <a:cs typeface="Calibri"/>
                          <a:sym typeface="Calibri"/>
                        </a:rPr>
                        <a:t>X</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rPr lang="en-GB" sz="1000">
                          <a:latin typeface="Calibri"/>
                          <a:ea typeface="Calibri"/>
                          <a:cs typeface="Calibri"/>
                          <a:sym typeface="Calibri"/>
                        </a:rPr>
                        <a:t>X</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rPr lang="en-GB" sz="1000">
                          <a:latin typeface="Calibri"/>
                          <a:ea typeface="Calibri"/>
                          <a:cs typeface="Calibri"/>
                          <a:sym typeface="Calibri"/>
                        </a:rPr>
                        <a:t>X</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rPr lang="en-GB" sz="1000">
                          <a:latin typeface="Calibri"/>
                          <a:ea typeface="Calibri"/>
                          <a:cs typeface="Calibri"/>
                          <a:sym typeface="Calibri"/>
                        </a:rPr>
                        <a:t>Medium - High risk</a:t>
                      </a:r>
                      <a:endParaRPr sz="1000">
                        <a:latin typeface="Calibri"/>
                        <a:ea typeface="Calibri"/>
                        <a:cs typeface="Calibri"/>
                        <a:sym typeface="Calibri"/>
                      </a:endParaRPr>
                    </a:p>
                  </a:txBody>
                  <a:tcPr marT="36000" marB="54000" marR="91425" marL="18000"/>
                </a:tc>
              </a:tr>
              <a:tr h="283500">
                <a:tc>
                  <a:txBody>
                    <a:bodyPr/>
                    <a:lstStyle/>
                    <a:p>
                      <a:pPr indent="0" lvl="0" marL="72000" rtl="0" algn="l">
                        <a:spcBef>
                          <a:spcPts val="0"/>
                        </a:spcBef>
                        <a:spcAft>
                          <a:spcPts val="0"/>
                        </a:spcAft>
                        <a:buNone/>
                      </a:pPr>
                      <a:r>
                        <a:rPr b="1" lang="en-GB" sz="1000">
                          <a:latin typeface="Calibri"/>
                          <a:ea typeface="Calibri"/>
                          <a:cs typeface="Calibri"/>
                          <a:sym typeface="Calibri"/>
                        </a:rPr>
                        <a:t>Lot 2</a:t>
                      </a:r>
                      <a:endParaRPr b="1" sz="1000">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FF2CC"/>
                    </a:solidFill>
                  </a:tcPr>
                </a:tc>
                <a:tc>
                  <a:txBody>
                    <a:bodyPr/>
                    <a:lstStyle/>
                    <a:p>
                      <a:pPr indent="0" lvl="0" marL="72000" rtl="0" algn="l">
                        <a:spcBef>
                          <a:spcPts val="0"/>
                        </a:spcBef>
                        <a:spcAft>
                          <a:spcPts val="0"/>
                        </a:spcAft>
                        <a:buNone/>
                      </a:pPr>
                      <a:r>
                        <a:rPr lang="en-GB" sz="1000">
                          <a:latin typeface="Calibri"/>
                          <a:ea typeface="Calibri"/>
                          <a:cs typeface="Calibri"/>
                          <a:sym typeface="Calibri"/>
                        </a:rPr>
                        <a:t>X</a:t>
                      </a:r>
                      <a:endParaRPr sz="1000">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tcPr>
                </a:tc>
                <a:tc>
                  <a:txBody>
                    <a:bodyPr/>
                    <a:lstStyle/>
                    <a:p>
                      <a:pPr indent="0" lvl="0" marL="72000" rtl="0" algn="l">
                        <a:spcBef>
                          <a:spcPts val="0"/>
                        </a:spcBef>
                        <a:spcAft>
                          <a:spcPts val="0"/>
                        </a:spcAft>
                        <a:buNone/>
                      </a:pPr>
                      <a:r>
                        <a:rPr lang="en-GB" sz="1000">
                          <a:latin typeface="Calibri"/>
                          <a:ea typeface="Calibri"/>
                          <a:cs typeface="Calibri"/>
                          <a:sym typeface="Calibri"/>
                        </a:rPr>
                        <a:t>Gold</a:t>
                      </a:r>
                      <a:endParaRPr sz="1000">
                        <a:latin typeface="Calibri"/>
                        <a:ea typeface="Calibri"/>
                        <a:cs typeface="Calibri"/>
                        <a:sym typeface="Calibri"/>
                      </a:endParaRPr>
                    </a:p>
                  </a:txBody>
                  <a:tcPr marT="36000" marB="54000" marR="91425" marL="18000">
                    <a:solidFill>
                      <a:srgbClr val="FFD966"/>
                    </a:solidFill>
                  </a:tcPr>
                </a:tc>
                <a:tc>
                  <a:txBody>
                    <a:bodyPr/>
                    <a:lstStyle/>
                    <a:p>
                      <a:pPr indent="0" lvl="0" marL="72000" rtl="0" algn="l">
                        <a:spcBef>
                          <a:spcPts val="0"/>
                        </a:spcBef>
                        <a:spcAft>
                          <a:spcPts val="0"/>
                        </a:spcAft>
                        <a:buNone/>
                      </a:pPr>
                      <a:r>
                        <a:rPr lang="en-GB" sz="1000">
                          <a:latin typeface="Calibri"/>
                          <a:ea typeface="Calibri"/>
                          <a:cs typeface="Calibri"/>
                          <a:sym typeface="Calibri"/>
                        </a:rPr>
                        <a:t>X</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rPr lang="en-GB" sz="1000">
                          <a:latin typeface="Calibri"/>
                          <a:ea typeface="Calibri"/>
                          <a:cs typeface="Calibri"/>
                          <a:sym typeface="Calibri"/>
                        </a:rPr>
                        <a:t>X</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rPr lang="en-GB" sz="1000">
                          <a:latin typeface="Calibri"/>
                          <a:ea typeface="Calibri"/>
                          <a:cs typeface="Calibri"/>
                          <a:sym typeface="Calibri"/>
                        </a:rPr>
                        <a:t>X</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rPr lang="en-GB" sz="1000">
                          <a:solidFill>
                            <a:schemeClr val="dk1"/>
                          </a:solidFill>
                          <a:latin typeface="Calibri"/>
                          <a:ea typeface="Calibri"/>
                          <a:cs typeface="Calibri"/>
                          <a:sym typeface="Calibri"/>
                        </a:rPr>
                        <a:t>Medium - High risk</a:t>
                      </a:r>
                      <a:endParaRPr sz="1000">
                        <a:solidFill>
                          <a:schemeClr val="dk1"/>
                        </a:solidFill>
                        <a:latin typeface="Calibri"/>
                        <a:ea typeface="Calibri"/>
                        <a:cs typeface="Calibri"/>
                        <a:sym typeface="Calibri"/>
                      </a:endParaRPr>
                    </a:p>
                  </a:txBody>
                  <a:tcPr marT="36000" marB="54000" marR="91425" marL="18000"/>
                </a:tc>
              </a:tr>
              <a:tr h="283500">
                <a:tc>
                  <a:txBody>
                    <a:bodyPr/>
                    <a:lstStyle/>
                    <a:p>
                      <a:pPr indent="0" lvl="0" marL="72000" rtl="0" algn="l">
                        <a:spcBef>
                          <a:spcPts val="0"/>
                        </a:spcBef>
                        <a:spcAft>
                          <a:spcPts val="0"/>
                        </a:spcAft>
                        <a:buNone/>
                      </a:pPr>
                      <a:r>
                        <a:rPr b="1" lang="en-GB" sz="1000">
                          <a:latin typeface="Calibri"/>
                          <a:ea typeface="Calibri"/>
                          <a:cs typeface="Calibri"/>
                          <a:sym typeface="Calibri"/>
                        </a:rPr>
                        <a:t>Lot 3</a:t>
                      </a:r>
                      <a:endParaRPr b="1" sz="1000">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6C6D6"/>
                    </a:solidFill>
                  </a:tcPr>
                </a:tc>
                <a:tc>
                  <a:txBody>
                    <a:bodyPr/>
                    <a:lstStyle/>
                    <a:p>
                      <a:pPr indent="0" lvl="0" marL="72000" rtl="0" algn="l">
                        <a:spcBef>
                          <a:spcPts val="0"/>
                        </a:spcBef>
                        <a:spcAft>
                          <a:spcPts val="0"/>
                        </a:spcAft>
                        <a:buNone/>
                      </a:pPr>
                      <a:r>
                        <a:rPr lang="en-GB" sz="1000">
                          <a:latin typeface="Calibri"/>
                          <a:ea typeface="Calibri"/>
                          <a:cs typeface="Calibri"/>
                          <a:sym typeface="Calibri"/>
                        </a:rPr>
                        <a:t>X</a:t>
                      </a:r>
                      <a:endParaRPr sz="1000">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tcPr>
                </a:tc>
                <a:tc>
                  <a:txBody>
                    <a:bodyPr/>
                    <a:lstStyle/>
                    <a:p>
                      <a:pPr indent="0" lvl="0" marL="72000" rtl="0" algn="l">
                        <a:spcBef>
                          <a:spcPts val="0"/>
                        </a:spcBef>
                        <a:spcAft>
                          <a:spcPts val="0"/>
                        </a:spcAft>
                        <a:buNone/>
                      </a:pPr>
                      <a:r>
                        <a:rPr lang="en-GB" sz="1000">
                          <a:latin typeface="Calibri"/>
                          <a:ea typeface="Calibri"/>
                          <a:cs typeface="Calibri"/>
                          <a:sym typeface="Calibri"/>
                        </a:rPr>
                        <a:t>Silver </a:t>
                      </a:r>
                      <a:endParaRPr sz="1000">
                        <a:latin typeface="Calibri"/>
                        <a:ea typeface="Calibri"/>
                        <a:cs typeface="Calibri"/>
                        <a:sym typeface="Calibri"/>
                      </a:endParaRPr>
                    </a:p>
                  </a:txBody>
                  <a:tcPr marT="36000" marB="54000" marR="91425" marL="18000">
                    <a:solidFill>
                      <a:srgbClr val="D9D9D9"/>
                    </a:solidFill>
                  </a:tcPr>
                </a:tc>
                <a:tc>
                  <a:txBody>
                    <a:bodyPr/>
                    <a:lstStyle/>
                    <a:p>
                      <a:pPr indent="0" lvl="0" marL="72000" rtl="0" algn="l">
                        <a:spcBef>
                          <a:spcPts val="0"/>
                        </a:spcBef>
                        <a:spcAft>
                          <a:spcPts val="0"/>
                        </a:spcAft>
                        <a:buNone/>
                      </a:pPr>
                      <a:r>
                        <a:rPr lang="en-GB" sz="1000">
                          <a:latin typeface="Calibri"/>
                          <a:ea typeface="Calibri"/>
                          <a:cs typeface="Calibri"/>
                          <a:sym typeface="Calibri"/>
                        </a:rPr>
                        <a:t>X</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rPr lang="en-GB" sz="1000">
                          <a:latin typeface="Calibri"/>
                          <a:ea typeface="Calibri"/>
                          <a:cs typeface="Calibri"/>
                          <a:sym typeface="Calibri"/>
                        </a:rPr>
                        <a:t>X</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rPr lang="en-GB" sz="1000">
                          <a:latin typeface="Calibri"/>
                          <a:ea typeface="Calibri"/>
                          <a:cs typeface="Calibri"/>
                          <a:sym typeface="Calibri"/>
                        </a:rPr>
                        <a:t>X</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rPr lang="en-GB" sz="1000">
                          <a:solidFill>
                            <a:schemeClr val="dk1"/>
                          </a:solidFill>
                          <a:latin typeface="Calibri"/>
                          <a:ea typeface="Calibri"/>
                          <a:cs typeface="Calibri"/>
                          <a:sym typeface="Calibri"/>
                        </a:rPr>
                        <a:t>Medium - High risk</a:t>
                      </a:r>
                      <a:endParaRPr sz="1000">
                        <a:solidFill>
                          <a:schemeClr val="dk1"/>
                        </a:solidFill>
                        <a:latin typeface="Calibri"/>
                        <a:ea typeface="Calibri"/>
                        <a:cs typeface="Calibri"/>
                        <a:sym typeface="Calibri"/>
                      </a:endParaRPr>
                    </a:p>
                  </a:txBody>
                  <a:tcPr marT="36000" marB="54000" marR="91425" marL="18000"/>
                </a:tc>
              </a:tr>
              <a:tr h="283500">
                <a:tc>
                  <a:txBody>
                    <a:bodyPr/>
                    <a:lstStyle/>
                    <a:p>
                      <a:pPr indent="0" lvl="0" marL="72000" rtl="0" algn="l">
                        <a:spcBef>
                          <a:spcPts val="0"/>
                        </a:spcBef>
                        <a:spcAft>
                          <a:spcPts val="0"/>
                        </a:spcAft>
                        <a:buNone/>
                      </a:pPr>
                      <a:r>
                        <a:rPr b="1" lang="en-GB" sz="1000">
                          <a:latin typeface="Calibri"/>
                          <a:ea typeface="Calibri"/>
                          <a:cs typeface="Calibri"/>
                          <a:sym typeface="Calibri"/>
                        </a:rPr>
                        <a:t>Lot 4</a:t>
                      </a:r>
                      <a:endParaRPr b="1" sz="1000">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E4E9B4"/>
                    </a:solidFill>
                  </a:tcPr>
                </a:tc>
                <a:tc>
                  <a:txBody>
                    <a:bodyPr/>
                    <a:lstStyle/>
                    <a:p>
                      <a:pPr indent="0" lvl="0" marL="72000" rtl="0" algn="l">
                        <a:spcBef>
                          <a:spcPts val="0"/>
                        </a:spcBef>
                        <a:spcAft>
                          <a:spcPts val="0"/>
                        </a:spcAft>
                        <a:buNone/>
                      </a:pPr>
                      <a:r>
                        <a:rPr lang="en-GB" sz="1000">
                          <a:latin typeface="Calibri"/>
                          <a:ea typeface="Calibri"/>
                          <a:cs typeface="Calibri"/>
                          <a:sym typeface="Calibri"/>
                        </a:rPr>
                        <a:t>X</a:t>
                      </a:r>
                      <a:endParaRPr sz="1000">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tcPr>
                </a:tc>
                <a:tc>
                  <a:txBody>
                    <a:bodyPr/>
                    <a:lstStyle/>
                    <a:p>
                      <a:pPr indent="0" lvl="0" marL="72000" rtl="0" algn="l">
                        <a:spcBef>
                          <a:spcPts val="0"/>
                        </a:spcBef>
                        <a:spcAft>
                          <a:spcPts val="0"/>
                        </a:spcAft>
                        <a:buNone/>
                      </a:pPr>
                      <a:r>
                        <a:rPr lang="en-GB" sz="1000">
                          <a:latin typeface="Calibri"/>
                          <a:ea typeface="Calibri"/>
                          <a:cs typeface="Calibri"/>
                          <a:sym typeface="Calibri"/>
                        </a:rPr>
                        <a:t>Silver</a:t>
                      </a:r>
                      <a:endParaRPr sz="1000">
                        <a:latin typeface="Calibri"/>
                        <a:ea typeface="Calibri"/>
                        <a:cs typeface="Calibri"/>
                        <a:sym typeface="Calibri"/>
                      </a:endParaRPr>
                    </a:p>
                  </a:txBody>
                  <a:tcPr marT="36000" marB="54000" marR="91425" marL="18000">
                    <a:solidFill>
                      <a:srgbClr val="D9D9D9"/>
                    </a:solidFill>
                  </a:tcPr>
                </a:tc>
                <a:tc>
                  <a:txBody>
                    <a:bodyPr/>
                    <a:lstStyle/>
                    <a:p>
                      <a:pPr indent="0" lvl="0" marL="72000" rtl="0" algn="l">
                        <a:spcBef>
                          <a:spcPts val="0"/>
                        </a:spcBef>
                        <a:spcAft>
                          <a:spcPts val="0"/>
                        </a:spcAft>
                        <a:buNone/>
                      </a:pPr>
                      <a:r>
                        <a:rPr lang="en-GB" sz="1000">
                          <a:latin typeface="Calibri"/>
                          <a:ea typeface="Calibri"/>
                          <a:cs typeface="Calibri"/>
                          <a:sym typeface="Calibri"/>
                        </a:rPr>
                        <a:t>X</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rPr lang="en-GB" sz="1000">
                          <a:solidFill>
                            <a:schemeClr val="dk1"/>
                          </a:solidFill>
                          <a:latin typeface="Calibri"/>
                          <a:ea typeface="Calibri"/>
                          <a:cs typeface="Calibri"/>
                          <a:sym typeface="Calibri"/>
                        </a:rPr>
                        <a:t>Low risk</a:t>
                      </a:r>
                      <a:endParaRPr sz="1000">
                        <a:latin typeface="Calibri"/>
                        <a:ea typeface="Calibri"/>
                        <a:cs typeface="Calibri"/>
                        <a:sym typeface="Calibri"/>
                      </a:endParaRPr>
                    </a:p>
                  </a:txBody>
                  <a:tcPr marT="36000" marB="54000" marR="91425" marL="18000"/>
                </a:tc>
              </a:tr>
              <a:tr h="283500">
                <a:tc>
                  <a:txBody>
                    <a:bodyPr/>
                    <a:lstStyle/>
                    <a:p>
                      <a:pPr indent="0" lvl="0" marL="72000" rtl="0" algn="l">
                        <a:spcBef>
                          <a:spcPts val="0"/>
                        </a:spcBef>
                        <a:spcAft>
                          <a:spcPts val="0"/>
                        </a:spcAft>
                        <a:buNone/>
                      </a:pPr>
                      <a:r>
                        <a:rPr b="1" lang="en-GB" sz="1000">
                          <a:latin typeface="Calibri"/>
                          <a:ea typeface="Calibri"/>
                          <a:cs typeface="Calibri"/>
                          <a:sym typeface="Calibri"/>
                        </a:rPr>
                        <a:t>Lot 5</a:t>
                      </a:r>
                      <a:endParaRPr b="1" sz="1000">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9CB9C"/>
                    </a:solidFill>
                  </a:tcPr>
                </a:tc>
                <a:tc>
                  <a:txBody>
                    <a:bodyPr/>
                    <a:lstStyle/>
                    <a:p>
                      <a:pPr indent="0" lvl="0" marL="72000" rtl="0" algn="l">
                        <a:spcBef>
                          <a:spcPts val="0"/>
                        </a:spcBef>
                        <a:spcAft>
                          <a:spcPts val="0"/>
                        </a:spcAft>
                        <a:buNone/>
                      </a:pPr>
                      <a:r>
                        <a:rPr lang="en-GB" sz="1000">
                          <a:latin typeface="Calibri"/>
                          <a:ea typeface="Calibri"/>
                          <a:cs typeface="Calibri"/>
                          <a:sym typeface="Calibri"/>
                        </a:rPr>
                        <a:t>X</a:t>
                      </a:r>
                      <a:endParaRPr sz="1000">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tcPr>
                </a:tc>
                <a:tc>
                  <a:txBody>
                    <a:bodyPr/>
                    <a:lstStyle/>
                    <a:p>
                      <a:pPr indent="0" lvl="0" marL="72000" rtl="0" algn="l">
                        <a:spcBef>
                          <a:spcPts val="0"/>
                        </a:spcBef>
                        <a:spcAft>
                          <a:spcPts val="0"/>
                        </a:spcAft>
                        <a:buNone/>
                      </a:pPr>
                      <a:r>
                        <a:rPr lang="en-GB" sz="1000">
                          <a:latin typeface="Calibri"/>
                          <a:ea typeface="Calibri"/>
                          <a:cs typeface="Calibri"/>
                          <a:sym typeface="Calibri"/>
                        </a:rPr>
                        <a:t>Silver</a:t>
                      </a:r>
                      <a:endParaRPr sz="1000">
                        <a:latin typeface="Calibri"/>
                        <a:ea typeface="Calibri"/>
                        <a:cs typeface="Calibri"/>
                        <a:sym typeface="Calibri"/>
                      </a:endParaRPr>
                    </a:p>
                  </a:txBody>
                  <a:tcPr marT="36000" marB="54000" marR="91425" marL="18000">
                    <a:solidFill>
                      <a:srgbClr val="D9D9D9"/>
                    </a:solidFill>
                  </a:tcPr>
                </a:tc>
                <a:tc>
                  <a:txBody>
                    <a:bodyPr/>
                    <a:lstStyle/>
                    <a:p>
                      <a:pPr indent="0" lvl="0" marL="72000" rtl="0" algn="l">
                        <a:spcBef>
                          <a:spcPts val="0"/>
                        </a:spcBef>
                        <a:spcAft>
                          <a:spcPts val="0"/>
                        </a:spcAft>
                        <a:buNone/>
                      </a:pPr>
                      <a:r>
                        <a:rPr lang="en-GB" sz="1000">
                          <a:latin typeface="Calibri"/>
                          <a:ea typeface="Calibri"/>
                          <a:cs typeface="Calibri"/>
                          <a:sym typeface="Calibri"/>
                        </a:rPr>
                        <a:t>X</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rPr lang="en-GB" sz="1000">
                          <a:solidFill>
                            <a:schemeClr val="dk1"/>
                          </a:solidFill>
                          <a:latin typeface="Calibri"/>
                          <a:ea typeface="Calibri"/>
                          <a:cs typeface="Calibri"/>
                          <a:sym typeface="Calibri"/>
                        </a:rPr>
                        <a:t>Medium - High risk</a:t>
                      </a:r>
                      <a:endParaRPr sz="1000">
                        <a:solidFill>
                          <a:schemeClr val="dk1"/>
                        </a:solidFill>
                        <a:latin typeface="Calibri"/>
                        <a:ea typeface="Calibri"/>
                        <a:cs typeface="Calibri"/>
                        <a:sym typeface="Calibri"/>
                      </a:endParaRPr>
                    </a:p>
                  </a:txBody>
                  <a:tcPr marT="36000" marB="54000" marR="91425" marL="18000"/>
                </a:tc>
              </a:tr>
              <a:tr h="283500">
                <a:tc>
                  <a:txBody>
                    <a:bodyPr/>
                    <a:lstStyle/>
                    <a:p>
                      <a:pPr indent="0" lvl="0" marL="72000" rtl="0" algn="l">
                        <a:spcBef>
                          <a:spcPts val="0"/>
                        </a:spcBef>
                        <a:spcAft>
                          <a:spcPts val="0"/>
                        </a:spcAft>
                        <a:buNone/>
                      </a:pPr>
                      <a:r>
                        <a:rPr b="1" lang="en-GB" sz="1000">
                          <a:latin typeface="Calibri"/>
                          <a:ea typeface="Calibri"/>
                          <a:cs typeface="Calibri"/>
                          <a:sym typeface="Calibri"/>
                        </a:rPr>
                        <a:t>Lot 6</a:t>
                      </a:r>
                      <a:endParaRPr b="1" sz="1000">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D2E9"/>
                    </a:solidFill>
                  </a:tcPr>
                </a:tc>
                <a:tc>
                  <a:txBody>
                    <a:bodyPr/>
                    <a:lstStyle/>
                    <a:p>
                      <a:pPr indent="0" lvl="0" marL="72000" rtl="0" algn="l">
                        <a:spcBef>
                          <a:spcPts val="0"/>
                        </a:spcBef>
                        <a:spcAft>
                          <a:spcPts val="0"/>
                        </a:spcAft>
                        <a:buNone/>
                      </a:pPr>
                      <a:r>
                        <a:rPr lang="en-GB" sz="1000">
                          <a:latin typeface="Calibri"/>
                          <a:ea typeface="Calibri"/>
                          <a:cs typeface="Calibri"/>
                          <a:sym typeface="Calibri"/>
                        </a:rPr>
                        <a:t>X</a:t>
                      </a:r>
                      <a:endParaRPr sz="1000">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tcPr>
                </a:tc>
                <a:tc>
                  <a:txBody>
                    <a:bodyPr/>
                    <a:lstStyle/>
                    <a:p>
                      <a:pPr indent="0" lvl="0" marL="72000" rtl="0" algn="l">
                        <a:spcBef>
                          <a:spcPts val="0"/>
                        </a:spcBef>
                        <a:spcAft>
                          <a:spcPts val="0"/>
                        </a:spcAft>
                        <a:buNone/>
                      </a:pPr>
                      <a:r>
                        <a:rPr lang="en-GB" sz="1000">
                          <a:latin typeface="Calibri"/>
                          <a:ea typeface="Calibri"/>
                          <a:cs typeface="Calibri"/>
                          <a:sym typeface="Calibri"/>
                        </a:rPr>
                        <a:t>Gold</a:t>
                      </a:r>
                      <a:endParaRPr sz="1000">
                        <a:latin typeface="Calibri"/>
                        <a:ea typeface="Calibri"/>
                        <a:cs typeface="Calibri"/>
                        <a:sym typeface="Calibri"/>
                      </a:endParaRPr>
                    </a:p>
                  </a:txBody>
                  <a:tcPr marT="36000" marB="54000" marR="91425" marL="18000">
                    <a:solidFill>
                      <a:srgbClr val="FFD966"/>
                    </a:solidFill>
                  </a:tcPr>
                </a:tc>
                <a:tc>
                  <a:txBody>
                    <a:bodyPr/>
                    <a:lstStyle/>
                    <a:p>
                      <a:pPr indent="0" lvl="0" marL="72000" rtl="0" algn="l">
                        <a:spcBef>
                          <a:spcPts val="0"/>
                        </a:spcBef>
                        <a:spcAft>
                          <a:spcPts val="0"/>
                        </a:spcAft>
                        <a:buNone/>
                      </a:pPr>
                      <a:r>
                        <a:rPr lang="en-GB" sz="1000">
                          <a:latin typeface="Calibri"/>
                          <a:ea typeface="Calibri"/>
                          <a:cs typeface="Calibri"/>
                          <a:sym typeface="Calibri"/>
                        </a:rPr>
                        <a:t>X</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rPr lang="en-GB" sz="1000">
                          <a:solidFill>
                            <a:schemeClr val="dk1"/>
                          </a:solidFill>
                          <a:latin typeface="Calibri"/>
                          <a:ea typeface="Calibri"/>
                          <a:cs typeface="Calibri"/>
                          <a:sym typeface="Calibri"/>
                        </a:rPr>
                        <a:t>Low risk</a:t>
                      </a:r>
                      <a:endParaRPr sz="1000">
                        <a:latin typeface="Calibri"/>
                        <a:ea typeface="Calibri"/>
                        <a:cs typeface="Calibri"/>
                        <a:sym typeface="Calibri"/>
                      </a:endParaRPr>
                    </a:p>
                  </a:txBody>
                  <a:tcPr marT="36000" marB="54000" marR="91425" marL="18000"/>
                </a:tc>
              </a:tr>
              <a:tr h="283500">
                <a:tc>
                  <a:txBody>
                    <a:bodyPr/>
                    <a:lstStyle/>
                    <a:p>
                      <a:pPr indent="0" lvl="0" marL="72000" rtl="0" algn="l">
                        <a:spcBef>
                          <a:spcPts val="0"/>
                        </a:spcBef>
                        <a:spcAft>
                          <a:spcPts val="0"/>
                        </a:spcAft>
                        <a:buNone/>
                      </a:pPr>
                      <a:r>
                        <a:rPr b="1" lang="en-GB" sz="1000">
                          <a:latin typeface="Calibri"/>
                          <a:ea typeface="Calibri"/>
                          <a:cs typeface="Calibri"/>
                          <a:sym typeface="Calibri"/>
                        </a:rPr>
                        <a:t>Lot 7</a:t>
                      </a:r>
                      <a:endParaRPr b="1" sz="1000">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3F3F3"/>
                    </a:solidFill>
                  </a:tcPr>
                </a:tc>
                <a:tc>
                  <a:txBody>
                    <a:bodyPr/>
                    <a:lstStyle/>
                    <a:p>
                      <a:pPr indent="0" lvl="0" marL="72000" rtl="0" algn="l">
                        <a:spcBef>
                          <a:spcPts val="0"/>
                        </a:spcBef>
                        <a:spcAft>
                          <a:spcPts val="0"/>
                        </a:spcAft>
                        <a:buNone/>
                      </a:pPr>
                      <a:r>
                        <a:rPr lang="en-GB" sz="1000">
                          <a:latin typeface="Calibri"/>
                          <a:ea typeface="Calibri"/>
                          <a:cs typeface="Calibri"/>
                          <a:sym typeface="Calibri"/>
                        </a:rPr>
                        <a:t>X</a:t>
                      </a:r>
                      <a:endParaRPr sz="1000">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tcPr>
                </a:tc>
                <a:tc>
                  <a:txBody>
                    <a:bodyPr/>
                    <a:lstStyle/>
                    <a:p>
                      <a:pPr indent="0" lvl="0" marL="72000" rtl="0" algn="l">
                        <a:spcBef>
                          <a:spcPts val="0"/>
                        </a:spcBef>
                        <a:spcAft>
                          <a:spcPts val="0"/>
                        </a:spcAft>
                        <a:buNone/>
                      </a:pPr>
                      <a:r>
                        <a:rPr lang="en-GB" sz="1000">
                          <a:latin typeface="Calibri"/>
                          <a:ea typeface="Calibri"/>
                          <a:cs typeface="Calibri"/>
                          <a:sym typeface="Calibri"/>
                        </a:rPr>
                        <a:t>Silver</a:t>
                      </a:r>
                      <a:endParaRPr sz="1000">
                        <a:latin typeface="Calibri"/>
                        <a:ea typeface="Calibri"/>
                        <a:cs typeface="Calibri"/>
                        <a:sym typeface="Calibri"/>
                      </a:endParaRPr>
                    </a:p>
                  </a:txBody>
                  <a:tcPr marT="36000" marB="54000" marR="91425" marL="18000">
                    <a:solidFill>
                      <a:srgbClr val="D9D9D9"/>
                    </a:solidFill>
                  </a:tcPr>
                </a:tc>
                <a:tc>
                  <a:txBody>
                    <a:bodyPr/>
                    <a:lstStyle/>
                    <a:p>
                      <a:pPr indent="0" lvl="0" marL="72000" rtl="0" algn="l">
                        <a:spcBef>
                          <a:spcPts val="0"/>
                        </a:spcBef>
                        <a:spcAft>
                          <a:spcPts val="0"/>
                        </a:spcAft>
                        <a:buNone/>
                      </a:pPr>
                      <a:r>
                        <a:rPr lang="en-GB" sz="1000">
                          <a:latin typeface="Calibri"/>
                          <a:ea typeface="Calibri"/>
                          <a:cs typeface="Calibri"/>
                          <a:sym typeface="Calibri"/>
                        </a:rPr>
                        <a:t>X</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t/>
                      </a:r>
                      <a:endParaRPr sz="1000">
                        <a:latin typeface="Calibri"/>
                        <a:ea typeface="Calibri"/>
                        <a:cs typeface="Calibri"/>
                        <a:sym typeface="Calibri"/>
                      </a:endParaRPr>
                    </a:p>
                  </a:txBody>
                  <a:tcPr marT="36000" marB="54000" marR="91425" marL="18000">
                    <a:lnB cap="flat" cmpd="sng" w="9525">
                      <a:solidFill>
                        <a:srgbClr val="9E9E9E"/>
                      </a:solidFill>
                      <a:prstDash val="solid"/>
                      <a:round/>
                      <a:headEnd len="sm" w="sm" type="none"/>
                      <a:tailEnd len="sm" w="sm" type="none"/>
                    </a:lnB>
                  </a:tcPr>
                </a:tc>
                <a:tc>
                  <a:txBody>
                    <a:bodyPr/>
                    <a:lstStyle/>
                    <a:p>
                      <a:pPr indent="0" lvl="0" marL="72000" rtl="0" algn="l">
                        <a:spcBef>
                          <a:spcPts val="0"/>
                        </a:spcBef>
                        <a:spcAft>
                          <a:spcPts val="0"/>
                        </a:spcAft>
                        <a:buNone/>
                      </a:pPr>
                      <a:r>
                        <a:t/>
                      </a:r>
                      <a:endParaRPr sz="1000">
                        <a:latin typeface="Calibri"/>
                        <a:ea typeface="Calibri"/>
                        <a:cs typeface="Calibri"/>
                        <a:sym typeface="Calibri"/>
                      </a:endParaRPr>
                    </a:p>
                  </a:txBody>
                  <a:tcPr marT="36000" marB="54000" marR="91425" marL="18000">
                    <a:lnB cap="flat" cmpd="sng" w="9525">
                      <a:solidFill>
                        <a:srgbClr val="9E9E9E"/>
                      </a:solidFill>
                      <a:prstDash val="solid"/>
                      <a:round/>
                      <a:headEnd len="sm" w="sm" type="none"/>
                      <a:tailEnd len="sm" w="sm" type="none"/>
                    </a:lnB>
                  </a:tcPr>
                </a:tc>
                <a:tc>
                  <a:txBody>
                    <a:bodyPr/>
                    <a:lstStyle/>
                    <a:p>
                      <a:pPr indent="0" lvl="0" marL="72000" rtl="0" algn="l">
                        <a:spcBef>
                          <a:spcPts val="0"/>
                        </a:spcBef>
                        <a:spcAft>
                          <a:spcPts val="0"/>
                        </a:spcAft>
                        <a:buNone/>
                      </a:pPr>
                      <a:r>
                        <a:rPr lang="en-GB" sz="1000">
                          <a:solidFill>
                            <a:schemeClr val="dk1"/>
                          </a:solidFill>
                          <a:latin typeface="Calibri"/>
                          <a:ea typeface="Calibri"/>
                          <a:cs typeface="Calibri"/>
                          <a:sym typeface="Calibri"/>
                        </a:rPr>
                        <a:t>Medium - High risk</a:t>
                      </a:r>
                      <a:endParaRPr sz="1000">
                        <a:solidFill>
                          <a:schemeClr val="dk1"/>
                        </a:solidFill>
                        <a:latin typeface="Calibri"/>
                        <a:ea typeface="Calibri"/>
                        <a:cs typeface="Calibri"/>
                        <a:sym typeface="Calibri"/>
                      </a:endParaRPr>
                    </a:p>
                  </a:txBody>
                  <a:tcPr marT="36000" marB="54000" marR="91425" marL="18000"/>
                </a:tc>
              </a:tr>
              <a:tr h="283500">
                <a:tc>
                  <a:txBody>
                    <a:bodyPr/>
                    <a:lstStyle/>
                    <a:p>
                      <a:pPr indent="0" lvl="0" marL="72000" rtl="0" algn="l">
                        <a:spcBef>
                          <a:spcPts val="0"/>
                        </a:spcBef>
                        <a:spcAft>
                          <a:spcPts val="0"/>
                        </a:spcAft>
                        <a:buNone/>
                      </a:pPr>
                      <a:r>
                        <a:rPr b="1" lang="en-GB" sz="1000">
                          <a:latin typeface="Calibri"/>
                          <a:ea typeface="Calibri"/>
                          <a:cs typeface="Calibri"/>
                          <a:sym typeface="Calibri"/>
                        </a:rPr>
                        <a:t>Lot 8</a:t>
                      </a:r>
                      <a:endParaRPr b="1" sz="1000">
                        <a:latin typeface="Calibri"/>
                        <a:ea typeface="Calibri"/>
                        <a:cs typeface="Calibri"/>
                        <a:sym typeface="Calibri"/>
                      </a:endParaRPr>
                    </a:p>
                  </a:txBody>
                  <a:tcPr marT="36000" marB="54000" marR="91425" marL="18000">
                    <a:lnT cap="flat" cmpd="sng" w="9525">
                      <a:solidFill>
                        <a:srgbClr val="9E9E9E"/>
                      </a:solidFill>
                      <a:prstDash val="solid"/>
                      <a:round/>
                      <a:headEnd len="sm" w="sm" type="none"/>
                      <a:tailEnd len="sm" w="sm" type="none"/>
                    </a:lnT>
                    <a:solidFill>
                      <a:srgbClr val="EA9999"/>
                    </a:solidFill>
                  </a:tcPr>
                </a:tc>
                <a:tc>
                  <a:txBody>
                    <a:bodyPr/>
                    <a:lstStyle/>
                    <a:p>
                      <a:pPr indent="0" lvl="0" marL="72000" rtl="0" algn="l">
                        <a:spcBef>
                          <a:spcPts val="0"/>
                        </a:spcBef>
                        <a:spcAft>
                          <a:spcPts val="0"/>
                        </a:spcAft>
                        <a:buNone/>
                      </a:pPr>
                      <a:r>
                        <a:rPr lang="en-GB" sz="1000">
                          <a:latin typeface="Calibri"/>
                          <a:ea typeface="Calibri"/>
                          <a:cs typeface="Calibri"/>
                          <a:sym typeface="Calibri"/>
                        </a:rPr>
                        <a:t>X</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rPr lang="en-GB" sz="1000">
                          <a:latin typeface="Calibri"/>
                          <a:ea typeface="Calibri"/>
                          <a:cs typeface="Calibri"/>
                          <a:sym typeface="Calibri"/>
                        </a:rPr>
                        <a:t>Silver</a:t>
                      </a:r>
                      <a:endParaRPr sz="1000">
                        <a:latin typeface="Calibri"/>
                        <a:ea typeface="Calibri"/>
                        <a:cs typeface="Calibri"/>
                        <a:sym typeface="Calibri"/>
                      </a:endParaRPr>
                    </a:p>
                  </a:txBody>
                  <a:tcPr marT="36000" marB="54000" marR="91425" marL="18000">
                    <a:solidFill>
                      <a:srgbClr val="D9D9D9"/>
                    </a:solidFill>
                  </a:tcPr>
                </a:tc>
                <a:tc>
                  <a:txBody>
                    <a:bodyPr/>
                    <a:lstStyle/>
                    <a:p>
                      <a:pPr indent="0" lvl="0" marL="72000" rtl="0" algn="l">
                        <a:spcBef>
                          <a:spcPts val="0"/>
                        </a:spcBef>
                        <a:spcAft>
                          <a:spcPts val="0"/>
                        </a:spcAft>
                        <a:buNone/>
                      </a:pPr>
                      <a:r>
                        <a:rPr lang="en-GB" sz="1000">
                          <a:latin typeface="Calibri"/>
                          <a:ea typeface="Calibri"/>
                          <a:cs typeface="Calibri"/>
                          <a:sym typeface="Calibri"/>
                        </a:rPr>
                        <a:t>X</a:t>
                      </a:r>
                      <a:endParaRPr sz="1000">
                        <a:latin typeface="Calibri"/>
                        <a:ea typeface="Calibri"/>
                        <a:cs typeface="Calibri"/>
                        <a:sym typeface="Calibri"/>
                      </a:endParaRPr>
                    </a:p>
                  </a:txBody>
                  <a:tcPr marT="36000" marB="54000" marR="91425" marL="18000">
                    <a:lnR cap="flat" cmpd="sng" w="9525">
                      <a:solidFill>
                        <a:srgbClr val="9E9E9E"/>
                      </a:solidFill>
                      <a:prstDash val="solid"/>
                      <a:round/>
                      <a:headEnd len="sm" w="sm" type="none"/>
                      <a:tailEnd len="sm" w="sm" type="none"/>
                    </a:lnR>
                  </a:tcPr>
                </a:tc>
                <a:tc>
                  <a:txBody>
                    <a:bodyPr/>
                    <a:lstStyle/>
                    <a:p>
                      <a:pPr indent="0" lvl="0" marL="72000" rtl="0" algn="l">
                        <a:spcBef>
                          <a:spcPts val="0"/>
                        </a:spcBef>
                        <a:spcAft>
                          <a:spcPts val="0"/>
                        </a:spcAft>
                        <a:buNone/>
                      </a:pPr>
                      <a:r>
                        <a:t/>
                      </a:r>
                      <a:endParaRPr sz="1000">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GB" sz="1000">
                          <a:latin typeface="Calibri"/>
                          <a:ea typeface="Calibri"/>
                          <a:cs typeface="Calibri"/>
                          <a:sym typeface="Calibri"/>
                        </a:rPr>
                        <a:t> </a:t>
                      </a:r>
                      <a:endParaRPr sz="1000">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72000" rtl="0" algn="l">
                        <a:spcBef>
                          <a:spcPts val="0"/>
                        </a:spcBef>
                        <a:spcAft>
                          <a:spcPts val="0"/>
                        </a:spcAft>
                        <a:buNone/>
                      </a:pPr>
                      <a:r>
                        <a:rPr lang="en-GB" sz="1000">
                          <a:solidFill>
                            <a:schemeClr val="dk1"/>
                          </a:solidFill>
                          <a:latin typeface="Calibri"/>
                          <a:ea typeface="Calibri"/>
                          <a:cs typeface="Calibri"/>
                          <a:sym typeface="Calibri"/>
                        </a:rPr>
                        <a:t>Medium - High risk</a:t>
                      </a:r>
                      <a:endParaRPr sz="1000">
                        <a:solidFill>
                          <a:schemeClr val="dk1"/>
                        </a:solidFill>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tcPr>
                </a:tc>
              </a:tr>
              <a:tr h="283500">
                <a:tc>
                  <a:txBody>
                    <a:bodyPr/>
                    <a:lstStyle/>
                    <a:p>
                      <a:pPr indent="0" lvl="0" marL="72000" rtl="0" algn="l">
                        <a:spcBef>
                          <a:spcPts val="0"/>
                        </a:spcBef>
                        <a:spcAft>
                          <a:spcPts val="0"/>
                        </a:spcAft>
                        <a:buNone/>
                      </a:pPr>
                      <a:r>
                        <a:rPr b="1" lang="en-GB" sz="1000">
                          <a:latin typeface="Calibri"/>
                          <a:ea typeface="Calibri"/>
                          <a:cs typeface="Calibri"/>
                          <a:sym typeface="Calibri"/>
                        </a:rPr>
                        <a:t>Lot 9a </a:t>
                      </a:r>
                      <a:endParaRPr b="1" sz="1000">
                        <a:latin typeface="Calibri"/>
                        <a:ea typeface="Calibri"/>
                        <a:cs typeface="Calibri"/>
                        <a:sym typeface="Calibri"/>
                      </a:endParaRPr>
                    </a:p>
                  </a:txBody>
                  <a:tcPr marT="36000" marB="54000" marR="91425" marL="18000">
                    <a:solidFill>
                      <a:srgbClr val="D2E0FE"/>
                    </a:solidFill>
                  </a:tcPr>
                </a:tc>
                <a:tc>
                  <a:txBody>
                    <a:bodyPr/>
                    <a:lstStyle/>
                    <a:p>
                      <a:pPr indent="0" lvl="0" marL="72000" rtl="0" algn="l">
                        <a:spcBef>
                          <a:spcPts val="0"/>
                        </a:spcBef>
                        <a:spcAft>
                          <a:spcPts val="0"/>
                        </a:spcAft>
                        <a:buNone/>
                      </a:pPr>
                      <a:r>
                        <a:rPr lang="en-GB" sz="1000">
                          <a:latin typeface="Calibri"/>
                          <a:ea typeface="Calibri"/>
                          <a:cs typeface="Calibri"/>
                          <a:sym typeface="Calibri"/>
                        </a:rPr>
                        <a:t>X</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rPr lang="en-GB" sz="1000">
                          <a:latin typeface="Calibri"/>
                          <a:ea typeface="Calibri"/>
                          <a:cs typeface="Calibri"/>
                          <a:sym typeface="Calibri"/>
                        </a:rPr>
                        <a:t>Silver</a:t>
                      </a:r>
                      <a:endParaRPr sz="1000">
                        <a:latin typeface="Calibri"/>
                        <a:ea typeface="Calibri"/>
                        <a:cs typeface="Calibri"/>
                        <a:sym typeface="Calibri"/>
                      </a:endParaRPr>
                    </a:p>
                  </a:txBody>
                  <a:tcPr marT="36000" marB="54000" marR="91425" marL="18000">
                    <a:solidFill>
                      <a:srgbClr val="D9D9D9"/>
                    </a:solidFill>
                  </a:tcPr>
                </a:tc>
                <a:tc>
                  <a:txBody>
                    <a:bodyPr/>
                    <a:lstStyle/>
                    <a:p>
                      <a:pPr indent="0" lvl="0" marL="72000" rtl="0" algn="l">
                        <a:spcBef>
                          <a:spcPts val="0"/>
                        </a:spcBef>
                        <a:spcAft>
                          <a:spcPts val="0"/>
                        </a:spcAft>
                        <a:buNone/>
                      </a:pPr>
                      <a:r>
                        <a:rPr lang="en-GB" sz="1000">
                          <a:latin typeface="Calibri"/>
                          <a:ea typeface="Calibri"/>
                          <a:cs typeface="Calibri"/>
                          <a:sym typeface="Calibri"/>
                        </a:rPr>
                        <a:t>X</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t/>
                      </a:r>
                      <a:endParaRPr sz="1000">
                        <a:latin typeface="Calibri"/>
                        <a:ea typeface="Calibri"/>
                        <a:cs typeface="Calibri"/>
                        <a:sym typeface="Calibri"/>
                      </a:endParaRPr>
                    </a:p>
                  </a:txBody>
                  <a:tcPr marT="36000" marB="54000" marR="91425" marL="18000">
                    <a:lnT cap="flat" cmpd="sng" w="9525">
                      <a:solidFill>
                        <a:srgbClr val="9E9E9E"/>
                      </a:solidFill>
                      <a:prstDash val="solid"/>
                      <a:round/>
                      <a:headEnd len="sm" w="sm" type="none"/>
                      <a:tailEnd len="sm" w="sm" type="none"/>
                    </a:lnT>
                  </a:tcPr>
                </a:tc>
                <a:tc>
                  <a:txBody>
                    <a:bodyPr/>
                    <a:lstStyle/>
                    <a:p>
                      <a:pPr indent="0" lvl="0" marL="0" rtl="0" algn="l">
                        <a:spcBef>
                          <a:spcPts val="0"/>
                        </a:spcBef>
                        <a:spcAft>
                          <a:spcPts val="0"/>
                        </a:spcAft>
                        <a:buNone/>
                      </a:pPr>
                      <a:r>
                        <a:rPr lang="en-GB" sz="1000">
                          <a:latin typeface="Calibri"/>
                          <a:ea typeface="Calibri"/>
                          <a:cs typeface="Calibri"/>
                          <a:sym typeface="Calibri"/>
                        </a:rPr>
                        <a:t> </a:t>
                      </a:r>
                      <a:endParaRPr sz="1000">
                        <a:latin typeface="Calibri"/>
                        <a:ea typeface="Calibri"/>
                        <a:cs typeface="Calibri"/>
                        <a:sym typeface="Calibri"/>
                      </a:endParaRPr>
                    </a:p>
                  </a:txBody>
                  <a:tcPr marT="36000" marB="54000" marR="91425" marL="18000">
                    <a:lnT cap="flat" cmpd="sng" w="9525">
                      <a:solidFill>
                        <a:srgbClr val="9E9E9E"/>
                      </a:solidFill>
                      <a:prstDash val="solid"/>
                      <a:round/>
                      <a:headEnd len="sm" w="sm" type="none"/>
                      <a:tailEnd len="sm" w="sm" type="none"/>
                    </a:lnT>
                  </a:tcPr>
                </a:tc>
                <a:tc>
                  <a:txBody>
                    <a:bodyPr/>
                    <a:lstStyle/>
                    <a:p>
                      <a:pPr indent="0" lvl="0" marL="72000" rtl="0" algn="l">
                        <a:spcBef>
                          <a:spcPts val="0"/>
                        </a:spcBef>
                        <a:spcAft>
                          <a:spcPts val="0"/>
                        </a:spcAft>
                        <a:buNone/>
                      </a:pPr>
                      <a:r>
                        <a:rPr lang="en-GB" sz="1000">
                          <a:solidFill>
                            <a:schemeClr val="dk1"/>
                          </a:solidFill>
                          <a:latin typeface="Calibri"/>
                          <a:ea typeface="Calibri"/>
                          <a:cs typeface="Calibri"/>
                          <a:sym typeface="Calibri"/>
                        </a:rPr>
                        <a:t>Medium - High risk</a:t>
                      </a:r>
                      <a:endParaRPr sz="1000">
                        <a:solidFill>
                          <a:schemeClr val="dk1"/>
                        </a:solidFill>
                        <a:latin typeface="Calibri"/>
                        <a:ea typeface="Calibri"/>
                        <a:cs typeface="Calibri"/>
                        <a:sym typeface="Calibri"/>
                      </a:endParaRPr>
                    </a:p>
                  </a:txBody>
                  <a:tcPr marT="36000" marB="54000" marR="91425" marL="18000"/>
                </a:tc>
              </a:tr>
              <a:tr h="283500">
                <a:tc>
                  <a:txBody>
                    <a:bodyPr/>
                    <a:lstStyle/>
                    <a:p>
                      <a:pPr indent="0" lvl="0" marL="72000" rtl="0" algn="l">
                        <a:spcBef>
                          <a:spcPts val="0"/>
                        </a:spcBef>
                        <a:spcAft>
                          <a:spcPts val="0"/>
                        </a:spcAft>
                        <a:buNone/>
                      </a:pPr>
                      <a:r>
                        <a:rPr b="1" lang="en-GB" sz="1000">
                          <a:latin typeface="Calibri"/>
                          <a:ea typeface="Calibri"/>
                          <a:cs typeface="Calibri"/>
                          <a:sym typeface="Calibri"/>
                        </a:rPr>
                        <a:t>Lot 9b</a:t>
                      </a:r>
                      <a:endParaRPr b="1" sz="1000">
                        <a:latin typeface="Calibri"/>
                        <a:ea typeface="Calibri"/>
                        <a:cs typeface="Calibri"/>
                        <a:sym typeface="Calibri"/>
                      </a:endParaRPr>
                    </a:p>
                  </a:txBody>
                  <a:tcPr marT="36000" marB="54000" marR="91425" marL="18000">
                    <a:solidFill>
                      <a:srgbClr val="D2E0FE"/>
                    </a:solidFill>
                  </a:tcPr>
                </a:tc>
                <a:tc>
                  <a:txBody>
                    <a:bodyPr/>
                    <a:lstStyle/>
                    <a:p>
                      <a:pPr indent="0" lvl="0" marL="72000" rtl="0" algn="l">
                        <a:spcBef>
                          <a:spcPts val="0"/>
                        </a:spcBef>
                        <a:spcAft>
                          <a:spcPts val="0"/>
                        </a:spcAft>
                        <a:buNone/>
                      </a:pPr>
                      <a:r>
                        <a:rPr lang="en-GB" sz="1000">
                          <a:latin typeface="Calibri"/>
                          <a:ea typeface="Calibri"/>
                          <a:cs typeface="Calibri"/>
                          <a:sym typeface="Calibri"/>
                        </a:rPr>
                        <a:t>X</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rPr lang="en-GB" sz="1000">
                          <a:latin typeface="Calibri"/>
                          <a:ea typeface="Calibri"/>
                          <a:cs typeface="Calibri"/>
                          <a:sym typeface="Calibri"/>
                        </a:rPr>
                        <a:t>Silver</a:t>
                      </a:r>
                      <a:endParaRPr sz="1000">
                        <a:latin typeface="Calibri"/>
                        <a:ea typeface="Calibri"/>
                        <a:cs typeface="Calibri"/>
                        <a:sym typeface="Calibri"/>
                      </a:endParaRPr>
                    </a:p>
                  </a:txBody>
                  <a:tcPr marT="36000" marB="54000" marR="91425" marL="18000">
                    <a:solidFill>
                      <a:srgbClr val="D9D9D9"/>
                    </a:solidFill>
                  </a:tcPr>
                </a:tc>
                <a:tc>
                  <a:txBody>
                    <a:bodyPr/>
                    <a:lstStyle/>
                    <a:p>
                      <a:pPr indent="0" lvl="0" marL="72000" rtl="0" algn="l">
                        <a:spcBef>
                          <a:spcPts val="0"/>
                        </a:spcBef>
                        <a:spcAft>
                          <a:spcPts val="0"/>
                        </a:spcAft>
                        <a:buNone/>
                      </a:pPr>
                      <a:r>
                        <a:rPr lang="en-GB" sz="1000">
                          <a:latin typeface="Calibri"/>
                          <a:ea typeface="Calibri"/>
                          <a:cs typeface="Calibri"/>
                          <a:sym typeface="Calibri"/>
                        </a:rPr>
                        <a:t>X</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rPr lang="en-GB" sz="1000">
                          <a:latin typeface="Calibri"/>
                          <a:ea typeface="Calibri"/>
                          <a:cs typeface="Calibri"/>
                          <a:sym typeface="Calibri"/>
                        </a:rPr>
                        <a:t>Low risk</a:t>
                      </a:r>
                      <a:endParaRPr sz="1000">
                        <a:latin typeface="Calibri"/>
                        <a:ea typeface="Calibri"/>
                        <a:cs typeface="Calibri"/>
                        <a:sym typeface="Calibri"/>
                      </a:endParaRPr>
                    </a:p>
                  </a:txBody>
                  <a:tcPr marT="36000" marB="54000" marR="91425" marL="18000"/>
                </a:tc>
              </a:tr>
              <a:tr h="283500">
                <a:tc>
                  <a:txBody>
                    <a:bodyPr/>
                    <a:lstStyle/>
                    <a:p>
                      <a:pPr indent="0" lvl="0" marL="72000" rtl="0" algn="l">
                        <a:spcBef>
                          <a:spcPts val="0"/>
                        </a:spcBef>
                        <a:spcAft>
                          <a:spcPts val="0"/>
                        </a:spcAft>
                        <a:buNone/>
                      </a:pPr>
                      <a:r>
                        <a:rPr b="1" lang="en-GB" sz="1000">
                          <a:latin typeface="Calibri"/>
                          <a:ea typeface="Calibri"/>
                          <a:cs typeface="Calibri"/>
                          <a:sym typeface="Calibri"/>
                        </a:rPr>
                        <a:t>Lot 9c</a:t>
                      </a:r>
                      <a:endParaRPr b="1" sz="1000">
                        <a:latin typeface="Calibri"/>
                        <a:ea typeface="Calibri"/>
                        <a:cs typeface="Calibri"/>
                        <a:sym typeface="Calibri"/>
                      </a:endParaRPr>
                    </a:p>
                  </a:txBody>
                  <a:tcPr marT="36000" marB="54000" marR="91425" marL="18000">
                    <a:solidFill>
                      <a:srgbClr val="D2E0FE"/>
                    </a:solidFill>
                  </a:tcPr>
                </a:tc>
                <a:tc>
                  <a:txBody>
                    <a:bodyPr/>
                    <a:lstStyle/>
                    <a:p>
                      <a:pPr indent="0" lvl="0" marL="72000" rtl="0" algn="l">
                        <a:spcBef>
                          <a:spcPts val="0"/>
                        </a:spcBef>
                        <a:spcAft>
                          <a:spcPts val="0"/>
                        </a:spcAft>
                        <a:buNone/>
                      </a:pPr>
                      <a:r>
                        <a:rPr lang="en-GB" sz="1000">
                          <a:latin typeface="Calibri"/>
                          <a:ea typeface="Calibri"/>
                          <a:cs typeface="Calibri"/>
                          <a:sym typeface="Calibri"/>
                        </a:rPr>
                        <a:t>X</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rPr lang="en-GB" sz="1000">
                          <a:latin typeface="Calibri"/>
                          <a:ea typeface="Calibri"/>
                          <a:cs typeface="Calibri"/>
                          <a:sym typeface="Calibri"/>
                        </a:rPr>
                        <a:t>Silver</a:t>
                      </a:r>
                      <a:endParaRPr sz="1000">
                        <a:latin typeface="Calibri"/>
                        <a:ea typeface="Calibri"/>
                        <a:cs typeface="Calibri"/>
                        <a:sym typeface="Calibri"/>
                      </a:endParaRPr>
                    </a:p>
                  </a:txBody>
                  <a:tcPr marT="36000" marB="54000" marR="91425" marL="18000">
                    <a:solidFill>
                      <a:srgbClr val="D9D9D9"/>
                    </a:solidFill>
                  </a:tcPr>
                </a:tc>
                <a:tc>
                  <a:txBody>
                    <a:bodyPr/>
                    <a:lstStyle/>
                    <a:p>
                      <a:pPr indent="0" lvl="0" marL="72000" rtl="0" algn="l">
                        <a:spcBef>
                          <a:spcPts val="0"/>
                        </a:spcBef>
                        <a:spcAft>
                          <a:spcPts val="0"/>
                        </a:spcAft>
                        <a:buNone/>
                      </a:pPr>
                      <a:r>
                        <a:rPr lang="en-GB" sz="1000">
                          <a:latin typeface="Calibri"/>
                          <a:ea typeface="Calibri"/>
                          <a:cs typeface="Calibri"/>
                          <a:sym typeface="Calibri"/>
                        </a:rPr>
                        <a:t>X</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t/>
                      </a:r>
                      <a:endParaRPr sz="1000">
                        <a:latin typeface="Calibri"/>
                        <a:ea typeface="Calibri"/>
                        <a:cs typeface="Calibri"/>
                        <a:sym typeface="Calibri"/>
                      </a:endParaRPr>
                    </a:p>
                  </a:txBody>
                  <a:tcPr marT="36000" marB="54000" marR="91425" marL="18000"/>
                </a:tc>
                <a:tc>
                  <a:txBody>
                    <a:bodyPr/>
                    <a:lstStyle/>
                    <a:p>
                      <a:pPr indent="0" lvl="0" marL="72000" rtl="0" algn="l">
                        <a:spcBef>
                          <a:spcPts val="0"/>
                        </a:spcBef>
                        <a:spcAft>
                          <a:spcPts val="0"/>
                        </a:spcAft>
                        <a:buNone/>
                      </a:pPr>
                      <a:r>
                        <a:rPr lang="en-GB" sz="1000">
                          <a:solidFill>
                            <a:schemeClr val="dk1"/>
                          </a:solidFill>
                          <a:latin typeface="Calibri"/>
                          <a:ea typeface="Calibri"/>
                          <a:cs typeface="Calibri"/>
                          <a:sym typeface="Calibri"/>
                        </a:rPr>
                        <a:t>Low risk</a:t>
                      </a:r>
                      <a:endParaRPr sz="1000">
                        <a:latin typeface="Calibri"/>
                        <a:ea typeface="Calibri"/>
                        <a:cs typeface="Calibri"/>
                        <a:sym typeface="Calibri"/>
                      </a:endParaRPr>
                    </a:p>
                  </a:txBody>
                  <a:tcPr marT="36000" marB="54000" marR="91425" marL="18000"/>
                </a:tc>
              </a:tr>
            </a:tbl>
          </a:graphicData>
        </a:graphic>
      </p:graphicFrame>
      <p:sp>
        <p:nvSpPr>
          <p:cNvPr id="443" name="Google Shape;443;p73"/>
          <p:cNvSpPr txBox="1"/>
          <p:nvPr/>
        </p:nvSpPr>
        <p:spPr>
          <a:xfrm>
            <a:off x="944850" y="4679480"/>
            <a:ext cx="7254300" cy="469500"/>
          </a:xfrm>
          <a:prstGeom prst="rect">
            <a:avLst/>
          </a:prstGeom>
          <a:noFill/>
          <a:ln cap="flat" cmpd="sng" w="9525">
            <a:solidFill>
              <a:srgbClr val="A6B808"/>
            </a:solidFill>
            <a:prstDash val="solid"/>
            <a:round/>
            <a:headEnd len="sm" w="sm" type="none"/>
            <a:tailEnd len="sm" w="sm" type="none"/>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GB" sz="1000">
                <a:solidFill>
                  <a:srgbClr val="FF0000"/>
                </a:solidFill>
              </a:rPr>
              <a:t>All information in this presentation is provisional and is subject to change. </a:t>
            </a:r>
            <a:endParaRPr sz="1000">
              <a:solidFill>
                <a:srgbClr val="FF0000"/>
              </a:solidFill>
            </a:endParaRPr>
          </a:p>
          <a:p>
            <a:pPr indent="0" lvl="0" marL="0" rtl="0" algn="ctr">
              <a:lnSpc>
                <a:spcPct val="115000"/>
              </a:lnSpc>
              <a:spcBef>
                <a:spcPts val="0"/>
              </a:spcBef>
              <a:spcAft>
                <a:spcPts val="0"/>
              </a:spcAft>
              <a:buNone/>
            </a:pPr>
            <a:r>
              <a:rPr lang="en-GB" sz="1000">
                <a:solidFill>
                  <a:srgbClr val="FF0000"/>
                </a:solidFill>
              </a:rPr>
              <a:t>All information will be superseded by information found in the published bid pack and Tender Notice. </a:t>
            </a:r>
            <a:endParaRPr sz="900">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74"/>
          <p:cNvSpPr txBox="1"/>
          <p:nvPr>
            <p:ph type="ctrTitle"/>
          </p:nvPr>
        </p:nvSpPr>
        <p:spPr>
          <a:xfrm>
            <a:off x="224363" y="898650"/>
            <a:ext cx="2748300" cy="1561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a:t>FVRA </a:t>
            </a:r>
            <a:endParaRPr/>
          </a:p>
          <a:p>
            <a:pPr indent="0" lvl="0" marL="0" rtl="0" algn="l">
              <a:spcBef>
                <a:spcPts val="0"/>
              </a:spcBef>
              <a:spcAft>
                <a:spcPts val="0"/>
              </a:spcAft>
              <a:buNone/>
            </a:pPr>
            <a:r>
              <a:rPr lang="en-GB"/>
              <a:t>Deep dive</a:t>
            </a:r>
            <a:endParaRPr/>
          </a:p>
        </p:txBody>
      </p:sp>
      <p:sp>
        <p:nvSpPr>
          <p:cNvPr id="449" name="Google Shape;449;p74"/>
          <p:cNvSpPr txBox="1"/>
          <p:nvPr>
            <p:ph idx="2" type="ctrTitle"/>
          </p:nvPr>
        </p:nvSpPr>
        <p:spPr>
          <a:xfrm>
            <a:off x="224363" y="2526825"/>
            <a:ext cx="2675700" cy="9144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a:t>16th July</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75"/>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a:t>What is FVRA? </a:t>
            </a:r>
            <a:endParaRPr/>
          </a:p>
        </p:txBody>
      </p:sp>
      <p:sp>
        <p:nvSpPr>
          <p:cNvPr id="455" name="Google Shape;455;p75"/>
          <p:cNvSpPr txBox="1"/>
          <p:nvPr/>
        </p:nvSpPr>
        <p:spPr>
          <a:xfrm>
            <a:off x="944852" y="4608000"/>
            <a:ext cx="7254300" cy="535500"/>
          </a:xfrm>
          <a:prstGeom prst="rect">
            <a:avLst/>
          </a:prstGeom>
          <a:noFill/>
          <a:ln cap="flat" cmpd="sng" w="9525">
            <a:solidFill>
              <a:srgbClr val="A6B808"/>
            </a:solidFill>
            <a:prstDash val="solid"/>
            <a:round/>
            <a:headEnd len="sm" w="sm" type="none"/>
            <a:tailEnd len="sm" w="sm" type="none"/>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GB" sz="1200">
                <a:solidFill>
                  <a:srgbClr val="FF0000"/>
                </a:solidFill>
              </a:rPr>
              <a:t>All information in this presentation is provisional and is subject to change. </a:t>
            </a:r>
            <a:endParaRPr sz="1200">
              <a:solidFill>
                <a:srgbClr val="FF0000"/>
              </a:solidFill>
            </a:endParaRPr>
          </a:p>
          <a:p>
            <a:pPr indent="0" lvl="0" marL="0" rtl="0" algn="ctr">
              <a:lnSpc>
                <a:spcPct val="115000"/>
              </a:lnSpc>
              <a:spcBef>
                <a:spcPts val="0"/>
              </a:spcBef>
              <a:spcAft>
                <a:spcPts val="0"/>
              </a:spcAft>
              <a:buNone/>
            </a:pPr>
            <a:r>
              <a:rPr lang="en-GB" sz="1200">
                <a:solidFill>
                  <a:srgbClr val="FF0000"/>
                </a:solidFill>
              </a:rPr>
              <a:t>All information will be superseded by information found in the published bid pack and Tender Notice. </a:t>
            </a:r>
            <a:endParaRPr sz="1100">
              <a:solidFill>
                <a:srgbClr val="FF0000"/>
              </a:solidFill>
            </a:endParaRPr>
          </a:p>
        </p:txBody>
      </p:sp>
      <p:sp>
        <p:nvSpPr>
          <p:cNvPr id="456" name="Google Shape;456;p75"/>
          <p:cNvSpPr/>
          <p:nvPr/>
        </p:nvSpPr>
        <p:spPr>
          <a:xfrm>
            <a:off x="766025" y="2305575"/>
            <a:ext cx="2850300" cy="998400"/>
          </a:xfrm>
          <a:prstGeom prst="roundRect">
            <a:avLst>
              <a:gd fmla="val 16667" name="adj"/>
            </a:avLst>
          </a:prstGeom>
          <a:solidFill>
            <a:srgbClr val="D2E0FF"/>
          </a:solidFill>
          <a:ln>
            <a:noFill/>
          </a:ln>
        </p:spPr>
        <p:txBody>
          <a:bodyPr anchorCtr="0" anchor="ctr" bIns="82125" lIns="82125" spcFirstLastPara="1" rIns="82125" wrap="square" tIns="82125">
            <a:noAutofit/>
          </a:bodyPr>
          <a:lstStyle/>
          <a:p>
            <a:pPr indent="0" lvl="0" marL="0" rtl="0" algn="ctr">
              <a:lnSpc>
                <a:spcPct val="115000"/>
              </a:lnSpc>
              <a:spcBef>
                <a:spcPts val="0"/>
              </a:spcBef>
              <a:spcAft>
                <a:spcPts val="0"/>
              </a:spcAft>
              <a:buClr>
                <a:schemeClr val="dk1"/>
              </a:buClr>
              <a:buSzPts val="1100"/>
              <a:buFont typeface="Arial"/>
              <a:buNone/>
            </a:pPr>
            <a:r>
              <a:rPr lang="en-GB">
                <a:solidFill>
                  <a:schemeClr val="dk1"/>
                </a:solidFill>
                <a:latin typeface="Calibri"/>
                <a:ea typeface="Calibri"/>
                <a:cs typeface="Calibri"/>
                <a:sym typeface="Calibri"/>
              </a:rPr>
              <a:t>FVRA is a tool we use to access potential risks associated with bidders financial health</a:t>
            </a:r>
            <a:endParaRPr sz="1200">
              <a:solidFill>
                <a:schemeClr val="dk1"/>
              </a:solidFill>
              <a:latin typeface="Calibri"/>
              <a:ea typeface="Calibri"/>
              <a:cs typeface="Calibri"/>
              <a:sym typeface="Calibri"/>
            </a:endParaRPr>
          </a:p>
        </p:txBody>
      </p:sp>
      <p:sp>
        <p:nvSpPr>
          <p:cNvPr id="457" name="Google Shape;457;p75"/>
          <p:cNvSpPr txBox="1"/>
          <p:nvPr/>
        </p:nvSpPr>
        <p:spPr>
          <a:xfrm>
            <a:off x="3915925" y="1181650"/>
            <a:ext cx="4652400" cy="2986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u="sng">
                <a:solidFill>
                  <a:schemeClr val="dk1"/>
                </a:solidFill>
                <a:latin typeface="Calibri"/>
                <a:ea typeface="Calibri"/>
                <a:cs typeface="Calibri"/>
                <a:sym typeface="Calibri"/>
              </a:rPr>
              <a:t>Sourcing Playbook </a:t>
            </a:r>
            <a:endParaRPr u="sng">
              <a:solidFill>
                <a:schemeClr val="dk1"/>
              </a:solidFill>
              <a:latin typeface="Calibri"/>
              <a:ea typeface="Calibri"/>
              <a:cs typeface="Calibri"/>
              <a:sym typeface="Calibri"/>
            </a:endParaRPr>
          </a:p>
          <a:p>
            <a:pPr indent="0" lvl="0" marL="0" rtl="0" algn="l">
              <a:spcBef>
                <a:spcPts val="0"/>
              </a:spcBef>
              <a:spcAft>
                <a:spcPts val="0"/>
              </a:spcAft>
              <a:buNone/>
            </a:pPr>
            <a:r>
              <a:rPr lang="en-GB">
                <a:solidFill>
                  <a:schemeClr val="dk1"/>
                </a:solidFill>
                <a:latin typeface="Calibri"/>
                <a:ea typeface="Calibri"/>
                <a:cs typeface="Calibri"/>
                <a:sym typeface="Calibri"/>
              </a:rPr>
              <a:t>The key principles of appropriate financial testing are:</a:t>
            </a:r>
            <a:endParaRPr>
              <a:solidFill>
                <a:schemeClr val="dk1"/>
              </a:solidFill>
              <a:latin typeface="Calibri"/>
              <a:ea typeface="Calibri"/>
              <a:cs typeface="Calibri"/>
              <a:sym typeface="Calibri"/>
            </a:endParaRPr>
          </a:p>
          <a:p>
            <a:pPr indent="-317500" lvl="0" marL="457200" rtl="0" algn="l">
              <a:spcBef>
                <a:spcPts val="0"/>
              </a:spcBef>
              <a:spcAft>
                <a:spcPts val="0"/>
              </a:spcAft>
              <a:buClr>
                <a:schemeClr val="dk1"/>
              </a:buClr>
              <a:buSzPts val="1400"/>
              <a:buFont typeface="Calibri"/>
              <a:buChar char="●"/>
            </a:pPr>
            <a:r>
              <a:rPr lang="en-GB">
                <a:solidFill>
                  <a:schemeClr val="dk1"/>
                </a:solidFill>
                <a:latin typeface="Calibri"/>
                <a:ea typeface="Calibri"/>
                <a:cs typeface="Calibri"/>
                <a:sym typeface="Calibri"/>
              </a:rPr>
              <a:t>objective is to determine bidders’ financial capacity to perform the contract </a:t>
            </a:r>
            <a:endParaRPr>
              <a:solidFill>
                <a:schemeClr val="dk1"/>
              </a:solidFill>
              <a:latin typeface="Calibri"/>
              <a:ea typeface="Calibri"/>
              <a:cs typeface="Calibri"/>
              <a:sym typeface="Calibri"/>
            </a:endParaRPr>
          </a:p>
          <a:p>
            <a:pPr indent="-317500" lvl="0" marL="457200" rtl="0" algn="l">
              <a:spcBef>
                <a:spcPts val="0"/>
              </a:spcBef>
              <a:spcAft>
                <a:spcPts val="0"/>
              </a:spcAft>
              <a:buClr>
                <a:schemeClr val="dk1"/>
              </a:buClr>
              <a:buSzPts val="1400"/>
              <a:buFont typeface="Calibri"/>
              <a:buChar char="●"/>
            </a:pPr>
            <a:r>
              <a:rPr lang="en-GB">
                <a:solidFill>
                  <a:schemeClr val="dk1"/>
                </a:solidFill>
                <a:latin typeface="Calibri"/>
                <a:ea typeface="Calibri"/>
                <a:cs typeface="Calibri"/>
                <a:sym typeface="Calibri"/>
              </a:rPr>
              <a:t>mitigations should be considered </a:t>
            </a:r>
            <a:endParaRPr>
              <a:solidFill>
                <a:schemeClr val="dk1"/>
              </a:solidFill>
              <a:latin typeface="Calibri"/>
              <a:ea typeface="Calibri"/>
              <a:cs typeface="Calibri"/>
              <a:sym typeface="Calibri"/>
            </a:endParaRPr>
          </a:p>
          <a:p>
            <a:pPr indent="-317500" lvl="0" marL="457200" rtl="0" algn="l">
              <a:spcBef>
                <a:spcPts val="0"/>
              </a:spcBef>
              <a:spcAft>
                <a:spcPts val="0"/>
              </a:spcAft>
              <a:buClr>
                <a:schemeClr val="dk1"/>
              </a:buClr>
              <a:buSzPts val="1400"/>
              <a:buFont typeface="Calibri"/>
              <a:buChar char="●"/>
            </a:pPr>
            <a:r>
              <a:rPr lang="en-GB">
                <a:solidFill>
                  <a:schemeClr val="dk1"/>
                </a:solidFill>
                <a:latin typeface="Calibri"/>
                <a:ea typeface="Calibri"/>
                <a:cs typeface="Calibri"/>
                <a:sym typeface="Calibri"/>
              </a:rPr>
              <a:t>forms part of the overall judgement of suitability during selection </a:t>
            </a:r>
            <a:endParaRPr>
              <a:solidFill>
                <a:schemeClr val="dk1"/>
              </a:solidFill>
              <a:latin typeface="Calibri"/>
              <a:ea typeface="Calibri"/>
              <a:cs typeface="Calibri"/>
              <a:sym typeface="Calibri"/>
            </a:endParaRPr>
          </a:p>
          <a:p>
            <a:pPr indent="-317500" lvl="0" marL="457200" rtl="0" algn="l">
              <a:spcBef>
                <a:spcPts val="0"/>
              </a:spcBef>
              <a:spcAft>
                <a:spcPts val="0"/>
              </a:spcAft>
              <a:buClr>
                <a:schemeClr val="dk1"/>
              </a:buClr>
              <a:buSzPts val="1400"/>
              <a:buFont typeface="Calibri"/>
              <a:buChar char="●"/>
            </a:pPr>
            <a:r>
              <a:rPr lang="en-GB">
                <a:solidFill>
                  <a:schemeClr val="dk1"/>
                </a:solidFill>
                <a:latin typeface="Calibri"/>
                <a:ea typeface="Calibri"/>
                <a:cs typeface="Calibri"/>
                <a:sym typeface="Calibri"/>
              </a:rPr>
              <a:t>assessments shall be proportionate to the size and nature of the contract, flexible and not overly risk averse </a:t>
            </a:r>
            <a:endParaRPr>
              <a:solidFill>
                <a:schemeClr val="dk1"/>
              </a:solidFill>
              <a:latin typeface="Calibri"/>
              <a:ea typeface="Calibri"/>
              <a:cs typeface="Calibri"/>
              <a:sym typeface="Calibri"/>
            </a:endParaRPr>
          </a:p>
          <a:p>
            <a:pPr indent="-317500" lvl="0" marL="457200" rtl="0" algn="l">
              <a:spcBef>
                <a:spcPts val="0"/>
              </a:spcBef>
              <a:spcAft>
                <a:spcPts val="0"/>
              </a:spcAft>
              <a:buClr>
                <a:schemeClr val="dk1"/>
              </a:buClr>
              <a:buSzPts val="1400"/>
              <a:buFont typeface="Calibri"/>
              <a:buChar char="●"/>
            </a:pPr>
            <a:r>
              <a:rPr lang="en-GB">
                <a:solidFill>
                  <a:schemeClr val="dk1"/>
                </a:solidFill>
                <a:latin typeface="Calibri"/>
                <a:ea typeface="Calibri"/>
                <a:cs typeface="Calibri"/>
                <a:sym typeface="Calibri"/>
              </a:rPr>
              <a:t>all bidders, whatever their size or constitution, should be treated fairly and not inadvertently disadvantaged by the tests employed </a:t>
            </a:r>
            <a:endParaRPr sz="1500"/>
          </a:p>
        </p:txBody>
      </p:sp>
      <p:sp>
        <p:nvSpPr>
          <p:cNvPr id="458" name="Google Shape;458;p75"/>
          <p:cNvSpPr/>
          <p:nvPr/>
        </p:nvSpPr>
        <p:spPr>
          <a:xfrm>
            <a:off x="766025" y="3429500"/>
            <a:ext cx="2850300" cy="998400"/>
          </a:xfrm>
          <a:prstGeom prst="roundRect">
            <a:avLst>
              <a:gd fmla="val 16667" name="adj"/>
            </a:avLst>
          </a:prstGeom>
          <a:solidFill>
            <a:srgbClr val="D2E0FF"/>
          </a:solidFill>
          <a:ln>
            <a:noFill/>
          </a:ln>
        </p:spPr>
        <p:txBody>
          <a:bodyPr anchorCtr="0" anchor="ctr" bIns="82125" lIns="82125" spcFirstLastPara="1" rIns="82125" wrap="square" tIns="82125">
            <a:noAutofit/>
          </a:bodyPr>
          <a:lstStyle/>
          <a:p>
            <a:pPr indent="0" lvl="0" marL="0" rtl="0" algn="ctr">
              <a:lnSpc>
                <a:spcPct val="115000"/>
              </a:lnSpc>
              <a:spcBef>
                <a:spcPts val="0"/>
              </a:spcBef>
              <a:spcAft>
                <a:spcPts val="0"/>
              </a:spcAft>
              <a:buClr>
                <a:schemeClr val="dk1"/>
              </a:buClr>
              <a:buSzPts val="1100"/>
              <a:buFont typeface="Arial"/>
              <a:buNone/>
            </a:pPr>
            <a:r>
              <a:rPr lang="en-GB">
                <a:solidFill>
                  <a:schemeClr val="dk1"/>
                </a:solidFill>
                <a:latin typeface="Calibri"/>
                <a:ea typeface="Calibri"/>
                <a:cs typeface="Calibri"/>
                <a:sym typeface="Calibri"/>
              </a:rPr>
              <a:t>The FVRA tool is designed to provide a standardised approach to assessing financial viability</a:t>
            </a:r>
            <a:endParaRPr sz="1200">
              <a:solidFill>
                <a:schemeClr val="dk1"/>
              </a:solidFill>
              <a:latin typeface="Calibri"/>
              <a:ea typeface="Calibri"/>
              <a:cs typeface="Calibri"/>
              <a:sym typeface="Calibri"/>
            </a:endParaRPr>
          </a:p>
        </p:txBody>
      </p:sp>
      <p:sp>
        <p:nvSpPr>
          <p:cNvPr id="459" name="Google Shape;459;p75"/>
          <p:cNvSpPr/>
          <p:nvPr/>
        </p:nvSpPr>
        <p:spPr>
          <a:xfrm>
            <a:off x="766025" y="1181650"/>
            <a:ext cx="2850300" cy="998400"/>
          </a:xfrm>
          <a:prstGeom prst="roundRect">
            <a:avLst>
              <a:gd fmla="val 16667" name="adj"/>
            </a:avLst>
          </a:prstGeom>
          <a:solidFill>
            <a:srgbClr val="D2E0FF"/>
          </a:solidFill>
          <a:ln>
            <a:noFill/>
          </a:ln>
        </p:spPr>
        <p:txBody>
          <a:bodyPr anchorCtr="0" anchor="ctr" bIns="82125" lIns="82125" spcFirstLastPara="1" rIns="82125" wrap="square" tIns="82125">
            <a:noAutofit/>
          </a:bodyPr>
          <a:lstStyle/>
          <a:p>
            <a:pPr indent="0" lvl="0" marL="0" rtl="0" algn="ctr">
              <a:spcBef>
                <a:spcPts val="0"/>
              </a:spcBef>
              <a:spcAft>
                <a:spcPts val="0"/>
              </a:spcAft>
              <a:buNone/>
            </a:pPr>
            <a:r>
              <a:rPr lang="en-GB">
                <a:solidFill>
                  <a:schemeClr val="dk1"/>
                </a:solidFill>
                <a:latin typeface="Calibri"/>
                <a:ea typeface="Calibri"/>
                <a:cs typeface="Calibri"/>
                <a:sym typeface="Calibri"/>
              </a:rPr>
              <a:t>Financial Viability Risk Assessment (FVRA) is a review of bidder account(s) </a:t>
            </a:r>
            <a:endParaRPr>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76"/>
          <p:cNvSpPr txBox="1"/>
          <p:nvPr>
            <p:ph idx="2" type="ctrTitle"/>
          </p:nvPr>
        </p:nvSpPr>
        <p:spPr>
          <a:xfrm>
            <a:off x="341363" y="387981"/>
            <a:ext cx="7186200" cy="399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sz="2200"/>
              <a:t>The FVRA tool </a:t>
            </a:r>
            <a:endParaRPr/>
          </a:p>
        </p:txBody>
      </p:sp>
      <p:sp>
        <p:nvSpPr>
          <p:cNvPr id="465" name="Google Shape;465;p76"/>
          <p:cNvSpPr txBox="1"/>
          <p:nvPr/>
        </p:nvSpPr>
        <p:spPr>
          <a:xfrm>
            <a:off x="1052206" y="1525250"/>
            <a:ext cx="7443300" cy="749100"/>
          </a:xfrm>
          <a:prstGeom prst="rect">
            <a:avLst/>
          </a:prstGeom>
          <a:noFill/>
          <a:ln>
            <a:noFill/>
          </a:ln>
        </p:spPr>
        <p:txBody>
          <a:bodyPr anchorCtr="0" anchor="t" bIns="93700" lIns="93700" spcFirstLastPara="1" rIns="93700" wrap="square" tIns="93700">
            <a:noAutofit/>
          </a:bodyPr>
          <a:lstStyle/>
          <a:p>
            <a:pPr indent="0" lvl="0" marL="0" rtl="0" algn="l">
              <a:lnSpc>
                <a:spcPct val="115000"/>
              </a:lnSpc>
              <a:spcBef>
                <a:spcPts val="0"/>
              </a:spcBef>
              <a:spcAft>
                <a:spcPts val="0"/>
              </a:spcAft>
              <a:buNone/>
            </a:pPr>
            <a:r>
              <a:rPr lang="en-GB" sz="1500">
                <a:solidFill>
                  <a:schemeClr val="dk1"/>
                </a:solidFill>
                <a:latin typeface="Calibri"/>
                <a:ea typeface="Calibri"/>
                <a:cs typeface="Calibri"/>
                <a:sym typeface="Calibri"/>
              </a:rPr>
              <a:t>The </a:t>
            </a:r>
            <a:r>
              <a:rPr lang="en-GB" sz="1500">
                <a:solidFill>
                  <a:schemeClr val="dk1"/>
                </a:solidFill>
                <a:latin typeface="Calibri"/>
                <a:ea typeface="Calibri"/>
                <a:cs typeface="Calibri"/>
                <a:sym typeface="Calibri"/>
              </a:rPr>
              <a:t>FVRA tool, Attachment 5a, will be provided with the ITT documents</a:t>
            </a:r>
            <a:endParaRPr b="1" sz="1500">
              <a:solidFill>
                <a:schemeClr val="dk1"/>
              </a:solidFill>
              <a:latin typeface="Calibri"/>
              <a:ea typeface="Calibri"/>
              <a:cs typeface="Calibri"/>
              <a:sym typeface="Calibri"/>
            </a:endParaRPr>
          </a:p>
        </p:txBody>
      </p:sp>
      <p:pic>
        <p:nvPicPr>
          <p:cNvPr id="466" name="Google Shape;466;p76"/>
          <p:cNvPicPr preferRelativeResize="0"/>
          <p:nvPr/>
        </p:nvPicPr>
        <p:blipFill>
          <a:blip r:embed="rId3">
            <a:alphaModFix/>
          </a:blip>
          <a:stretch>
            <a:fillRect/>
          </a:stretch>
        </p:blipFill>
        <p:spPr>
          <a:xfrm>
            <a:off x="680125" y="1457650"/>
            <a:ext cx="372085" cy="399300"/>
          </a:xfrm>
          <a:prstGeom prst="rect">
            <a:avLst/>
          </a:prstGeom>
          <a:noFill/>
          <a:ln>
            <a:noFill/>
          </a:ln>
        </p:spPr>
      </p:pic>
      <p:sp>
        <p:nvSpPr>
          <p:cNvPr id="467" name="Google Shape;467;p76"/>
          <p:cNvSpPr txBox="1"/>
          <p:nvPr/>
        </p:nvSpPr>
        <p:spPr>
          <a:xfrm>
            <a:off x="1036394" y="2418600"/>
            <a:ext cx="7443300" cy="596700"/>
          </a:xfrm>
          <a:prstGeom prst="rect">
            <a:avLst/>
          </a:prstGeom>
          <a:noFill/>
          <a:ln>
            <a:noFill/>
          </a:ln>
        </p:spPr>
        <p:txBody>
          <a:bodyPr anchorCtr="0" anchor="t" bIns="93700" lIns="93700" spcFirstLastPara="1" rIns="93700" wrap="square" tIns="93700">
            <a:noAutofit/>
          </a:bodyPr>
          <a:lstStyle/>
          <a:p>
            <a:pPr indent="0" lvl="0" marL="0" rtl="0" algn="l">
              <a:lnSpc>
                <a:spcPct val="115000"/>
              </a:lnSpc>
              <a:spcBef>
                <a:spcPts val="0"/>
              </a:spcBef>
              <a:spcAft>
                <a:spcPts val="0"/>
              </a:spcAft>
              <a:buClr>
                <a:schemeClr val="dk1"/>
              </a:buClr>
              <a:buSzPts val="1100"/>
              <a:buFont typeface="Arial"/>
              <a:buNone/>
            </a:pPr>
            <a:r>
              <a:rPr lang="en-GB" sz="1500">
                <a:solidFill>
                  <a:schemeClr val="dk1"/>
                </a:solidFill>
                <a:latin typeface="Calibri"/>
                <a:ea typeface="Calibri"/>
                <a:cs typeface="Calibri"/>
                <a:sym typeface="Calibri"/>
              </a:rPr>
              <a:t>Lead bidders and all consortium members must complete the FVRA and upload it as instructed</a:t>
            </a:r>
            <a:endParaRPr b="1" sz="1500">
              <a:solidFill>
                <a:schemeClr val="dk1"/>
              </a:solidFill>
              <a:latin typeface="Calibri"/>
              <a:ea typeface="Calibri"/>
              <a:cs typeface="Calibri"/>
              <a:sym typeface="Calibri"/>
            </a:endParaRPr>
          </a:p>
          <a:p>
            <a:pPr indent="0" lvl="0" marL="0" rtl="0" algn="l">
              <a:spcBef>
                <a:spcPts val="200"/>
              </a:spcBef>
              <a:spcAft>
                <a:spcPts val="0"/>
              </a:spcAft>
              <a:buNone/>
            </a:pPr>
            <a:r>
              <a:t/>
            </a:r>
            <a:endParaRPr sz="1747">
              <a:solidFill>
                <a:schemeClr val="dk1"/>
              </a:solidFill>
              <a:highlight>
                <a:schemeClr val="lt1"/>
              </a:highlight>
            </a:endParaRPr>
          </a:p>
          <a:p>
            <a:pPr indent="0" lvl="0" marL="0" rtl="0" algn="l">
              <a:spcBef>
                <a:spcPts val="200"/>
              </a:spcBef>
              <a:spcAft>
                <a:spcPts val="200"/>
              </a:spcAft>
              <a:buNone/>
            </a:pPr>
            <a:r>
              <a:t/>
            </a:r>
            <a:endParaRPr sz="1547">
              <a:solidFill>
                <a:schemeClr val="dk1"/>
              </a:solidFill>
              <a:highlight>
                <a:schemeClr val="lt1"/>
              </a:highlight>
            </a:endParaRPr>
          </a:p>
        </p:txBody>
      </p:sp>
      <p:pic>
        <p:nvPicPr>
          <p:cNvPr id="468" name="Google Shape;468;p76"/>
          <p:cNvPicPr preferRelativeResize="0"/>
          <p:nvPr/>
        </p:nvPicPr>
        <p:blipFill>
          <a:blip r:embed="rId3">
            <a:alphaModFix/>
          </a:blip>
          <a:stretch>
            <a:fillRect/>
          </a:stretch>
        </p:blipFill>
        <p:spPr>
          <a:xfrm>
            <a:off x="664312" y="2351000"/>
            <a:ext cx="372085" cy="399300"/>
          </a:xfrm>
          <a:prstGeom prst="rect">
            <a:avLst/>
          </a:prstGeom>
          <a:noFill/>
          <a:ln>
            <a:noFill/>
          </a:ln>
        </p:spPr>
      </p:pic>
      <p:sp>
        <p:nvSpPr>
          <p:cNvPr id="469" name="Google Shape;469;p76"/>
          <p:cNvSpPr txBox="1"/>
          <p:nvPr/>
        </p:nvSpPr>
        <p:spPr>
          <a:xfrm>
            <a:off x="1036397" y="3400925"/>
            <a:ext cx="7443300" cy="596700"/>
          </a:xfrm>
          <a:prstGeom prst="rect">
            <a:avLst/>
          </a:prstGeom>
          <a:noFill/>
          <a:ln>
            <a:noFill/>
          </a:ln>
        </p:spPr>
        <p:txBody>
          <a:bodyPr anchorCtr="0" anchor="t" bIns="93700" lIns="93700" spcFirstLastPara="1" rIns="93700" wrap="square" tIns="93700">
            <a:noAutofit/>
          </a:bodyPr>
          <a:lstStyle/>
          <a:p>
            <a:pPr indent="0" lvl="0" marL="0" rtl="0" algn="l">
              <a:lnSpc>
                <a:spcPct val="115000"/>
              </a:lnSpc>
              <a:spcBef>
                <a:spcPts val="0"/>
              </a:spcBef>
              <a:spcAft>
                <a:spcPts val="0"/>
              </a:spcAft>
              <a:buClr>
                <a:schemeClr val="dk1"/>
              </a:buClr>
              <a:buSzPts val="1100"/>
              <a:buFont typeface="Arial"/>
              <a:buNone/>
            </a:pPr>
            <a:r>
              <a:rPr lang="en-GB" sz="1500">
                <a:solidFill>
                  <a:schemeClr val="dk1"/>
                </a:solidFill>
                <a:latin typeface="Calibri"/>
                <a:ea typeface="Calibri"/>
                <a:cs typeface="Calibri"/>
                <a:sym typeface="Calibri"/>
              </a:rPr>
              <a:t>Information must be consistent across the FVRA tool and official sources, including, where relevant, details for parent companies</a:t>
            </a:r>
            <a:endParaRPr b="1" sz="1500">
              <a:solidFill>
                <a:schemeClr val="dk1"/>
              </a:solidFill>
              <a:latin typeface="Calibri"/>
              <a:ea typeface="Calibri"/>
              <a:cs typeface="Calibri"/>
              <a:sym typeface="Calibri"/>
            </a:endParaRPr>
          </a:p>
          <a:p>
            <a:pPr indent="0" lvl="0" marL="0" rtl="0" algn="l">
              <a:spcBef>
                <a:spcPts val="200"/>
              </a:spcBef>
              <a:spcAft>
                <a:spcPts val="200"/>
              </a:spcAft>
              <a:buNone/>
            </a:pPr>
            <a:r>
              <a:t/>
            </a:r>
            <a:endParaRPr sz="1547">
              <a:solidFill>
                <a:schemeClr val="dk1"/>
              </a:solidFill>
              <a:highlight>
                <a:schemeClr val="lt1"/>
              </a:highlight>
            </a:endParaRPr>
          </a:p>
        </p:txBody>
      </p:sp>
      <p:pic>
        <p:nvPicPr>
          <p:cNvPr id="470" name="Google Shape;470;p76"/>
          <p:cNvPicPr preferRelativeResize="0"/>
          <p:nvPr/>
        </p:nvPicPr>
        <p:blipFill>
          <a:blip r:embed="rId3">
            <a:alphaModFix/>
          </a:blip>
          <a:stretch>
            <a:fillRect/>
          </a:stretch>
        </p:blipFill>
        <p:spPr>
          <a:xfrm>
            <a:off x="664315" y="3333325"/>
            <a:ext cx="372085" cy="399300"/>
          </a:xfrm>
          <a:prstGeom prst="rect">
            <a:avLst/>
          </a:prstGeom>
          <a:noFill/>
          <a:ln>
            <a:noFill/>
          </a:ln>
        </p:spPr>
      </p:pic>
      <p:sp>
        <p:nvSpPr>
          <p:cNvPr id="471" name="Google Shape;471;p76"/>
          <p:cNvSpPr txBox="1"/>
          <p:nvPr/>
        </p:nvSpPr>
        <p:spPr>
          <a:xfrm>
            <a:off x="944852" y="4608000"/>
            <a:ext cx="7254300" cy="535500"/>
          </a:xfrm>
          <a:prstGeom prst="rect">
            <a:avLst/>
          </a:prstGeom>
          <a:noFill/>
          <a:ln cap="flat" cmpd="sng" w="9525">
            <a:solidFill>
              <a:srgbClr val="A6B808"/>
            </a:solidFill>
            <a:prstDash val="solid"/>
            <a:round/>
            <a:headEnd len="sm" w="sm" type="none"/>
            <a:tailEnd len="sm" w="sm" type="none"/>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GB" sz="1200">
                <a:solidFill>
                  <a:srgbClr val="FF0000"/>
                </a:solidFill>
              </a:rPr>
              <a:t>All information in this presentation is provisional and is subject to change. </a:t>
            </a:r>
            <a:endParaRPr sz="1200">
              <a:solidFill>
                <a:srgbClr val="FF0000"/>
              </a:solidFill>
            </a:endParaRPr>
          </a:p>
          <a:p>
            <a:pPr indent="0" lvl="0" marL="0" rtl="0" algn="ctr">
              <a:lnSpc>
                <a:spcPct val="115000"/>
              </a:lnSpc>
              <a:spcBef>
                <a:spcPts val="0"/>
              </a:spcBef>
              <a:spcAft>
                <a:spcPts val="0"/>
              </a:spcAft>
              <a:buNone/>
            </a:pPr>
            <a:r>
              <a:rPr lang="en-GB" sz="1200">
                <a:solidFill>
                  <a:srgbClr val="FF0000"/>
                </a:solidFill>
              </a:rPr>
              <a:t>All information will be superseded by information found in the published bid pack and Tender Notice. </a:t>
            </a:r>
            <a:endParaRPr sz="1100">
              <a:solidFill>
                <a:srgbClr val="FF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sp>
        <p:nvSpPr>
          <p:cNvPr id="476" name="Google Shape;476;p77"/>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a:t>What do we take into consideration? </a:t>
            </a:r>
            <a:endParaRPr/>
          </a:p>
        </p:txBody>
      </p:sp>
      <p:sp>
        <p:nvSpPr>
          <p:cNvPr id="477" name="Google Shape;477;p77"/>
          <p:cNvSpPr/>
          <p:nvPr/>
        </p:nvSpPr>
        <p:spPr>
          <a:xfrm>
            <a:off x="761161" y="966889"/>
            <a:ext cx="1988400" cy="719100"/>
          </a:xfrm>
          <a:prstGeom prst="roundRect">
            <a:avLst>
              <a:gd fmla="val 16667" name="adj"/>
            </a:avLst>
          </a:prstGeom>
          <a:solidFill>
            <a:srgbClr val="D2E0FF"/>
          </a:solidFill>
          <a:ln>
            <a:noFill/>
          </a:ln>
        </p:spPr>
        <p:txBody>
          <a:bodyPr anchorCtr="0" anchor="ctr" bIns="82125" lIns="82125" spcFirstLastPara="1" rIns="82125" wrap="square" tIns="82125">
            <a:noAutofit/>
          </a:bodyPr>
          <a:lstStyle/>
          <a:p>
            <a:pPr indent="0" lvl="0" marL="0" marR="0" rtl="0" algn="ctr">
              <a:lnSpc>
                <a:spcPct val="100000"/>
              </a:lnSpc>
              <a:spcBef>
                <a:spcPts val="0"/>
              </a:spcBef>
              <a:spcAft>
                <a:spcPts val="0"/>
              </a:spcAft>
              <a:buClr>
                <a:srgbClr val="000000"/>
              </a:buClr>
              <a:buSzPts val="1058"/>
              <a:buFont typeface="Arial"/>
              <a:buNone/>
            </a:pPr>
            <a:r>
              <a:rPr lang="en-GB" sz="1600">
                <a:latin typeface="Calibri"/>
                <a:ea typeface="Calibri"/>
                <a:cs typeface="Calibri"/>
                <a:sym typeface="Calibri"/>
              </a:rPr>
              <a:t>Value</a:t>
            </a:r>
            <a:endParaRPr sz="1600" u="none" cap="none" strike="noStrike">
              <a:solidFill>
                <a:srgbClr val="000000"/>
              </a:solidFill>
              <a:latin typeface="Calibri"/>
              <a:ea typeface="Calibri"/>
              <a:cs typeface="Calibri"/>
              <a:sym typeface="Calibri"/>
            </a:endParaRPr>
          </a:p>
        </p:txBody>
      </p:sp>
      <p:sp>
        <p:nvSpPr>
          <p:cNvPr id="478" name="Google Shape;478;p77"/>
          <p:cNvSpPr/>
          <p:nvPr/>
        </p:nvSpPr>
        <p:spPr>
          <a:xfrm>
            <a:off x="761161" y="1891664"/>
            <a:ext cx="1988400" cy="719100"/>
          </a:xfrm>
          <a:prstGeom prst="roundRect">
            <a:avLst>
              <a:gd fmla="val 16667" name="adj"/>
            </a:avLst>
          </a:prstGeom>
          <a:solidFill>
            <a:srgbClr val="D2E0FF"/>
          </a:solidFill>
          <a:ln>
            <a:noFill/>
          </a:ln>
        </p:spPr>
        <p:txBody>
          <a:bodyPr anchorCtr="0" anchor="ctr" bIns="82125" lIns="82125" spcFirstLastPara="1" rIns="82125" wrap="square" tIns="82125">
            <a:noAutofit/>
          </a:bodyPr>
          <a:lstStyle/>
          <a:p>
            <a:pPr indent="0" lvl="0" marL="0" marR="0" rtl="0" algn="ctr">
              <a:lnSpc>
                <a:spcPct val="100000"/>
              </a:lnSpc>
              <a:spcBef>
                <a:spcPts val="0"/>
              </a:spcBef>
              <a:spcAft>
                <a:spcPts val="0"/>
              </a:spcAft>
              <a:buClr>
                <a:srgbClr val="000000"/>
              </a:buClr>
              <a:buSzPts val="1058"/>
              <a:buFont typeface="Arial"/>
              <a:buNone/>
            </a:pPr>
            <a:r>
              <a:rPr lang="en-GB" sz="1600">
                <a:latin typeface="Calibri"/>
                <a:ea typeface="Calibri"/>
                <a:cs typeface="Calibri"/>
                <a:sym typeface="Calibri"/>
              </a:rPr>
              <a:t>Complexity</a:t>
            </a:r>
            <a:endParaRPr sz="1600" u="none" cap="none" strike="noStrike">
              <a:solidFill>
                <a:srgbClr val="000000"/>
              </a:solidFill>
              <a:latin typeface="Calibri"/>
              <a:ea typeface="Calibri"/>
              <a:cs typeface="Calibri"/>
              <a:sym typeface="Calibri"/>
            </a:endParaRPr>
          </a:p>
        </p:txBody>
      </p:sp>
      <p:sp>
        <p:nvSpPr>
          <p:cNvPr id="479" name="Google Shape;479;p77"/>
          <p:cNvSpPr/>
          <p:nvPr/>
        </p:nvSpPr>
        <p:spPr>
          <a:xfrm>
            <a:off x="761161" y="2816439"/>
            <a:ext cx="1988400" cy="719100"/>
          </a:xfrm>
          <a:prstGeom prst="roundRect">
            <a:avLst>
              <a:gd fmla="val 16667" name="adj"/>
            </a:avLst>
          </a:prstGeom>
          <a:solidFill>
            <a:srgbClr val="D2E0FF"/>
          </a:solidFill>
          <a:ln>
            <a:noFill/>
          </a:ln>
        </p:spPr>
        <p:txBody>
          <a:bodyPr anchorCtr="0" anchor="ctr" bIns="82125" lIns="82125" spcFirstLastPara="1" rIns="82125" wrap="square" tIns="82125">
            <a:noAutofit/>
          </a:bodyPr>
          <a:lstStyle/>
          <a:p>
            <a:pPr indent="0" lvl="0" marL="0" marR="0" rtl="0" algn="ctr">
              <a:lnSpc>
                <a:spcPct val="100000"/>
              </a:lnSpc>
              <a:spcBef>
                <a:spcPts val="0"/>
              </a:spcBef>
              <a:spcAft>
                <a:spcPts val="0"/>
              </a:spcAft>
              <a:buClr>
                <a:srgbClr val="000000"/>
              </a:buClr>
              <a:buSzPts val="1058"/>
              <a:buFont typeface="Arial"/>
              <a:buNone/>
            </a:pPr>
            <a:r>
              <a:rPr lang="en-GB" sz="1600">
                <a:latin typeface="Calibri"/>
                <a:ea typeface="Calibri"/>
                <a:cs typeface="Calibri"/>
                <a:sym typeface="Calibri"/>
              </a:rPr>
              <a:t>Risk Analysis</a:t>
            </a:r>
            <a:endParaRPr sz="1600" u="none" cap="none" strike="noStrike">
              <a:solidFill>
                <a:srgbClr val="000000"/>
              </a:solidFill>
              <a:latin typeface="Calibri"/>
              <a:ea typeface="Calibri"/>
              <a:cs typeface="Calibri"/>
              <a:sym typeface="Calibri"/>
            </a:endParaRPr>
          </a:p>
        </p:txBody>
      </p:sp>
      <p:sp>
        <p:nvSpPr>
          <p:cNvPr id="480" name="Google Shape;480;p77"/>
          <p:cNvSpPr/>
          <p:nvPr/>
        </p:nvSpPr>
        <p:spPr>
          <a:xfrm>
            <a:off x="761161" y="3796664"/>
            <a:ext cx="1988400" cy="719100"/>
          </a:xfrm>
          <a:prstGeom prst="roundRect">
            <a:avLst>
              <a:gd fmla="val 16667" name="adj"/>
            </a:avLst>
          </a:prstGeom>
          <a:solidFill>
            <a:srgbClr val="D2E0FF"/>
          </a:solidFill>
          <a:ln>
            <a:noFill/>
          </a:ln>
        </p:spPr>
        <p:txBody>
          <a:bodyPr anchorCtr="0" anchor="ctr" bIns="82125" lIns="82125" spcFirstLastPara="1" rIns="82125" wrap="square" tIns="82125">
            <a:noAutofit/>
          </a:bodyPr>
          <a:lstStyle/>
          <a:p>
            <a:pPr indent="0" lvl="0" marL="0" marR="0" rtl="0" algn="ctr">
              <a:lnSpc>
                <a:spcPct val="100000"/>
              </a:lnSpc>
              <a:spcBef>
                <a:spcPts val="0"/>
              </a:spcBef>
              <a:spcAft>
                <a:spcPts val="0"/>
              </a:spcAft>
              <a:buClr>
                <a:srgbClr val="000000"/>
              </a:buClr>
              <a:buSzPts val="1058"/>
              <a:buFont typeface="Arial"/>
              <a:buNone/>
            </a:pPr>
            <a:r>
              <a:rPr lang="en-GB" sz="1600">
                <a:latin typeface="Calibri"/>
                <a:ea typeface="Calibri"/>
                <a:cs typeface="Calibri"/>
                <a:sym typeface="Calibri"/>
              </a:rPr>
              <a:t>Supplementary areas </a:t>
            </a:r>
            <a:endParaRPr sz="1600" u="none" cap="none" strike="noStrike">
              <a:solidFill>
                <a:srgbClr val="000000"/>
              </a:solidFill>
              <a:latin typeface="Calibri"/>
              <a:ea typeface="Calibri"/>
              <a:cs typeface="Calibri"/>
              <a:sym typeface="Calibri"/>
            </a:endParaRPr>
          </a:p>
        </p:txBody>
      </p:sp>
      <p:sp>
        <p:nvSpPr>
          <p:cNvPr id="481" name="Google Shape;481;p77"/>
          <p:cNvSpPr/>
          <p:nvPr/>
        </p:nvSpPr>
        <p:spPr>
          <a:xfrm>
            <a:off x="3818640" y="966888"/>
            <a:ext cx="4564200" cy="719100"/>
          </a:xfrm>
          <a:prstGeom prst="roundRect">
            <a:avLst>
              <a:gd fmla="val 16667" name="adj"/>
            </a:avLst>
          </a:prstGeom>
          <a:solidFill>
            <a:srgbClr val="D2E0FF"/>
          </a:solidFill>
          <a:ln>
            <a:noFill/>
          </a:ln>
        </p:spPr>
        <p:txBody>
          <a:bodyPr anchorCtr="0" anchor="ctr" bIns="82125" lIns="82125" spcFirstLastPara="1" rIns="82125" wrap="square" tIns="82125">
            <a:noAutofit/>
          </a:bodyPr>
          <a:lstStyle/>
          <a:p>
            <a:pPr indent="0" lvl="0" marL="0" rtl="0" algn="ctr">
              <a:lnSpc>
                <a:spcPct val="115000"/>
              </a:lnSpc>
              <a:spcBef>
                <a:spcPts val="0"/>
              </a:spcBef>
              <a:spcAft>
                <a:spcPts val="0"/>
              </a:spcAft>
              <a:buClr>
                <a:schemeClr val="dk1"/>
              </a:buClr>
              <a:buSzPts val="1100"/>
              <a:buFont typeface="Arial"/>
              <a:buNone/>
            </a:pPr>
            <a:r>
              <a:rPr lang="en-GB" sz="1200">
                <a:solidFill>
                  <a:schemeClr val="dk1"/>
                </a:solidFill>
                <a:latin typeface="Calibri"/>
                <a:ea typeface="Calibri"/>
                <a:cs typeface="Calibri"/>
                <a:sym typeface="Calibri"/>
              </a:rPr>
              <a:t>What are the e</a:t>
            </a:r>
            <a:r>
              <a:rPr lang="en-GB" sz="1200">
                <a:solidFill>
                  <a:schemeClr val="dk1"/>
                </a:solidFill>
                <a:latin typeface="Calibri"/>
                <a:ea typeface="Calibri"/>
                <a:cs typeface="Calibri"/>
                <a:sym typeface="Calibri"/>
              </a:rPr>
              <a:t>xpected Total Contract Values?</a:t>
            </a:r>
            <a:endParaRPr b="1" sz="1200" u="none" cap="none" strike="noStrike">
              <a:solidFill>
                <a:srgbClr val="000000"/>
              </a:solidFill>
              <a:latin typeface="Calibri"/>
              <a:ea typeface="Calibri"/>
              <a:cs typeface="Calibri"/>
              <a:sym typeface="Calibri"/>
            </a:endParaRPr>
          </a:p>
        </p:txBody>
      </p:sp>
      <p:sp>
        <p:nvSpPr>
          <p:cNvPr id="482" name="Google Shape;482;p77"/>
          <p:cNvSpPr/>
          <p:nvPr/>
        </p:nvSpPr>
        <p:spPr>
          <a:xfrm>
            <a:off x="3818640" y="1891663"/>
            <a:ext cx="4564200" cy="719100"/>
          </a:xfrm>
          <a:prstGeom prst="roundRect">
            <a:avLst>
              <a:gd fmla="val 16667" name="adj"/>
            </a:avLst>
          </a:prstGeom>
          <a:solidFill>
            <a:srgbClr val="D2E0FF"/>
          </a:solidFill>
          <a:ln>
            <a:noFill/>
          </a:ln>
        </p:spPr>
        <p:txBody>
          <a:bodyPr anchorCtr="0" anchor="ctr" bIns="82125" lIns="82125" spcFirstLastPara="1" rIns="82125" wrap="square" tIns="82125">
            <a:noAutofit/>
          </a:bodyPr>
          <a:lstStyle/>
          <a:p>
            <a:pPr indent="0" lvl="0" marL="0" rtl="0" algn="ctr">
              <a:lnSpc>
                <a:spcPct val="115000"/>
              </a:lnSpc>
              <a:spcBef>
                <a:spcPts val="0"/>
              </a:spcBef>
              <a:spcAft>
                <a:spcPts val="0"/>
              </a:spcAft>
              <a:buNone/>
            </a:pPr>
            <a:r>
              <a:rPr lang="en-GB" sz="1100">
                <a:latin typeface="Calibri"/>
                <a:ea typeface="Calibri"/>
                <a:cs typeface="Calibri"/>
                <a:sym typeface="Calibri"/>
              </a:rPr>
              <a:t>How complex is the delivery or expected delivery of the goods/services?</a:t>
            </a:r>
            <a:endParaRPr sz="1100">
              <a:latin typeface="Calibri"/>
              <a:ea typeface="Calibri"/>
              <a:cs typeface="Calibri"/>
              <a:sym typeface="Calibri"/>
            </a:endParaRPr>
          </a:p>
          <a:p>
            <a:pPr indent="0" lvl="0" marL="0" rtl="0" algn="ctr">
              <a:lnSpc>
                <a:spcPct val="115000"/>
              </a:lnSpc>
              <a:spcBef>
                <a:spcPts val="0"/>
              </a:spcBef>
              <a:spcAft>
                <a:spcPts val="0"/>
              </a:spcAft>
              <a:buNone/>
            </a:pPr>
            <a:r>
              <a:rPr lang="en-GB" sz="1100">
                <a:latin typeface="Calibri"/>
                <a:ea typeface="Calibri"/>
                <a:cs typeface="Calibri"/>
                <a:sym typeface="Calibri"/>
              </a:rPr>
              <a:t>How quickly could organisation switch suppliers or reprocure the contract?</a:t>
            </a:r>
            <a:endParaRPr sz="1100">
              <a:solidFill>
                <a:schemeClr val="dk1"/>
              </a:solidFill>
              <a:latin typeface="Calibri"/>
              <a:ea typeface="Calibri"/>
              <a:cs typeface="Calibri"/>
              <a:sym typeface="Calibri"/>
            </a:endParaRPr>
          </a:p>
        </p:txBody>
      </p:sp>
      <p:sp>
        <p:nvSpPr>
          <p:cNvPr id="483" name="Google Shape;483;p77"/>
          <p:cNvSpPr/>
          <p:nvPr/>
        </p:nvSpPr>
        <p:spPr>
          <a:xfrm>
            <a:off x="3818640" y="2816438"/>
            <a:ext cx="4564200" cy="719100"/>
          </a:xfrm>
          <a:prstGeom prst="roundRect">
            <a:avLst>
              <a:gd fmla="val 16667" name="adj"/>
            </a:avLst>
          </a:prstGeom>
          <a:solidFill>
            <a:srgbClr val="D2E0FF"/>
          </a:solidFill>
          <a:ln>
            <a:noFill/>
          </a:ln>
        </p:spPr>
        <p:txBody>
          <a:bodyPr anchorCtr="0" anchor="ctr" bIns="82125" lIns="82125" spcFirstLastPara="1" rIns="82125" wrap="square" tIns="82125">
            <a:noAutofit/>
          </a:bodyPr>
          <a:lstStyle/>
          <a:p>
            <a:pPr indent="0" lvl="0" marL="0" rtl="0" algn="ctr">
              <a:lnSpc>
                <a:spcPct val="115000"/>
              </a:lnSpc>
              <a:spcBef>
                <a:spcPts val="0"/>
              </a:spcBef>
              <a:spcAft>
                <a:spcPts val="0"/>
              </a:spcAft>
              <a:buNone/>
            </a:pPr>
            <a:r>
              <a:rPr lang="en-GB" sz="1200">
                <a:latin typeface="Calibri"/>
                <a:ea typeface="Calibri"/>
                <a:cs typeface="Calibri"/>
                <a:sym typeface="Calibri"/>
              </a:rPr>
              <a:t>What is the potential impact of contract/supplier failure?</a:t>
            </a:r>
            <a:endParaRPr sz="1200">
              <a:latin typeface="Calibri"/>
              <a:ea typeface="Calibri"/>
              <a:cs typeface="Calibri"/>
              <a:sym typeface="Calibri"/>
            </a:endParaRPr>
          </a:p>
          <a:p>
            <a:pPr indent="0" lvl="0" marL="0" rtl="0" algn="ctr">
              <a:lnSpc>
                <a:spcPct val="115000"/>
              </a:lnSpc>
              <a:spcBef>
                <a:spcPts val="0"/>
              </a:spcBef>
              <a:spcAft>
                <a:spcPts val="0"/>
              </a:spcAft>
              <a:buNone/>
            </a:pPr>
            <a:r>
              <a:rPr lang="en-GB" sz="1200">
                <a:latin typeface="Calibri"/>
                <a:ea typeface="Calibri"/>
                <a:cs typeface="Calibri"/>
                <a:sym typeface="Calibri"/>
              </a:rPr>
              <a:t>How sensitive is the data? </a:t>
            </a:r>
            <a:endParaRPr sz="1200">
              <a:solidFill>
                <a:schemeClr val="dk1"/>
              </a:solidFill>
              <a:latin typeface="Calibri"/>
              <a:ea typeface="Calibri"/>
              <a:cs typeface="Calibri"/>
              <a:sym typeface="Calibri"/>
            </a:endParaRPr>
          </a:p>
        </p:txBody>
      </p:sp>
      <p:sp>
        <p:nvSpPr>
          <p:cNvPr id="484" name="Google Shape;484;p77"/>
          <p:cNvSpPr/>
          <p:nvPr/>
        </p:nvSpPr>
        <p:spPr>
          <a:xfrm>
            <a:off x="3818640" y="3796663"/>
            <a:ext cx="4564200" cy="719100"/>
          </a:xfrm>
          <a:prstGeom prst="roundRect">
            <a:avLst>
              <a:gd fmla="val 16667" name="adj"/>
            </a:avLst>
          </a:prstGeom>
          <a:solidFill>
            <a:srgbClr val="D2E0FF"/>
          </a:solidFill>
          <a:ln>
            <a:noFill/>
          </a:ln>
        </p:spPr>
        <p:txBody>
          <a:bodyPr anchorCtr="0" anchor="ctr" bIns="82125" lIns="82125" spcFirstLastPara="1" rIns="82125" wrap="square" tIns="82125">
            <a:noAutofit/>
          </a:bodyPr>
          <a:lstStyle/>
          <a:p>
            <a:pPr indent="0" lvl="0" marL="0" rtl="0" algn="ctr">
              <a:lnSpc>
                <a:spcPct val="115000"/>
              </a:lnSpc>
              <a:spcBef>
                <a:spcPts val="0"/>
              </a:spcBef>
              <a:spcAft>
                <a:spcPts val="0"/>
              </a:spcAft>
              <a:buNone/>
            </a:pPr>
            <a:r>
              <a:rPr lang="en-GB" sz="1100">
                <a:latin typeface="Calibri"/>
                <a:ea typeface="Calibri"/>
                <a:cs typeface="Calibri"/>
                <a:sym typeface="Calibri"/>
              </a:rPr>
              <a:t>Is the product/service being procured commonly available?</a:t>
            </a:r>
            <a:endParaRPr sz="1100">
              <a:latin typeface="Calibri"/>
              <a:ea typeface="Calibri"/>
              <a:cs typeface="Calibri"/>
              <a:sym typeface="Calibri"/>
            </a:endParaRPr>
          </a:p>
          <a:p>
            <a:pPr indent="0" lvl="0" marL="0" rtl="0" algn="ctr">
              <a:lnSpc>
                <a:spcPct val="115000"/>
              </a:lnSpc>
              <a:spcBef>
                <a:spcPts val="0"/>
              </a:spcBef>
              <a:spcAft>
                <a:spcPts val="0"/>
              </a:spcAft>
              <a:buNone/>
            </a:pPr>
            <a:r>
              <a:rPr lang="en-GB" sz="1100">
                <a:latin typeface="Calibri"/>
                <a:ea typeface="Calibri"/>
                <a:cs typeface="Calibri"/>
                <a:sym typeface="Calibri"/>
              </a:rPr>
              <a:t>Does the market contain small businesses?</a:t>
            </a:r>
            <a:endParaRPr sz="1100">
              <a:solidFill>
                <a:schemeClr val="dk1"/>
              </a:solidFill>
              <a:latin typeface="Calibri"/>
              <a:ea typeface="Calibri"/>
              <a:cs typeface="Calibri"/>
              <a:sym typeface="Calibri"/>
            </a:endParaRPr>
          </a:p>
        </p:txBody>
      </p:sp>
      <p:sp>
        <p:nvSpPr>
          <p:cNvPr id="485" name="Google Shape;485;p77"/>
          <p:cNvSpPr/>
          <p:nvPr/>
        </p:nvSpPr>
        <p:spPr>
          <a:xfrm>
            <a:off x="2749563" y="1158888"/>
            <a:ext cx="1069200" cy="335100"/>
          </a:xfrm>
          <a:prstGeom prst="rightArrow">
            <a:avLst>
              <a:gd fmla="val 50000" name="adj1"/>
              <a:gd fmla="val 50000" name="adj2"/>
            </a:avLst>
          </a:prstGeom>
          <a:noFill/>
          <a:ln cap="flat" cmpd="sng" w="28575">
            <a:solidFill>
              <a:srgbClr val="B4CC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
        <p:nvSpPr>
          <p:cNvPr id="486" name="Google Shape;486;p77"/>
          <p:cNvSpPr/>
          <p:nvPr/>
        </p:nvSpPr>
        <p:spPr>
          <a:xfrm>
            <a:off x="2749563" y="2083663"/>
            <a:ext cx="1069200" cy="335100"/>
          </a:xfrm>
          <a:prstGeom prst="rightArrow">
            <a:avLst>
              <a:gd fmla="val 50000" name="adj1"/>
              <a:gd fmla="val 50000" name="adj2"/>
            </a:avLst>
          </a:prstGeom>
          <a:noFill/>
          <a:ln cap="flat" cmpd="sng" w="28575">
            <a:solidFill>
              <a:srgbClr val="B4CC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
        <p:nvSpPr>
          <p:cNvPr id="487" name="Google Shape;487;p77"/>
          <p:cNvSpPr/>
          <p:nvPr/>
        </p:nvSpPr>
        <p:spPr>
          <a:xfrm>
            <a:off x="2749563" y="3036163"/>
            <a:ext cx="1069200" cy="335100"/>
          </a:xfrm>
          <a:prstGeom prst="rightArrow">
            <a:avLst>
              <a:gd fmla="val 50000" name="adj1"/>
              <a:gd fmla="val 50000" name="adj2"/>
            </a:avLst>
          </a:prstGeom>
          <a:noFill/>
          <a:ln cap="flat" cmpd="sng" w="28575">
            <a:solidFill>
              <a:srgbClr val="B4CC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
        <p:nvSpPr>
          <p:cNvPr id="488" name="Google Shape;488;p77"/>
          <p:cNvSpPr/>
          <p:nvPr/>
        </p:nvSpPr>
        <p:spPr>
          <a:xfrm>
            <a:off x="2749563" y="3988663"/>
            <a:ext cx="1069200" cy="335100"/>
          </a:xfrm>
          <a:prstGeom prst="rightArrow">
            <a:avLst>
              <a:gd fmla="val 50000" name="adj1"/>
              <a:gd fmla="val 50000" name="adj2"/>
            </a:avLst>
          </a:prstGeom>
          <a:noFill/>
          <a:ln cap="flat" cmpd="sng" w="28575">
            <a:solidFill>
              <a:srgbClr val="B4CC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
        <p:nvSpPr>
          <p:cNvPr id="489" name="Google Shape;489;p77"/>
          <p:cNvSpPr txBox="1"/>
          <p:nvPr/>
        </p:nvSpPr>
        <p:spPr>
          <a:xfrm>
            <a:off x="944852" y="4608000"/>
            <a:ext cx="7254300" cy="535500"/>
          </a:xfrm>
          <a:prstGeom prst="rect">
            <a:avLst/>
          </a:prstGeom>
          <a:noFill/>
          <a:ln cap="flat" cmpd="sng" w="9525">
            <a:solidFill>
              <a:srgbClr val="A6B808"/>
            </a:solidFill>
            <a:prstDash val="solid"/>
            <a:round/>
            <a:headEnd len="sm" w="sm" type="none"/>
            <a:tailEnd len="sm" w="sm" type="none"/>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GB" sz="1200">
                <a:solidFill>
                  <a:srgbClr val="FF0000"/>
                </a:solidFill>
              </a:rPr>
              <a:t>All information in this presentation is provisional and is subject to change. </a:t>
            </a:r>
            <a:endParaRPr sz="1200">
              <a:solidFill>
                <a:srgbClr val="FF0000"/>
              </a:solidFill>
            </a:endParaRPr>
          </a:p>
          <a:p>
            <a:pPr indent="0" lvl="0" marL="0" rtl="0" algn="ctr">
              <a:lnSpc>
                <a:spcPct val="115000"/>
              </a:lnSpc>
              <a:spcBef>
                <a:spcPts val="0"/>
              </a:spcBef>
              <a:spcAft>
                <a:spcPts val="0"/>
              </a:spcAft>
              <a:buNone/>
            </a:pPr>
            <a:r>
              <a:rPr lang="en-GB" sz="1200">
                <a:solidFill>
                  <a:srgbClr val="FF0000"/>
                </a:solidFill>
              </a:rPr>
              <a:t>All information will be superseded by information found in the published bid pack and Tender Notice. </a:t>
            </a:r>
            <a:endParaRPr sz="1100">
              <a:solidFill>
                <a:srgbClr val="FF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p78"/>
          <p:cNvSpPr txBox="1"/>
          <p:nvPr>
            <p:ph idx="2" type="ctrTitle"/>
          </p:nvPr>
        </p:nvSpPr>
        <p:spPr>
          <a:xfrm>
            <a:off x="341363" y="430406"/>
            <a:ext cx="7186200" cy="3993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GB"/>
              <a:t>Gold / Silver</a:t>
            </a:r>
            <a:endParaRPr/>
          </a:p>
          <a:p>
            <a:pPr indent="0" lvl="0" marL="0" rtl="0" algn="l">
              <a:spcBef>
                <a:spcPts val="0"/>
              </a:spcBef>
              <a:spcAft>
                <a:spcPts val="0"/>
              </a:spcAft>
              <a:buNone/>
            </a:pPr>
            <a:r>
              <a:t/>
            </a:r>
            <a:endParaRPr/>
          </a:p>
        </p:txBody>
      </p:sp>
      <p:graphicFrame>
        <p:nvGraphicFramePr>
          <p:cNvPr id="495" name="Google Shape;495;p78"/>
          <p:cNvGraphicFramePr/>
          <p:nvPr/>
        </p:nvGraphicFramePr>
        <p:xfrm>
          <a:off x="4236550" y="1086168"/>
          <a:ext cx="3000000" cy="3000000"/>
        </p:xfrm>
        <a:graphic>
          <a:graphicData uri="http://schemas.openxmlformats.org/drawingml/2006/table">
            <a:tbl>
              <a:tblPr>
                <a:noFill/>
                <a:tableStyleId>{AFAA4120-529C-4AEF-BB1F-C8B1292E100D}</a:tableStyleId>
              </a:tblPr>
              <a:tblGrid>
                <a:gridCol w="1552525"/>
                <a:gridCol w="2339375"/>
              </a:tblGrid>
              <a:tr h="263325">
                <a:tc>
                  <a:txBody>
                    <a:bodyPr/>
                    <a:lstStyle/>
                    <a:p>
                      <a:pPr indent="0" lvl="0" marL="72000" rtl="0" algn="l">
                        <a:spcBef>
                          <a:spcPts val="0"/>
                        </a:spcBef>
                        <a:spcAft>
                          <a:spcPts val="0"/>
                        </a:spcAft>
                        <a:buNone/>
                      </a:pPr>
                      <a:r>
                        <a:rPr b="1" lang="en-GB">
                          <a:latin typeface="Calibri"/>
                          <a:ea typeface="Calibri"/>
                          <a:cs typeface="Calibri"/>
                          <a:sym typeface="Calibri"/>
                        </a:rPr>
                        <a:t>Lot 1</a:t>
                      </a:r>
                      <a:endParaRPr b="1">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C8FFF5"/>
                    </a:solidFill>
                  </a:tcPr>
                </a:tc>
                <a:tc>
                  <a:txBody>
                    <a:bodyPr/>
                    <a:lstStyle/>
                    <a:p>
                      <a:pPr indent="0" lvl="0" marL="72000" rtl="0" algn="l">
                        <a:spcBef>
                          <a:spcPts val="0"/>
                        </a:spcBef>
                        <a:spcAft>
                          <a:spcPts val="0"/>
                        </a:spcAft>
                        <a:buNone/>
                      </a:pPr>
                      <a:r>
                        <a:rPr lang="en-GB">
                          <a:latin typeface="Calibri"/>
                          <a:ea typeface="Calibri"/>
                          <a:cs typeface="Calibri"/>
                          <a:sym typeface="Calibri"/>
                        </a:rPr>
                        <a:t>Gold </a:t>
                      </a:r>
                      <a:endParaRPr>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solidFill>
                      <a:srgbClr val="FFD966"/>
                    </a:solidFill>
                  </a:tcPr>
                </a:tc>
              </a:tr>
              <a:tr h="263325">
                <a:tc>
                  <a:txBody>
                    <a:bodyPr/>
                    <a:lstStyle/>
                    <a:p>
                      <a:pPr indent="0" lvl="0" marL="72000" rtl="0" algn="l">
                        <a:spcBef>
                          <a:spcPts val="0"/>
                        </a:spcBef>
                        <a:spcAft>
                          <a:spcPts val="0"/>
                        </a:spcAft>
                        <a:buNone/>
                      </a:pPr>
                      <a:r>
                        <a:rPr b="1" lang="en-GB">
                          <a:latin typeface="Calibri"/>
                          <a:ea typeface="Calibri"/>
                          <a:cs typeface="Calibri"/>
                          <a:sym typeface="Calibri"/>
                        </a:rPr>
                        <a:t>Lot 2</a:t>
                      </a:r>
                      <a:endParaRPr b="1">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FF2CC"/>
                    </a:solidFill>
                  </a:tcPr>
                </a:tc>
                <a:tc>
                  <a:txBody>
                    <a:bodyPr/>
                    <a:lstStyle/>
                    <a:p>
                      <a:pPr indent="0" lvl="0" marL="72000" rtl="0" algn="l">
                        <a:spcBef>
                          <a:spcPts val="0"/>
                        </a:spcBef>
                        <a:spcAft>
                          <a:spcPts val="0"/>
                        </a:spcAft>
                        <a:buNone/>
                      </a:pPr>
                      <a:r>
                        <a:rPr lang="en-GB">
                          <a:latin typeface="Calibri"/>
                          <a:ea typeface="Calibri"/>
                          <a:cs typeface="Calibri"/>
                          <a:sym typeface="Calibri"/>
                        </a:rPr>
                        <a:t>Gold</a:t>
                      </a:r>
                      <a:endParaRPr>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solidFill>
                      <a:srgbClr val="FFD966"/>
                    </a:solidFill>
                  </a:tcPr>
                </a:tc>
              </a:tr>
              <a:tr h="263325">
                <a:tc>
                  <a:txBody>
                    <a:bodyPr/>
                    <a:lstStyle/>
                    <a:p>
                      <a:pPr indent="0" lvl="0" marL="72000" rtl="0" algn="l">
                        <a:spcBef>
                          <a:spcPts val="0"/>
                        </a:spcBef>
                        <a:spcAft>
                          <a:spcPts val="0"/>
                        </a:spcAft>
                        <a:buNone/>
                      </a:pPr>
                      <a:r>
                        <a:rPr b="1" lang="en-GB">
                          <a:latin typeface="Calibri"/>
                          <a:ea typeface="Calibri"/>
                          <a:cs typeface="Calibri"/>
                          <a:sym typeface="Calibri"/>
                        </a:rPr>
                        <a:t>Lot 3</a:t>
                      </a:r>
                      <a:endParaRPr b="1">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6C6D6"/>
                    </a:solidFill>
                  </a:tcPr>
                </a:tc>
                <a:tc>
                  <a:txBody>
                    <a:bodyPr/>
                    <a:lstStyle/>
                    <a:p>
                      <a:pPr indent="0" lvl="0" marL="72000" rtl="0" algn="l">
                        <a:spcBef>
                          <a:spcPts val="0"/>
                        </a:spcBef>
                        <a:spcAft>
                          <a:spcPts val="0"/>
                        </a:spcAft>
                        <a:buNone/>
                      </a:pPr>
                      <a:r>
                        <a:rPr lang="en-GB">
                          <a:latin typeface="Calibri"/>
                          <a:ea typeface="Calibri"/>
                          <a:cs typeface="Calibri"/>
                          <a:sym typeface="Calibri"/>
                        </a:rPr>
                        <a:t>Silver </a:t>
                      </a:r>
                      <a:endParaRPr>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solidFill>
                      <a:srgbClr val="D9D9D9"/>
                    </a:solidFill>
                  </a:tcPr>
                </a:tc>
              </a:tr>
              <a:tr h="263325">
                <a:tc>
                  <a:txBody>
                    <a:bodyPr/>
                    <a:lstStyle/>
                    <a:p>
                      <a:pPr indent="0" lvl="0" marL="72000" rtl="0" algn="l">
                        <a:spcBef>
                          <a:spcPts val="0"/>
                        </a:spcBef>
                        <a:spcAft>
                          <a:spcPts val="0"/>
                        </a:spcAft>
                        <a:buNone/>
                      </a:pPr>
                      <a:r>
                        <a:rPr b="1" lang="en-GB">
                          <a:latin typeface="Calibri"/>
                          <a:ea typeface="Calibri"/>
                          <a:cs typeface="Calibri"/>
                          <a:sym typeface="Calibri"/>
                        </a:rPr>
                        <a:t>Lot 4</a:t>
                      </a:r>
                      <a:endParaRPr b="1">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E4E9B4"/>
                    </a:solidFill>
                  </a:tcPr>
                </a:tc>
                <a:tc>
                  <a:txBody>
                    <a:bodyPr/>
                    <a:lstStyle/>
                    <a:p>
                      <a:pPr indent="0" lvl="0" marL="72000" rtl="0" algn="l">
                        <a:spcBef>
                          <a:spcPts val="0"/>
                        </a:spcBef>
                        <a:spcAft>
                          <a:spcPts val="0"/>
                        </a:spcAft>
                        <a:buNone/>
                      </a:pPr>
                      <a:r>
                        <a:rPr lang="en-GB">
                          <a:latin typeface="Calibri"/>
                          <a:ea typeface="Calibri"/>
                          <a:cs typeface="Calibri"/>
                          <a:sym typeface="Calibri"/>
                        </a:rPr>
                        <a:t>Silver</a:t>
                      </a:r>
                      <a:endParaRPr>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solidFill>
                      <a:srgbClr val="D9D9D9"/>
                    </a:solidFill>
                  </a:tcPr>
                </a:tc>
              </a:tr>
              <a:tr h="263325">
                <a:tc>
                  <a:txBody>
                    <a:bodyPr/>
                    <a:lstStyle/>
                    <a:p>
                      <a:pPr indent="0" lvl="0" marL="72000" rtl="0" algn="l">
                        <a:spcBef>
                          <a:spcPts val="0"/>
                        </a:spcBef>
                        <a:spcAft>
                          <a:spcPts val="0"/>
                        </a:spcAft>
                        <a:buNone/>
                      </a:pPr>
                      <a:r>
                        <a:rPr b="1" lang="en-GB">
                          <a:latin typeface="Calibri"/>
                          <a:ea typeface="Calibri"/>
                          <a:cs typeface="Calibri"/>
                          <a:sym typeface="Calibri"/>
                        </a:rPr>
                        <a:t>Lot 5</a:t>
                      </a:r>
                      <a:endParaRPr b="1">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9CB9C"/>
                    </a:solidFill>
                  </a:tcPr>
                </a:tc>
                <a:tc>
                  <a:txBody>
                    <a:bodyPr/>
                    <a:lstStyle/>
                    <a:p>
                      <a:pPr indent="0" lvl="0" marL="72000" rtl="0" algn="l">
                        <a:spcBef>
                          <a:spcPts val="0"/>
                        </a:spcBef>
                        <a:spcAft>
                          <a:spcPts val="0"/>
                        </a:spcAft>
                        <a:buNone/>
                      </a:pPr>
                      <a:r>
                        <a:rPr lang="en-GB">
                          <a:latin typeface="Calibri"/>
                          <a:ea typeface="Calibri"/>
                          <a:cs typeface="Calibri"/>
                          <a:sym typeface="Calibri"/>
                        </a:rPr>
                        <a:t>Silver</a:t>
                      </a:r>
                      <a:endParaRPr>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solidFill>
                      <a:srgbClr val="D9D9D9"/>
                    </a:solidFill>
                  </a:tcPr>
                </a:tc>
              </a:tr>
              <a:tr h="263325">
                <a:tc>
                  <a:txBody>
                    <a:bodyPr/>
                    <a:lstStyle/>
                    <a:p>
                      <a:pPr indent="0" lvl="0" marL="72000" rtl="0" algn="l">
                        <a:spcBef>
                          <a:spcPts val="0"/>
                        </a:spcBef>
                        <a:spcAft>
                          <a:spcPts val="0"/>
                        </a:spcAft>
                        <a:buNone/>
                      </a:pPr>
                      <a:r>
                        <a:rPr b="1" lang="en-GB">
                          <a:latin typeface="Calibri"/>
                          <a:ea typeface="Calibri"/>
                          <a:cs typeface="Calibri"/>
                          <a:sym typeface="Calibri"/>
                        </a:rPr>
                        <a:t>Lot 6</a:t>
                      </a:r>
                      <a:endParaRPr b="1">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D2E9"/>
                    </a:solidFill>
                  </a:tcPr>
                </a:tc>
                <a:tc>
                  <a:txBody>
                    <a:bodyPr/>
                    <a:lstStyle/>
                    <a:p>
                      <a:pPr indent="0" lvl="0" marL="72000" rtl="0" algn="l">
                        <a:spcBef>
                          <a:spcPts val="0"/>
                        </a:spcBef>
                        <a:spcAft>
                          <a:spcPts val="0"/>
                        </a:spcAft>
                        <a:buNone/>
                      </a:pPr>
                      <a:r>
                        <a:rPr lang="en-GB">
                          <a:latin typeface="Calibri"/>
                          <a:ea typeface="Calibri"/>
                          <a:cs typeface="Calibri"/>
                          <a:sym typeface="Calibri"/>
                        </a:rPr>
                        <a:t>Gold</a:t>
                      </a:r>
                      <a:endParaRPr>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solidFill>
                      <a:srgbClr val="FFD966"/>
                    </a:solidFill>
                  </a:tcPr>
                </a:tc>
              </a:tr>
              <a:tr h="263325">
                <a:tc>
                  <a:txBody>
                    <a:bodyPr/>
                    <a:lstStyle/>
                    <a:p>
                      <a:pPr indent="0" lvl="0" marL="72000" rtl="0" algn="l">
                        <a:spcBef>
                          <a:spcPts val="0"/>
                        </a:spcBef>
                        <a:spcAft>
                          <a:spcPts val="0"/>
                        </a:spcAft>
                        <a:buNone/>
                      </a:pPr>
                      <a:r>
                        <a:rPr b="1" lang="en-GB">
                          <a:latin typeface="Calibri"/>
                          <a:ea typeface="Calibri"/>
                          <a:cs typeface="Calibri"/>
                          <a:sym typeface="Calibri"/>
                        </a:rPr>
                        <a:t>Lot 7</a:t>
                      </a:r>
                      <a:endParaRPr b="1">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3F3F3"/>
                    </a:solidFill>
                  </a:tcPr>
                </a:tc>
                <a:tc>
                  <a:txBody>
                    <a:bodyPr/>
                    <a:lstStyle/>
                    <a:p>
                      <a:pPr indent="0" lvl="0" marL="72000" rtl="0" algn="l">
                        <a:spcBef>
                          <a:spcPts val="0"/>
                        </a:spcBef>
                        <a:spcAft>
                          <a:spcPts val="0"/>
                        </a:spcAft>
                        <a:buNone/>
                      </a:pPr>
                      <a:r>
                        <a:rPr lang="en-GB">
                          <a:latin typeface="Calibri"/>
                          <a:ea typeface="Calibri"/>
                          <a:cs typeface="Calibri"/>
                          <a:sym typeface="Calibri"/>
                        </a:rPr>
                        <a:t>Silver</a:t>
                      </a:r>
                      <a:endParaRPr>
                        <a:latin typeface="Calibri"/>
                        <a:ea typeface="Calibri"/>
                        <a:cs typeface="Calibri"/>
                        <a:sym typeface="Calibri"/>
                      </a:endParaRPr>
                    </a:p>
                  </a:txBody>
                  <a:tcPr marT="36000" marB="54000" marR="91425" marL="18000">
                    <a:lnL cap="flat" cmpd="sng" w="9525">
                      <a:solidFill>
                        <a:srgbClr val="9E9E9E"/>
                      </a:solidFill>
                      <a:prstDash val="solid"/>
                      <a:round/>
                      <a:headEnd len="sm" w="sm" type="none"/>
                      <a:tailEnd len="sm" w="sm" type="none"/>
                    </a:lnL>
                    <a:solidFill>
                      <a:srgbClr val="D9D9D9"/>
                    </a:solidFill>
                  </a:tcPr>
                </a:tc>
              </a:tr>
              <a:tr h="263325">
                <a:tc>
                  <a:txBody>
                    <a:bodyPr/>
                    <a:lstStyle/>
                    <a:p>
                      <a:pPr indent="0" lvl="0" marL="72000" rtl="0" algn="l">
                        <a:spcBef>
                          <a:spcPts val="0"/>
                        </a:spcBef>
                        <a:spcAft>
                          <a:spcPts val="0"/>
                        </a:spcAft>
                        <a:buNone/>
                      </a:pPr>
                      <a:r>
                        <a:rPr b="1" lang="en-GB">
                          <a:latin typeface="Calibri"/>
                          <a:ea typeface="Calibri"/>
                          <a:cs typeface="Calibri"/>
                          <a:sym typeface="Calibri"/>
                        </a:rPr>
                        <a:t>Lot 8</a:t>
                      </a:r>
                      <a:endParaRPr b="1">
                        <a:latin typeface="Calibri"/>
                        <a:ea typeface="Calibri"/>
                        <a:cs typeface="Calibri"/>
                        <a:sym typeface="Calibri"/>
                      </a:endParaRPr>
                    </a:p>
                  </a:txBody>
                  <a:tcPr marT="36000" marB="54000" marR="91425" marL="18000">
                    <a:lnT cap="flat" cmpd="sng" w="9525">
                      <a:solidFill>
                        <a:srgbClr val="9E9E9E"/>
                      </a:solidFill>
                      <a:prstDash val="solid"/>
                      <a:round/>
                      <a:headEnd len="sm" w="sm" type="none"/>
                      <a:tailEnd len="sm" w="sm" type="none"/>
                    </a:lnT>
                    <a:solidFill>
                      <a:srgbClr val="EA9999"/>
                    </a:solidFill>
                  </a:tcPr>
                </a:tc>
                <a:tc>
                  <a:txBody>
                    <a:bodyPr/>
                    <a:lstStyle/>
                    <a:p>
                      <a:pPr indent="0" lvl="0" marL="72000" rtl="0" algn="l">
                        <a:spcBef>
                          <a:spcPts val="0"/>
                        </a:spcBef>
                        <a:spcAft>
                          <a:spcPts val="0"/>
                        </a:spcAft>
                        <a:buNone/>
                      </a:pPr>
                      <a:r>
                        <a:rPr lang="en-GB">
                          <a:latin typeface="Calibri"/>
                          <a:ea typeface="Calibri"/>
                          <a:cs typeface="Calibri"/>
                          <a:sym typeface="Calibri"/>
                        </a:rPr>
                        <a:t>Silver</a:t>
                      </a:r>
                      <a:endParaRPr>
                        <a:latin typeface="Calibri"/>
                        <a:ea typeface="Calibri"/>
                        <a:cs typeface="Calibri"/>
                        <a:sym typeface="Calibri"/>
                      </a:endParaRPr>
                    </a:p>
                  </a:txBody>
                  <a:tcPr marT="36000" marB="54000" marR="91425" marL="18000">
                    <a:solidFill>
                      <a:srgbClr val="D9D9D9"/>
                    </a:solidFill>
                  </a:tcPr>
                </a:tc>
              </a:tr>
              <a:tr h="263325">
                <a:tc>
                  <a:txBody>
                    <a:bodyPr/>
                    <a:lstStyle/>
                    <a:p>
                      <a:pPr indent="0" lvl="0" marL="72000" rtl="0" algn="l">
                        <a:spcBef>
                          <a:spcPts val="0"/>
                        </a:spcBef>
                        <a:spcAft>
                          <a:spcPts val="0"/>
                        </a:spcAft>
                        <a:buNone/>
                      </a:pPr>
                      <a:r>
                        <a:rPr b="1" lang="en-GB">
                          <a:latin typeface="Calibri"/>
                          <a:ea typeface="Calibri"/>
                          <a:cs typeface="Calibri"/>
                          <a:sym typeface="Calibri"/>
                        </a:rPr>
                        <a:t>Lot 9a </a:t>
                      </a:r>
                      <a:endParaRPr b="1">
                        <a:latin typeface="Calibri"/>
                        <a:ea typeface="Calibri"/>
                        <a:cs typeface="Calibri"/>
                        <a:sym typeface="Calibri"/>
                      </a:endParaRPr>
                    </a:p>
                  </a:txBody>
                  <a:tcPr marT="36000" marB="54000" marR="91425" marL="18000">
                    <a:solidFill>
                      <a:srgbClr val="D2E0FE"/>
                    </a:solidFill>
                  </a:tcPr>
                </a:tc>
                <a:tc>
                  <a:txBody>
                    <a:bodyPr/>
                    <a:lstStyle/>
                    <a:p>
                      <a:pPr indent="0" lvl="0" marL="72000" rtl="0" algn="l">
                        <a:spcBef>
                          <a:spcPts val="0"/>
                        </a:spcBef>
                        <a:spcAft>
                          <a:spcPts val="0"/>
                        </a:spcAft>
                        <a:buNone/>
                      </a:pPr>
                      <a:r>
                        <a:rPr lang="en-GB">
                          <a:latin typeface="Calibri"/>
                          <a:ea typeface="Calibri"/>
                          <a:cs typeface="Calibri"/>
                          <a:sym typeface="Calibri"/>
                        </a:rPr>
                        <a:t>Silver</a:t>
                      </a:r>
                      <a:endParaRPr>
                        <a:latin typeface="Calibri"/>
                        <a:ea typeface="Calibri"/>
                        <a:cs typeface="Calibri"/>
                        <a:sym typeface="Calibri"/>
                      </a:endParaRPr>
                    </a:p>
                  </a:txBody>
                  <a:tcPr marT="36000" marB="54000" marR="91425" marL="18000">
                    <a:solidFill>
                      <a:srgbClr val="D9D9D9"/>
                    </a:solidFill>
                  </a:tcPr>
                </a:tc>
              </a:tr>
              <a:tr h="263325">
                <a:tc>
                  <a:txBody>
                    <a:bodyPr/>
                    <a:lstStyle/>
                    <a:p>
                      <a:pPr indent="0" lvl="0" marL="72000" rtl="0" algn="l">
                        <a:spcBef>
                          <a:spcPts val="0"/>
                        </a:spcBef>
                        <a:spcAft>
                          <a:spcPts val="0"/>
                        </a:spcAft>
                        <a:buNone/>
                      </a:pPr>
                      <a:r>
                        <a:rPr b="1" lang="en-GB">
                          <a:latin typeface="Calibri"/>
                          <a:ea typeface="Calibri"/>
                          <a:cs typeface="Calibri"/>
                          <a:sym typeface="Calibri"/>
                        </a:rPr>
                        <a:t>Lot 9b</a:t>
                      </a:r>
                      <a:endParaRPr b="1">
                        <a:latin typeface="Calibri"/>
                        <a:ea typeface="Calibri"/>
                        <a:cs typeface="Calibri"/>
                        <a:sym typeface="Calibri"/>
                      </a:endParaRPr>
                    </a:p>
                  </a:txBody>
                  <a:tcPr marT="36000" marB="54000" marR="91425" marL="18000">
                    <a:solidFill>
                      <a:srgbClr val="D2E0FE"/>
                    </a:solidFill>
                  </a:tcPr>
                </a:tc>
                <a:tc>
                  <a:txBody>
                    <a:bodyPr/>
                    <a:lstStyle/>
                    <a:p>
                      <a:pPr indent="0" lvl="0" marL="72000" rtl="0" algn="l">
                        <a:spcBef>
                          <a:spcPts val="0"/>
                        </a:spcBef>
                        <a:spcAft>
                          <a:spcPts val="0"/>
                        </a:spcAft>
                        <a:buNone/>
                      </a:pPr>
                      <a:r>
                        <a:rPr lang="en-GB">
                          <a:latin typeface="Calibri"/>
                          <a:ea typeface="Calibri"/>
                          <a:cs typeface="Calibri"/>
                          <a:sym typeface="Calibri"/>
                        </a:rPr>
                        <a:t>Silver</a:t>
                      </a:r>
                      <a:endParaRPr>
                        <a:latin typeface="Calibri"/>
                        <a:ea typeface="Calibri"/>
                        <a:cs typeface="Calibri"/>
                        <a:sym typeface="Calibri"/>
                      </a:endParaRPr>
                    </a:p>
                  </a:txBody>
                  <a:tcPr marT="36000" marB="54000" marR="91425" marL="18000">
                    <a:solidFill>
                      <a:srgbClr val="D9D9D9"/>
                    </a:solidFill>
                  </a:tcPr>
                </a:tc>
              </a:tr>
              <a:tr h="263325">
                <a:tc>
                  <a:txBody>
                    <a:bodyPr/>
                    <a:lstStyle/>
                    <a:p>
                      <a:pPr indent="0" lvl="0" marL="72000" rtl="0" algn="l">
                        <a:spcBef>
                          <a:spcPts val="0"/>
                        </a:spcBef>
                        <a:spcAft>
                          <a:spcPts val="0"/>
                        </a:spcAft>
                        <a:buNone/>
                      </a:pPr>
                      <a:r>
                        <a:rPr b="1" lang="en-GB">
                          <a:latin typeface="Calibri"/>
                          <a:ea typeface="Calibri"/>
                          <a:cs typeface="Calibri"/>
                          <a:sym typeface="Calibri"/>
                        </a:rPr>
                        <a:t>Lot 9c</a:t>
                      </a:r>
                      <a:endParaRPr b="1">
                        <a:latin typeface="Calibri"/>
                        <a:ea typeface="Calibri"/>
                        <a:cs typeface="Calibri"/>
                        <a:sym typeface="Calibri"/>
                      </a:endParaRPr>
                    </a:p>
                  </a:txBody>
                  <a:tcPr marT="36000" marB="54000" marR="91425" marL="18000">
                    <a:solidFill>
                      <a:srgbClr val="D2E0FE"/>
                    </a:solidFill>
                  </a:tcPr>
                </a:tc>
                <a:tc>
                  <a:txBody>
                    <a:bodyPr/>
                    <a:lstStyle/>
                    <a:p>
                      <a:pPr indent="0" lvl="0" marL="72000" rtl="0" algn="l">
                        <a:spcBef>
                          <a:spcPts val="0"/>
                        </a:spcBef>
                        <a:spcAft>
                          <a:spcPts val="0"/>
                        </a:spcAft>
                        <a:buNone/>
                      </a:pPr>
                      <a:r>
                        <a:rPr lang="en-GB">
                          <a:latin typeface="Calibri"/>
                          <a:ea typeface="Calibri"/>
                          <a:cs typeface="Calibri"/>
                          <a:sym typeface="Calibri"/>
                        </a:rPr>
                        <a:t>Silver</a:t>
                      </a:r>
                      <a:endParaRPr>
                        <a:latin typeface="Calibri"/>
                        <a:ea typeface="Calibri"/>
                        <a:cs typeface="Calibri"/>
                        <a:sym typeface="Calibri"/>
                      </a:endParaRPr>
                    </a:p>
                  </a:txBody>
                  <a:tcPr marT="36000" marB="54000" marR="91425" marL="18000">
                    <a:solidFill>
                      <a:srgbClr val="D9D9D9"/>
                    </a:solidFill>
                  </a:tcPr>
                </a:tc>
              </a:tr>
            </a:tbl>
          </a:graphicData>
        </a:graphic>
      </p:graphicFrame>
      <p:sp>
        <p:nvSpPr>
          <p:cNvPr id="496" name="Google Shape;496;p78"/>
          <p:cNvSpPr txBox="1"/>
          <p:nvPr/>
        </p:nvSpPr>
        <p:spPr>
          <a:xfrm>
            <a:off x="944850" y="4679480"/>
            <a:ext cx="7254300" cy="469500"/>
          </a:xfrm>
          <a:prstGeom prst="rect">
            <a:avLst/>
          </a:prstGeom>
          <a:noFill/>
          <a:ln cap="flat" cmpd="sng" w="9525">
            <a:solidFill>
              <a:srgbClr val="A6B808"/>
            </a:solidFill>
            <a:prstDash val="solid"/>
            <a:round/>
            <a:headEnd len="sm" w="sm" type="none"/>
            <a:tailEnd len="sm" w="sm" type="none"/>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GB" sz="1000">
                <a:solidFill>
                  <a:srgbClr val="FF0000"/>
                </a:solidFill>
              </a:rPr>
              <a:t>All information in this presentation is provisional and is subject to change. </a:t>
            </a:r>
            <a:endParaRPr sz="1000">
              <a:solidFill>
                <a:srgbClr val="FF0000"/>
              </a:solidFill>
            </a:endParaRPr>
          </a:p>
          <a:p>
            <a:pPr indent="0" lvl="0" marL="0" rtl="0" algn="ctr">
              <a:lnSpc>
                <a:spcPct val="115000"/>
              </a:lnSpc>
              <a:spcBef>
                <a:spcPts val="0"/>
              </a:spcBef>
              <a:spcAft>
                <a:spcPts val="0"/>
              </a:spcAft>
              <a:buNone/>
            </a:pPr>
            <a:r>
              <a:rPr lang="en-GB" sz="1000">
                <a:solidFill>
                  <a:srgbClr val="FF0000"/>
                </a:solidFill>
              </a:rPr>
              <a:t>All information will be superseded by information found in the published bid pack and Tender Notice. </a:t>
            </a:r>
            <a:endParaRPr sz="900">
              <a:solidFill>
                <a:srgbClr val="FF0000"/>
              </a:solidFill>
            </a:endParaRPr>
          </a:p>
        </p:txBody>
      </p:sp>
      <p:sp>
        <p:nvSpPr>
          <p:cNvPr id="497" name="Google Shape;497;p78"/>
          <p:cNvSpPr/>
          <p:nvPr/>
        </p:nvSpPr>
        <p:spPr>
          <a:xfrm>
            <a:off x="341377" y="1508900"/>
            <a:ext cx="1562700" cy="719100"/>
          </a:xfrm>
          <a:prstGeom prst="roundRect">
            <a:avLst>
              <a:gd fmla="val 16667" name="adj"/>
            </a:avLst>
          </a:prstGeom>
          <a:noFill/>
          <a:ln cap="flat" cmpd="sng" w="19050">
            <a:solidFill>
              <a:srgbClr val="FFD966"/>
            </a:solidFill>
            <a:prstDash val="solid"/>
            <a:round/>
            <a:headEnd len="sm" w="sm" type="none"/>
            <a:tailEnd len="sm" w="sm" type="none"/>
          </a:ln>
        </p:spPr>
        <p:txBody>
          <a:bodyPr anchorCtr="0" anchor="ctr" bIns="82125" lIns="82125" spcFirstLastPara="1" rIns="82125" wrap="square" tIns="82125">
            <a:noAutofit/>
          </a:bodyPr>
          <a:lstStyle/>
          <a:p>
            <a:pPr indent="0" lvl="0" marL="0" marR="0" rtl="0" algn="l">
              <a:lnSpc>
                <a:spcPct val="100000"/>
              </a:lnSpc>
              <a:spcBef>
                <a:spcPts val="0"/>
              </a:spcBef>
              <a:spcAft>
                <a:spcPts val="0"/>
              </a:spcAft>
              <a:buClr>
                <a:srgbClr val="000000"/>
              </a:buClr>
              <a:buSzPts val="1058"/>
              <a:buFont typeface="Arial"/>
              <a:buNone/>
            </a:pPr>
            <a:r>
              <a:rPr lang="en-GB" sz="1600">
                <a:latin typeface="Calibri"/>
                <a:ea typeface="Calibri"/>
                <a:cs typeface="Calibri"/>
                <a:sym typeface="Calibri"/>
              </a:rPr>
              <a:t>Attachment 5a Gold FVRA tool </a:t>
            </a:r>
            <a:endParaRPr sz="1600" u="none" cap="none" strike="noStrike">
              <a:solidFill>
                <a:srgbClr val="000000"/>
              </a:solidFill>
              <a:latin typeface="Calibri"/>
              <a:ea typeface="Calibri"/>
              <a:cs typeface="Calibri"/>
              <a:sym typeface="Calibri"/>
            </a:endParaRPr>
          </a:p>
        </p:txBody>
      </p:sp>
      <p:sp>
        <p:nvSpPr>
          <p:cNvPr id="498" name="Google Shape;498;p78"/>
          <p:cNvSpPr/>
          <p:nvPr/>
        </p:nvSpPr>
        <p:spPr>
          <a:xfrm>
            <a:off x="2048525" y="1508900"/>
            <a:ext cx="1562700" cy="719100"/>
          </a:xfrm>
          <a:prstGeom prst="roundRect">
            <a:avLst>
              <a:gd fmla="val 16667" name="adj"/>
            </a:avLst>
          </a:prstGeom>
          <a:noFill/>
          <a:ln cap="flat" cmpd="sng" w="19050">
            <a:solidFill>
              <a:srgbClr val="D9D9D9"/>
            </a:solidFill>
            <a:prstDash val="solid"/>
            <a:round/>
            <a:headEnd len="sm" w="sm" type="none"/>
            <a:tailEnd len="sm" w="sm" type="none"/>
          </a:ln>
        </p:spPr>
        <p:txBody>
          <a:bodyPr anchorCtr="0" anchor="ctr" bIns="82125" lIns="82125" spcFirstLastPara="1" rIns="82125" wrap="square" tIns="82125">
            <a:noAutofit/>
          </a:bodyPr>
          <a:lstStyle/>
          <a:p>
            <a:pPr indent="0" lvl="0" marL="0" marR="0" rtl="0" algn="ctr">
              <a:lnSpc>
                <a:spcPct val="100000"/>
              </a:lnSpc>
              <a:spcBef>
                <a:spcPts val="0"/>
              </a:spcBef>
              <a:spcAft>
                <a:spcPts val="0"/>
              </a:spcAft>
              <a:buClr>
                <a:srgbClr val="000000"/>
              </a:buClr>
              <a:buSzPts val="1058"/>
              <a:buFont typeface="Arial"/>
              <a:buNone/>
            </a:pPr>
            <a:r>
              <a:rPr lang="en-GB" sz="1600">
                <a:solidFill>
                  <a:schemeClr val="dk1"/>
                </a:solidFill>
                <a:latin typeface="Calibri"/>
                <a:ea typeface="Calibri"/>
                <a:cs typeface="Calibri"/>
                <a:sym typeface="Calibri"/>
              </a:rPr>
              <a:t>Attachment 5a Silver FVRA tool </a:t>
            </a:r>
            <a:r>
              <a:rPr lang="en-GB" sz="1600">
                <a:latin typeface="Calibri"/>
                <a:ea typeface="Calibri"/>
                <a:cs typeface="Calibri"/>
                <a:sym typeface="Calibri"/>
              </a:rPr>
              <a:t> </a:t>
            </a:r>
            <a:endParaRPr sz="1600" u="none" cap="none" strike="noStrike">
              <a:solidFill>
                <a:srgbClr val="000000"/>
              </a:solidFill>
              <a:latin typeface="Calibri"/>
              <a:ea typeface="Calibri"/>
              <a:cs typeface="Calibri"/>
              <a:sym typeface="Calibri"/>
            </a:endParaRPr>
          </a:p>
        </p:txBody>
      </p:sp>
      <p:sp>
        <p:nvSpPr>
          <p:cNvPr id="499" name="Google Shape;499;p78"/>
          <p:cNvSpPr/>
          <p:nvPr/>
        </p:nvSpPr>
        <p:spPr>
          <a:xfrm>
            <a:off x="417225" y="2500875"/>
            <a:ext cx="3194100" cy="1618800"/>
          </a:xfrm>
          <a:prstGeom prst="roundRect">
            <a:avLst>
              <a:gd fmla="val 16667" name="adj"/>
            </a:avLst>
          </a:prstGeom>
          <a:solidFill>
            <a:srgbClr val="FFFFFF"/>
          </a:solidFill>
          <a:ln cap="flat" cmpd="sng" w="19050">
            <a:solidFill>
              <a:srgbClr val="699AFF"/>
            </a:solidFill>
            <a:prstDash val="solid"/>
            <a:round/>
            <a:headEnd len="sm" w="sm" type="none"/>
            <a:tailEnd len="sm" w="sm" type="none"/>
          </a:ln>
        </p:spPr>
        <p:txBody>
          <a:bodyPr anchorCtr="0" anchor="ctr" bIns="82125" lIns="82125" spcFirstLastPara="1" rIns="82125" wrap="square" tIns="82125">
            <a:noAutofit/>
          </a:bodyPr>
          <a:lstStyle/>
          <a:p>
            <a:pPr indent="0" lvl="0" marL="0" marR="0" rtl="0" algn="l">
              <a:lnSpc>
                <a:spcPct val="100000"/>
              </a:lnSpc>
              <a:spcBef>
                <a:spcPts val="0"/>
              </a:spcBef>
              <a:spcAft>
                <a:spcPts val="0"/>
              </a:spcAft>
              <a:buClr>
                <a:srgbClr val="000000"/>
              </a:buClr>
              <a:buSzPts val="1058"/>
              <a:buFont typeface="Arial"/>
              <a:buNone/>
            </a:pPr>
            <a:r>
              <a:rPr lang="en-GB">
                <a:latin typeface="Calibri"/>
                <a:ea typeface="Calibri"/>
                <a:cs typeface="Calibri"/>
                <a:sym typeface="Calibri"/>
              </a:rPr>
              <a:t>Gold and Silver contracts are for critical products and services, and are typically more complex. </a:t>
            </a:r>
            <a:endParaRPr>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58"/>
              <a:buFont typeface="Arial"/>
              <a:buNone/>
            </a:pPr>
            <a:r>
              <a:t/>
            </a:r>
            <a:endParaRPr>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58"/>
              <a:buFont typeface="Arial"/>
              <a:buNone/>
            </a:pPr>
            <a:r>
              <a:rPr lang="en-GB">
                <a:latin typeface="Calibri"/>
                <a:ea typeface="Calibri"/>
                <a:cs typeface="Calibri"/>
                <a:sym typeface="Calibri"/>
              </a:rPr>
              <a:t>A detailed assessment is needed using the metrics and ratios outlined in Attachment 5a. </a:t>
            </a:r>
            <a:endParaRPr>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CS 2025 slide deck">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