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12192000"/>
  <p:notesSz cx="6858000" cy="9144000"/>
  <p:embeddedFontLst>
    <p:embeddedFont>
      <p:font typeface="Roboto Thin"/>
      <p:regular r:id="rId38"/>
      <p:bold r:id="rId39"/>
      <p:italic r:id="rId40"/>
      <p:boldItalic r:id="rId41"/>
    </p:embeddedFont>
    <p:embeddedFont>
      <p:font typeface="Roboto Medium"/>
      <p:regular r:id="rId42"/>
      <p:bold r:id="rId43"/>
      <p:italic r:id="rId44"/>
      <p:boldItalic r:id="rId45"/>
    </p:embeddedFont>
    <p:embeddedFont>
      <p:font typeface="Roboto"/>
      <p:regular r:id="rId46"/>
      <p:bold r:id="rId47"/>
      <p:italic r:id="rId48"/>
      <p:boldItalic r:id="rId49"/>
    </p:embeddedFont>
    <p:embeddedFont>
      <p:font typeface="Lato Light"/>
      <p:regular r:id="rId50"/>
      <p:bold r:id="rId51"/>
      <p:italic r:id="rId52"/>
      <p:boldItalic r:id="rId53"/>
    </p:embeddedFont>
    <p:embeddedFont>
      <p:font typeface="Helvetica Neue"/>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5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944003-45C6-44E7-B00F-51A12F6B2A10}">
  <a:tblStyle styleId="{42944003-45C6-44E7-B00F-51A12F6B2A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F689341-12FD-41D9-AE73-6FF623CFBDE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italic.fntdata"/><Relationship Id="rId42" Type="http://schemas.openxmlformats.org/officeDocument/2006/relationships/font" Target="fonts/RobotoMedium-regular.fntdata"/><Relationship Id="rId41" Type="http://schemas.openxmlformats.org/officeDocument/2006/relationships/font" Target="fonts/RobotoThin-boldItalic.fntdata"/><Relationship Id="rId44" Type="http://schemas.openxmlformats.org/officeDocument/2006/relationships/font" Target="fonts/RobotoMedium-italic.fntdata"/><Relationship Id="rId43" Type="http://schemas.openxmlformats.org/officeDocument/2006/relationships/font" Target="fonts/RobotoMedium-bold.fntdata"/><Relationship Id="rId46" Type="http://schemas.openxmlformats.org/officeDocument/2006/relationships/font" Target="fonts/Roboto-regular.fntdata"/><Relationship Id="rId45" Type="http://schemas.openxmlformats.org/officeDocument/2006/relationships/font" Target="fonts/Roboto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Thin-bold.fntdata"/><Relationship Id="rId38" Type="http://schemas.openxmlformats.org/officeDocument/2006/relationships/font" Target="fonts/RobotoThin-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bold.fntdata"/><Relationship Id="rId50" Type="http://schemas.openxmlformats.org/officeDocument/2006/relationships/font" Target="fonts/LatoLight-regular.fntdata"/><Relationship Id="rId53" Type="http://schemas.openxmlformats.org/officeDocument/2006/relationships/font" Target="fonts/LatoLight-boldItalic.fntdata"/><Relationship Id="rId52" Type="http://schemas.openxmlformats.org/officeDocument/2006/relationships/font" Target="fonts/LatoLight-italic.fntdata"/><Relationship Id="rId11" Type="http://schemas.openxmlformats.org/officeDocument/2006/relationships/slide" Target="slides/slide5.xml"/><Relationship Id="rId55" Type="http://schemas.openxmlformats.org/officeDocument/2006/relationships/font" Target="fonts/HelveticaNeue-bold.fntdata"/><Relationship Id="rId10" Type="http://schemas.openxmlformats.org/officeDocument/2006/relationships/slide" Target="slides/slide4.xml"/><Relationship Id="rId54" Type="http://schemas.openxmlformats.org/officeDocument/2006/relationships/font" Target="fonts/HelveticaNeue-regular.fntdata"/><Relationship Id="rId13" Type="http://schemas.openxmlformats.org/officeDocument/2006/relationships/slide" Target="slides/slide7.xml"/><Relationship Id="rId57" Type="http://schemas.openxmlformats.org/officeDocument/2006/relationships/font" Target="fonts/HelveticaNeue-boldItalic.fntdata"/><Relationship Id="rId12" Type="http://schemas.openxmlformats.org/officeDocument/2006/relationships/slide" Target="slides/slide6.xml"/><Relationship Id="rId56" Type="http://schemas.openxmlformats.org/officeDocument/2006/relationships/font" Target="fonts/HelveticaNeue-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2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2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2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2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2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2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2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5548a44509_0_27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35548a44509_0_27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6c881c7757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36c881c775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680fd4cd5f_0_2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680fd4cd5f_0_20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6c85ff9d1d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36c85ff9d1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6e6129d635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36e6129d63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6c85ff9d1d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36c85ff9d1d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ae70feb0d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 name="Google Shape;372;g3ae70feb0d0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ae70feb0d0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g3ae70feb0d0_0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86" name="Google Shape;386;g3ae70feb0d0_0_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ae70feb0d0_0_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050">
              <a:solidFill>
                <a:srgbClr val="444746"/>
              </a:solidFill>
              <a:latin typeface="Roboto"/>
              <a:ea typeface="Roboto"/>
              <a:cs typeface="Roboto"/>
              <a:sym typeface="Roboto"/>
            </a:endParaRPr>
          </a:p>
        </p:txBody>
      </p:sp>
      <p:sp>
        <p:nvSpPr>
          <p:cNvPr id="417" name="Google Shape;417;g3ae70feb0d0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af894334e1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050">
              <a:solidFill>
                <a:srgbClr val="444746"/>
              </a:solidFill>
              <a:latin typeface="Roboto"/>
              <a:ea typeface="Roboto"/>
              <a:cs typeface="Roboto"/>
              <a:sym typeface="Roboto"/>
            </a:endParaRPr>
          </a:p>
        </p:txBody>
      </p:sp>
      <p:sp>
        <p:nvSpPr>
          <p:cNvPr id="425" name="Google Shape;425;g3af894334e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afefb9e29e_0_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050">
              <a:solidFill>
                <a:srgbClr val="444746"/>
              </a:solidFill>
              <a:latin typeface="Roboto"/>
              <a:ea typeface="Roboto"/>
              <a:cs typeface="Roboto"/>
              <a:sym typeface="Roboto"/>
            </a:endParaRPr>
          </a:p>
        </p:txBody>
      </p:sp>
      <p:sp>
        <p:nvSpPr>
          <p:cNvPr id="450" name="Google Shape;450;g3afefb9e29e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afefb9e29e_0_1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Worth just talking through the simple steps, e.g.</a:t>
            </a:r>
            <a:endParaRPr sz="1050">
              <a:solidFill>
                <a:srgbClr val="444746"/>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  Supplier tenders for the framework </a:t>
            </a:r>
            <a:endParaRPr sz="1050">
              <a:solidFill>
                <a:srgbClr val="444746"/>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 agree to general t&amp;cs</a:t>
            </a:r>
            <a:endParaRPr sz="1050">
              <a:solidFill>
                <a:srgbClr val="444746"/>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 supplier proposes vehicles against the national spec' (as many as they want)</a:t>
            </a:r>
            <a:endParaRPr sz="1050">
              <a:solidFill>
                <a:srgbClr val="444746"/>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 supplier agrees pricing to be managed at framework (annually reviewed? MRP + discount?)</a:t>
            </a:r>
            <a:endParaRPr sz="1050">
              <a:solidFill>
                <a:srgbClr val="444746"/>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 national spec' will be updated over time and new vehicles will be invited to be proposed</a:t>
            </a:r>
            <a:endParaRPr sz="1050">
              <a:solidFill>
                <a:srgbClr val="444746"/>
              </a:solidFill>
              <a:latin typeface="Roboto"/>
              <a:ea typeface="Roboto"/>
              <a:cs typeface="Roboto"/>
              <a:sym typeface="Roboto"/>
            </a:endParaRPr>
          </a:p>
          <a:p>
            <a:pPr indent="0" lvl="0" marL="0" rtl="0" algn="l">
              <a:lnSpc>
                <a:spcPct val="100000"/>
              </a:lnSpc>
              <a:spcBef>
                <a:spcPts val="0"/>
              </a:spcBef>
              <a:spcAft>
                <a:spcPts val="0"/>
              </a:spcAft>
              <a:buSzPts val="1400"/>
              <a:buNone/>
            </a:pPr>
            <a:r>
              <a:rPr lang="en-US" sz="1050">
                <a:solidFill>
                  <a:srgbClr val="444746"/>
                </a:solidFill>
                <a:latin typeface="Roboto"/>
                <a:ea typeface="Roboto"/>
                <a:cs typeface="Roboto"/>
                <a:sym typeface="Roboto"/>
              </a:rPr>
              <a:t>- anticipate vast majority of Buyers will AWOC</a:t>
            </a:r>
            <a:endParaRPr sz="1050">
              <a:solidFill>
                <a:srgbClr val="444746"/>
              </a:solidFill>
              <a:latin typeface="Roboto"/>
              <a:ea typeface="Roboto"/>
              <a:cs typeface="Roboto"/>
              <a:sym typeface="Roboto"/>
            </a:endParaRPr>
          </a:p>
        </p:txBody>
      </p:sp>
      <p:sp>
        <p:nvSpPr>
          <p:cNvPr id="456" name="Google Shape;456;g3afefb9e29e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6b04912ffd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6b04912ffd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6c85ff9d1d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6c85ff9d1d_0_3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5548a44509_0_44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5548a44509_0_44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5548a44509_0_2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5548a44509_0_25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5548a44509_0_45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5548a44509_0_45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a9342bcb26_0_5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a9342bcb26_0_58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6b04912ffd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6b04912ffd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6c85ff9d1d_0_4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36c85ff9d1d_0_4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5548a44509_0_24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35548a44509_0_24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7075572dd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7075572dd8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5548a44509_0_4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5548a44509_0_45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51f7643ee9_5_1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251f7643ee9_5_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5548a44509_0_17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35548a44509_0_17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a9342bcb2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a9342bcb26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a9342bcb26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a9342bcb26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680fd4cd5f_0_1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680fd4cd5f_0_1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5548a44509_0_27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35548a44509_0_27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2.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12975" l="0" r="7723" t="14455"/>
          <a:stretch/>
        </p:blipFill>
        <p:spPr>
          <a:xfrm>
            <a:off x="0" y="0"/>
            <a:ext cx="12192000" cy="6414299"/>
          </a:xfrm>
          <a:prstGeom prst="rect">
            <a:avLst/>
          </a:prstGeom>
          <a:noFill/>
          <a:ln>
            <a:noFill/>
          </a:ln>
        </p:spPr>
      </p:pic>
      <p:pic>
        <p:nvPicPr>
          <p:cNvPr id="52" name="Google Shape;52;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3" name="Google Shape;53;p13"/>
          <p:cNvSpPr txBox="1"/>
          <p:nvPr>
            <p:ph type="ctrTitle"/>
          </p:nvPr>
        </p:nvSpPr>
        <p:spPr>
          <a:xfrm>
            <a:off x="2326175" y="5571000"/>
            <a:ext cx="88542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b="0"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
        <p:nvSpPr>
          <p:cNvPr id="54" name="Google Shape;54;p13"/>
          <p:cNvSpPr txBox="1"/>
          <p:nvPr>
            <p:ph idx="2" type="ctrTitle"/>
          </p:nvPr>
        </p:nvSpPr>
        <p:spPr>
          <a:xfrm>
            <a:off x="391650" y="2727050"/>
            <a:ext cx="3756600" cy="19011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5" name="Google Shape;55;p13"/>
          <p:cNvSpPr/>
          <p:nvPr/>
        </p:nvSpPr>
        <p:spPr>
          <a:xfrm>
            <a:off x="220100" y="532900"/>
            <a:ext cx="1471200" cy="660300"/>
          </a:xfrm>
          <a:prstGeom prst="rect">
            <a:avLst/>
          </a:prstGeom>
          <a:solidFill>
            <a:srgbClr val="FFC3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extLst>
    <p:ext uri="{DCECCB84-F9BA-43D5-87BE-67443E8EF086}">
      <p15:sldGuideLst>
        <p15:guide id="1" pos="36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3">
    <p:spTree>
      <p:nvGrpSpPr>
        <p:cNvPr id="56" name="Shape 56"/>
        <p:cNvGrpSpPr/>
        <p:nvPr/>
      </p:nvGrpSpPr>
      <p:grpSpPr>
        <a:xfrm>
          <a:off x="0" y="0"/>
          <a:ext cx="0" cy="0"/>
          <a:chOff x="0" y="0"/>
          <a:chExt cx="0" cy="0"/>
        </a:xfrm>
      </p:grpSpPr>
      <p:sp>
        <p:nvSpPr>
          <p:cNvPr id="57" name="Google Shape;57;p14"/>
          <p:cNvSpPr txBox="1"/>
          <p:nvPr>
            <p:ph idx="12" type="sldNum"/>
          </p:nvPr>
        </p:nvSpPr>
        <p:spPr>
          <a:xfrm>
            <a:off x="11296610" y="6217622"/>
            <a:ext cx="731700" cy="5247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vy copy">
  <p:cSld name="CUSTOM">
    <p:spTree>
      <p:nvGrpSpPr>
        <p:cNvPr id="58" name="Shape 58"/>
        <p:cNvGrpSpPr/>
        <p:nvPr/>
      </p:nvGrpSpPr>
      <p:grpSpPr>
        <a:xfrm>
          <a:off x="0" y="0"/>
          <a:ext cx="0" cy="0"/>
          <a:chOff x="0" y="0"/>
          <a:chExt cx="0" cy="0"/>
        </a:xfrm>
      </p:grpSpPr>
      <p:sp>
        <p:nvSpPr>
          <p:cNvPr id="59" name="Google Shape;59;p15"/>
          <p:cNvSpPr/>
          <p:nvPr/>
        </p:nvSpPr>
        <p:spPr>
          <a:xfrm rot="5400000">
            <a:off x="5812225" y="-4906675"/>
            <a:ext cx="479700" cy="11844600"/>
          </a:xfrm>
          <a:prstGeom prst="round2SameRect">
            <a:avLst>
              <a:gd fmla="val 46281" name="adj1"/>
              <a:gd fmla="val 50000" name="adj2"/>
            </a:avLst>
          </a:prstGeom>
          <a:solidFill>
            <a:srgbClr val="FFC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txBox="1"/>
          <p:nvPr>
            <p:ph type="ctrTitle"/>
          </p:nvPr>
        </p:nvSpPr>
        <p:spPr>
          <a:xfrm>
            <a:off x="378950" y="1668050"/>
            <a:ext cx="9909300" cy="46176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1000"/>
              <a:buNone/>
              <a:defRPr sz="1000">
                <a:solidFill>
                  <a:schemeClr val="dk1"/>
                </a:solidFill>
              </a:defRPr>
            </a:lvl2pPr>
            <a:lvl3pPr lvl="2" algn="ctr">
              <a:spcBef>
                <a:spcPts val="0"/>
              </a:spcBef>
              <a:spcAft>
                <a:spcPts val="0"/>
              </a:spcAft>
              <a:buClr>
                <a:schemeClr val="dk1"/>
              </a:buClr>
              <a:buSzPts val="1000"/>
              <a:buNone/>
              <a:defRPr sz="1000">
                <a:solidFill>
                  <a:schemeClr val="dk1"/>
                </a:solidFill>
              </a:defRPr>
            </a:lvl3pPr>
            <a:lvl4pPr lvl="3" algn="ctr">
              <a:spcBef>
                <a:spcPts val="0"/>
              </a:spcBef>
              <a:spcAft>
                <a:spcPts val="0"/>
              </a:spcAft>
              <a:buClr>
                <a:schemeClr val="dk1"/>
              </a:buClr>
              <a:buSzPts val="1000"/>
              <a:buNone/>
              <a:defRPr sz="1000">
                <a:solidFill>
                  <a:schemeClr val="dk1"/>
                </a:solidFill>
              </a:defRPr>
            </a:lvl4pPr>
            <a:lvl5pPr lvl="4" algn="ctr">
              <a:spcBef>
                <a:spcPts val="0"/>
              </a:spcBef>
              <a:spcAft>
                <a:spcPts val="0"/>
              </a:spcAft>
              <a:buClr>
                <a:schemeClr val="dk1"/>
              </a:buClr>
              <a:buSzPts val="1000"/>
              <a:buNone/>
              <a:defRPr sz="1000">
                <a:solidFill>
                  <a:schemeClr val="dk1"/>
                </a:solidFill>
              </a:defRPr>
            </a:lvl5pPr>
            <a:lvl6pPr lvl="5" algn="ctr">
              <a:spcBef>
                <a:spcPts val="0"/>
              </a:spcBef>
              <a:spcAft>
                <a:spcPts val="0"/>
              </a:spcAft>
              <a:buClr>
                <a:schemeClr val="dk1"/>
              </a:buClr>
              <a:buSzPts val="1000"/>
              <a:buNone/>
              <a:defRPr sz="1000">
                <a:solidFill>
                  <a:schemeClr val="dk1"/>
                </a:solidFill>
              </a:defRPr>
            </a:lvl6pPr>
            <a:lvl7pPr lvl="6" algn="ctr">
              <a:spcBef>
                <a:spcPts val="0"/>
              </a:spcBef>
              <a:spcAft>
                <a:spcPts val="0"/>
              </a:spcAft>
              <a:buClr>
                <a:schemeClr val="dk1"/>
              </a:buClr>
              <a:buSzPts val="1000"/>
              <a:buNone/>
              <a:defRPr sz="1000">
                <a:solidFill>
                  <a:schemeClr val="dk1"/>
                </a:solidFill>
              </a:defRPr>
            </a:lvl7pPr>
            <a:lvl8pPr lvl="7" algn="ctr">
              <a:spcBef>
                <a:spcPts val="0"/>
              </a:spcBef>
              <a:spcAft>
                <a:spcPts val="0"/>
              </a:spcAft>
              <a:buClr>
                <a:schemeClr val="dk1"/>
              </a:buClr>
              <a:buSzPts val="1000"/>
              <a:buNone/>
              <a:defRPr sz="1000">
                <a:solidFill>
                  <a:schemeClr val="dk1"/>
                </a:solidFill>
              </a:defRPr>
            </a:lvl8pPr>
            <a:lvl9pPr lvl="8" algn="ctr">
              <a:spcBef>
                <a:spcPts val="0"/>
              </a:spcBef>
              <a:spcAft>
                <a:spcPts val="0"/>
              </a:spcAft>
              <a:buClr>
                <a:schemeClr val="dk1"/>
              </a:buClr>
              <a:buSzPts val="1000"/>
              <a:buNone/>
              <a:defRPr sz="1000">
                <a:solidFill>
                  <a:schemeClr val="dk1"/>
                </a:solidFill>
              </a:defRPr>
            </a:lvl9pPr>
          </a:lstStyle>
          <a:p/>
        </p:txBody>
      </p:sp>
      <p:sp>
        <p:nvSpPr>
          <p:cNvPr id="61" name="Google Shape;61;p15"/>
          <p:cNvSpPr txBox="1"/>
          <p:nvPr>
            <p:ph idx="2" type="ctrTitle"/>
          </p:nvPr>
        </p:nvSpPr>
        <p:spPr>
          <a:xfrm>
            <a:off x="378950" y="775775"/>
            <a:ext cx="95817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2800"/>
              <a:buNone/>
              <a:defRPr sz="28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r break slide 6">
  <p:cSld name="BLANK_2_1_1_1_1_1_1_1_1_1_1_1_1_1_1_1_1_1_1_1_1_1_1_1_1_1_1_1_1_1_1_1_1_1_1_1_1_1_1_1_2">
    <p:spTree>
      <p:nvGrpSpPr>
        <p:cNvPr id="62" name="Shape 62"/>
        <p:cNvGrpSpPr/>
        <p:nvPr/>
      </p:nvGrpSpPr>
      <p:grpSpPr>
        <a:xfrm>
          <a:off x="0" y="0"/>
          <a:ext cx="0" cy="0"/>
          <a:chOff x="0" y="0"/>
          <a:chExt cx="0" cy="0"/>
        </a:xfrm>
      </p:grpSpPr>
      <p:pic>
        <p:nvPicPr>
          <p:cNvPr id="63" name="Google Shape;63;p16"/>
          <p:cNvPicPr preferRelativeResize="0"/>
          <p:nvPr/>
        </p:nvPicPr>
        <p:blipFill rotWithShape="1">
          <a:blip r:embed="rId2">
            <a:alphaModFix/>
          </a:blip>
          <a:srcRect b="10428" l="0" r="9074" t="13669"/>
          <a:stretch/>
        </p:blipFill>
        <p:spPr>
          <a:xfrm flipH="1">
            <a:off x="0" y="12700"/>
            <a:ext cx="12192000" cy="6792900"/>
          </a:xfrm>
          <a:prstGeom prst="rect">
            <a:avLst/>
          </a:prstGeom>
          <a:noFill/>
          <a:ln>
            <a:noFill/>
          </a:ln>
        </p:spPr>
      </p:pic>
      <p:pic>
        <p:nvPicPr>
          <p:cNvPr id="64" name="Google Shape;64;p16"/>
          <p:cNvPicPr preferRelativeResize="0"/>
          <p:nvPr/>
        </p:nvPicPr>
        <p:blipFill rotWithShape="1">
          <a:blip r:embed="rId3">
            <a:alphaModFix/>
          </a:blip>
          <a:srcRect b="0" l="347" r="337" t="0"/>
          <a:stretch/>
        </p:blipFill>
        <p:spPr>
          <a:xfrm>
            <a:off x="0" y="-35713"/>
            <a:ext cx="12192000" cy="6929424"/>
          </a:xfrm>
          <a:prstGeom prst="rect">
            <a:avLst/>
          </a:prstGeom>
          <a:noFill/>
          <a:ln>
            <a:noFill/>
          </a:ln>
        </p:spPr>
      </p:pic>
      <p:sp>
        <p:nvSpPr>
          <p:cNvPr id="65" name="Google Shape;65;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6"/>
          <p:cNvSpPr txBox="1"/>
          <p:nvPr>
            <p:ph type="ctrTitle"/>
          </p:nvPr>
        </p:nvSpPr>
        <p:spPr>
          <a:xfrm>
            <a:off x="258400" y="2471800"/>
            <a:ext cx="2982600" cy="18288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lt1"/>
              </a:buClr>
              <a:buSzPts val="3200"/>
              <a:buNone/>
              <a:defRPr sz="3200">
                <a:solidFill>
                  <a:schemeClr val="lt1"/>
                </a:solidFill>
              </a:defRPr>
            </a:lvl2pPr>
            <a:lvl3pPr lvl="2" algn="ctr">
              <a:spcBef>
                <a:spcPts val="0"/>
              </a:spcBef>
              <a:spcAft>
                <a:spcPts val="0"/>
              </a:spcAft>
              <a:buClr>
                <a:schemeClr val="lt1"/>
              </a:buClr>
              <a:buSzPts val="3200"/>
              <a:buNone/>
              <a:defRPr sz="3200">
                <a:solidFill>
                  <a:schemeClr val="lt1"/>
                </a:solidFill>
              </a:defRPr>
            </a:lvl3pPr>
            <a:lvl4pPr lvl="3" algn="ctr">
              <a:spcBef>
                <a:spcPts val="0"/>
              </a:spcBef>
              <a:spcAft>
                <a:spcPts val="0"/>
              </a:spcAft>
              <a:buClr>
                <a:schemeClr val="lt1"/>
              </a:buClr>
              <a:buSzPts val="3200"/>
              <a:buNone/>
              <a:defRPr sz="3200">
                <a:solidFill>
                  <a:schemeClr val="lt1"/>
                </a:solidFill>
              </a:defRPr>
            </a:lvl4pPr>
            <a:lvl5pPr lvl="4" algn="ctr">
              <a:spcBef>
                <a:spcPts val="0"/>
              </a:spcBef>
              <a:spcAft>
                <a:spcPts val="0"/>
              </a:spcAft>
              <a:buClr>
                <a:schemeClr val="lt1"/>
              </a:buClr>
              <a:buSzPts val="3200"/>
              <a:buNone/>
              <a:defRPr sz="3200">
                <a:solidFill>
                  <a:schemeClr val="lt1"/>
                </a:solidFill>
              </a:defRPr>
            </a:lvl5pPr>
            <a:lvl6pPr lvl="5" algn="ctr">
              <a:spcBef>
                <a:spcPts val="0"/>
              </a:spcBef>
              <a:spcAft>
                <a:spcPts val="0"/>
              </a:spcAft>
              <a:buClr>
                <a:schemeClr val="lt1"/>
              </a:buClr>
              <a:buSzPts val="3200"/>
              <a:buNone/>
              <a:defRPr sz="3200">
                <a:solidFill>
                  <a:schemeClr val="lt1"/>
                </a:solidFill>
              </a:defRPr>
            </a:lvl6pPr>
            <a:lvl7pPr lvl="6" algn="ctr">
              <a:spcBef>
                <a:spcPts val="0"/>
              </a:spcBef>
              <a:spcAft>
                <a:spcPts val="0"/>
              </a:spcAft>
              <a:buClr>
                <a:schemeClr val="lt1"/>
              </a:buClr>
              <a:buSzPts val="3200"/>
              <a:buNone/>
              <a:defRPr sz="3200">
                <a:solidFill>
                  <a:schemeClr val="lt1"/>
                </a:solidFill>
              </a:defRPr>
            </a:lvl7pPr>
            <a:lvl8pPr lvl="7" algn="ctr">
              <a:spcBef>
                <a:spcPts val="0"/>
              </a:spcBef>
              <a:spcAft>
                <a:spcPts val="0"/>
              </a:spcAft>
              <a:buClr>
                <a:schemeClr val="lt1"/>
              </a:buClr>
              <a:buSzPts val="3200"/>
              <a:buNone/>
              <a:defRPr sz="3200">
                <a:solidFill>
                  <a:schemeClr val="lt1"/>
                </a:solidFill>
              </a:defRPr>
            </a:lvl8pPr>
            <a:lvl9pPr lvl="8" algn="ctr">
              <a:spcBef>
                <a:spcPts val="0"/>
              </a:spcBef>
              <a:spcAft>
                <a:spcPts val="0"/>
              </a:spcAft>
              <a:buClr>
                <a:schemeClr val="lt1"/>
              </a:buClr>
              <a:buSzPts val="3200"/>
              <a:buNone/>
              <a:defRPr sz="3200">
                <a:solidFill>
                  <a:schemeClr val="lt1"/>
                </a:solidFill>
              </a:defRPr>
            </a:lvl9pPr>
          </a:lstStyle>
          <a:p/>
        </p:txBody>
      </p:sp>
      <p:sp>
        <p:nvSpPr>
          <p:cNvPr id="67" name="Google Shape;67;p16"/>
          <p:cNvSpPr txBox="1"/>
          <p:nvPr>
            <p:ph idx="2" type="ctrTitle"/>
          </p:nvPr>
        </p:nvSpPr>
        <p:spPr>
          <a:xfrm>
            <a:off x="258400" y="4486525"/>
            <a:ext cx="3309000" cy="141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lt1"/>
              </a:buClr>
              <a:buSzPts val="1600"/>
              <a:buNone/>
              <a:defRPr b="0" sz="1600">
                <a:solidFill>
                  <a:schemeClr val="lt1"/>
                </a:solidFill>
              </a:defRPr>
            </a:lvl2pPr>
            <a:lvl3pPr lvl="2" algn="ctr">
              <a:spcBef>
                <a:spcPts val="0"/>
              </a:spcBef>
              <a:spcAft>
                <a:spcPts val="0"/>
              </a:spcAft>
              <a:buClr>
                <a:schemeClr val="lt1"/>
              </a:buClr>
              <a:buSzPts val="1600"/>
              <a:buNone/>
              <a:defRPr b="0" sz="1600">
                <a:solidFill>
                  <a:schemeClr val="lt1"/>
                </a:solidFill>
              </a:defRPr>
            </a:lvl3pPr>
            <a:lvl4pPr lvl="3" algn="ctr">
              <a:spcBef>
                <a:spcPts val="0"/>
              </a:spcBef>
              <a:spcAft>
                <a:spcPts val="0"/>
              </a:spcAft>
              <a:buClr>
                <a:schemeClr val="lt1"/>
              </a:buClr>
              <a:buSzPts val="1600"/>
              <a:buNone/>
              <a:defRPr b="0" sz="1600">
                <a:solidFill>
                  <a:schemeClr val="lt1"/>
                </a:solidFill>
              </a:defRPr>
            </a:lvl4pPr>
            <a:lvl5pPr lvl="4" algn="ctr">
              <a:spcBef>
                <a:spcPts val="0"/>
              </a:spcBef>
              <a:spcAft>
                <a:spcPts val="0"/>
              </a:spcAft>
              <a:buClr>
                <a:schemeClr val="lt1"/>
              </a:buClr>
              <a:buSzPts val="1600"/>
              <a:buNone/>
              <a:defRPr b="0" sz="1600">
                <a:solidFill>
                  <a:schemeClr val="lt1"/>
                </a:solidFill>
              </a:defRPr>
            </a:lvl5pPr>
            <a:lvl6pPr lvl="5" algn="ctr">
              <a:spcBef>
                <a:spcPts val="0"/>
              </a:spcBef>
              <a:spcAft>
                <a:spcPts val="0"/>
              </a:spcAft>
              <a:buClr>
                <a:schemeClr val="lt1"/>
              </a:buClr>
              <a:buSzPts val="1600"/>
              <a:buNone/>
              <a:defRPr b="0" sz="1600">
                <a:solidFill>
                  <a:schemeClr val="lt1"/>
                </a:solidFill>
              </a:defRPr>
            </a:lvl6pPr>
            <a:lvl7pPr lvl="6" algn="ctr">
              <a:spcBef>
                <a:spcPts val="0"/>
              </a:spcBef>
              <a:spcAft>
                <a:spcPts val="0"/>
              </a:spcAft>
              <a:buClr>
                <a:schemeClr val="lt1"/>
              </a:buClr>
              <a:buSzPts val="1600"/>
              <a:buNone/>
              <a:defRPr b="0" sz="1600">
                <a:solidFill>
                  <a:schemeClr val="lt1"/>
                </a:solidFill>
              </a:defRPr>
            </a:lvl7pPr>
            <a:lvl8pPr lvl="7" algn="ctr">
              <a:spcBef>
                <a:spcPts val="0"/>
              </a:spcBef>
              <a:spcAft>
                <a:spcPts val="0"/>
              </a:spcAft>
              <a:buClr>
                <a:schemeClr val="lt1"/>
              </a:buClr>
              <a:buSzPts val="1600"/>
              <a:buNone/>
              <a:defRPr b="0" sz="1600">
                <a:solidFill>
                  <a:schemeClr val="lt1"/>
                </a:solidFill>
              </a:defRPr>
            </a:lvl8pPr>
            <a:lvl9pPr lvl="8" algn="ctr">
              <a:spcBef>
                <a:spcPts val="0"/>
              </a:spcBef>
              <a:spcAft>
                <a:spcPts val="0"/>
              </a:spcAft>
              <a:buClr>
                <a:schemeClr val="lt1"/>
              </a:buClr>
              <a:buSzPts val="1600"/>
              <a:buNone/>
              <a:defRPr b="0" sz="16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5 1">
  <p:cSld name="BLANK_2_1_1_1_1_1_1_1_1_1_1_1_1_1_1_1_1_1_1_1_1_1_1_1_1_1_1_1_1_1_1_1_1_1_1_1_1_1_1_1_2_1_1_1_1_1_1_1_1_1_1_1_2_1_1_1_1_1_3_1_1_1_1_2">
    <p:spTree>
      <p:nvGrpSpPr>
        <p:cNvPr id="68"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b="0" l="7169" r="7177" t="0"/>
          <a:stretch/>
        </p:blipFill>
        <p:spPr>
          <a:xfrm>
            <a:off x="3372000" y="-7500"/>
            <a:ext cx="8819999" cy="6872999"/>
          </a:xfrm>
          <a:prstGeom prst="rect">
            <a:avLst/>
          </a:prstGeom>
          <a:noFill/>
          <a:ln>
            <a:noFill/>
          </a:ln>
        </p:spPr>
      </p:pic>
      <p:sp>
        <p:nvSpPr>
          <p:cNvPr id="70" name="Google Shape;70;p17"/>
          <p:cNvSpPr/>
          <p:nvPr/>
        </p:nvSpPr>
        <p:spPr>
          <a:xfrm>
            <a:off x="0" y="0"/>
            <a:ext cx="3372000" cy="6873000"/>
          </a:xfrm>
          <a:prstGeom prst="rect">
            <a:avLst/>
          </a:prstGeom>
          <a:solidFill>
            <a:srgbClr val="9B1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7"/>
          <p:cNvSpPr/>
          <p:nvPr/>
        </p:nvSpPr>
        <p:spPr>
          <a:xfrm>
            <a:off x="8780700" y="4527950"/>
            <a:ext cx="4290900" cy="1062900"/>
          </a:xfrm>
          <a:prstGeom prst="roundRect">
            <a:avLst>
              <a:gd fmla="val 50000" name="adj"/>
            </a:avLst>
          </a:prstGeom>
          <a:solidFill>
            <a:srgbClr val="699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txBox="1"/>
          <p:nvPr>
            <p:ph type="ctrTitle"/>
          </p:nvPr>
        </p:nvSpPr>
        <p:spPr>
          <a:xfrm>
            <a:off x="300075" y="367500"/>
            <a:ext cx="2476200" cy="27816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3400"/>
              <a:buNone/>
              <a:defRPr sz="3400">
                <a:solidFill>
                  <a:schemeClr val="lt1"/>
                </a:solidFill>
              </a:defRPr>
            </a:lvl1pPr>
            <a:lvl2pPr lvl="1" algn="ctr">
              <a:spcBef>
                <a:spcPts val="0"/>
              </a:spcBef>
              <a:spcAft>
                <a:spcPts val="0"/>
              </a:spcAft>
              <a:buClr>
                <a:schemeClr val="lt1"/>
              </a:buClr>
              <a:buSzPts val="3200"/>
              <a:buNone/>
              <a:defRPr sz="3200">
                <a:solidFill>
                  <a:schemeClr val="lt1"/>
                </a:solidFill>
              </a:defRPr>
            </a:lvl2pPr>
            <a:lvl3pPr lvl="2" algn="ctr">
              <a:spcBef>
                <a:spcPts val="0"/>
              </a:spcBef>
              <a:spcAft>
                <a:spcPts val="0"/>
              </a:spcAft>
              <a:buClr>
                <a:schemeClr val="lt1"/>
              </a:buClr>
              <a:buSzPts val="3200"/>
              <a:buNone/>
              <a:defRPr sz="3200">
                <a:solidFill>
                  <a:schemeClr val="lt1"/>
                </a:solidFill>
              </a:defRPr>
            </a:lvl3pPr>
            <a:lvl4pPr lvl="3" algn="ctr">
              <a:spcBef>
                <a:spcPts val="0"/>
              </a:spcBef>
              <a:spcAft>
                <a:spcPts val="0"/>
              </a:spcAft>
              <a:buClr>
                <a:schemeClr val="lt1"/>
              </a:buClr>
              <a:buSzPts val="3200"/>
              <a:buNone/>
              <a:defRPr sz="3200">
                <a:solidFill>
                  <a:schemeClr val="lt1"/>
                </a:solidFill>
              </a:defRPr>
            </a:lvl4pPr>
            <a:lvl5pPr lvl="4" algn="ctr">
              <a:spcBef>
                <a:spcPts val="0"/>
              </a:spcBef>
              <a:spcAft>
                <a:spcPts val="0"/>
              </a:spcAft>
              <a:buClr>
                <a:schemeClr val="lt1"/>
              </a:buClr>
              <a:buSzPts val="3200"/>
              <a:buNone/>
              <a:defRPr sz="3200">
                <a:solidFill>
                  <a:schemeClr val="lt1"/>
                </a:solidFill>
              </a:defRPr>
            </a:lvl5pPr>
            <a:lvl6pPr lvl="5" algn="ctr">
              <a:spcBef>
                <a:spcPts val="0"/>
              </a:spcBef>
              <a:spcAft>
                <a:spcPts val="0"/>
              </a:spcAft>
              <a:buClr>
                <a:schemeClr val="lt1"/>
              </a:buClr>
              <a:buSzPts val="3200"/>
              <a:buNone/>
              <a:defRPr sz="3200">
                <a:solidFill>
                  <a:schemeClr val="lt1"/>
                </a:solidFill>
              </a:defRPr>
            </a:lvl6pPr>
            <a:lvl7pPr lvl="6" algn="ctr">
              <a:spcBef>
                <a:spcPts val="0"/>
              </a:spcBef>
              <a:spcAft>
                <a:spcPts val="0"/>
              </a:spcAft>
              <a:buClr>
                <a:schemeClr val="lt1"/>
              </a:buClr>
              <a:buSzPts val="3200"/>
              <a:buNone/>
              <a:defRPr sz="3200">
                <a:solidFill>
                  <a:schemeClr val="lt1"/>
                </a:solidFill>
              </a:defRPr>
            </a:lvl7pPr>
            <a:lvl8pPr lvl="7" algn="ctr">
              <a:spcBef>
                <a:spcPts val="0"/>
              </a:spcBef>
              <a:spcAft>
                <a:spcPts val="0"/>
              </a:spcAft>
              <a:buClr>
                <a:schemeClr val="lt1"/>
              </a:buClr>
              <a:buSzPts val="3200"/>
              <a:buNone/>
              <a:defRPr sz="3200">
                <a:solidFill>
                  <a:schemeClr val="lt1"/>
                </a:solidFill>
              </a:defRPr>
            </a:lvl8pPr>
            <a:lvl9pPr lvl="8" algn="ctr">
              <a:spcBef>
                <a:spcPts val="0"/>
              </a:spcBef>
              <a:spcAft>
                <a:spcPts val="0"/>
              </a:spcAft>
              <a:buClr>
                <a:schemeClr val="lt1"/>
              </a:buClr>
              <a:buSzPts val="3200"/>
              <a:buNone/>
              <a:defRPr sz="3200">
                <a:solidFill>
                  <a:schemeClr val="lt1"/>
                </a:solidFill>
              </a:defRPr>
            </a:lvl9pPr>
          </a:lstStyle>
          <a:p/>
        </p:txBody>
      </p:sp>
      <p:sp>
        <p:nvSpPr>
          <p:cNvPr id="73" name="Google Shape;73;p17"/>
          <p:cNvSpPr txBox="1"/>
          <p:nvPr>
            <p:ph idx="2" type="ctrTitle"/>
          </p:nvPr>
        </p:nvSpPr>
        <p:spPr>
          <a:xfrm>
            <a:off x="9299850" y="4711400"/>
            <a:ext cx="2711100" cy="6648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2000"/>
              <a:buNone/>
              <a:defRPr sz="2000">
                <a:solidFill>
                  <a:schemeClr val="dk1"/>
                </a:solidFill>
              </a:defRPr>
            </a:lvl2pPr>
            <a:lvl3pPr lvl="2" algn="ctr">
              <a:spcBef>
                <a:spcPts val="0"/>
              </a:spcBef>
              <a:spcAft>
                <a:spcPts val="0"/>
              </a:spcAft>
              <a:buClr>
                <a:schemeClr val="dk1"/>
              </a:buClr>
              <a:buSzPts val="2000"/>
              <a:buNone/>
              <a:defRPr sz="2000">
                <a:solidFill>
                  <a:schemeClr val="dk1"/>
                </a:solidFill>
              </a:defRPr>
            </a:lvl3pPr>
            <a:lvl4pPr lvl="3" algn="ctr">
              <a:spcBef>
                <a:spcPts val="0"/>
              </a:spcBef>
              <a:spcAft>
                <a:spcPts val="0"/>
              </a:spcAft>
              <a:buClr>
                <a:schemeClr val="dk1"/>
              </a:buClr>
              <a:buSzPts val="2000"/>
              <a:buNone/>
              <a:defRPr sz="2000">
                <a:solidFill>
                  <a:schemeClr val="dk1"/>
                </a:solidFill>
              </a:defRPr>
            </a:lvl4pPr>
            <a:lvl5pPr lvl="4" algn="ctr">
              <a:spcBef>
                <a:spcPts val="0"/>
              </a:spcBef>
              <a:spcAft>
                <a:spcPts val="0"/>
              </a:spcAft>
              <a:buClr>
                <a:schemeClr val="dk1"/>
              </a:buClr>
              <a:buSzPts val="2000"/>
              <a:buNone/>
              <a:defRPr sz="2000">
                <a:solidFill>
                  <a:schemeClr val="dk1"/>
                </a:solidFill>
              </a:defRPr>
            </a:lvl5pPr>
            <a:lvl6pPr lvl="5" algn="ctr">
              <a:spcBef>
                <a:spcPts val="0"/>
              </a:spcBef>
              <a:spcAft>
                <a:spcPts val="0"/>
              </a:spcAft>
              <a:buClr>
                <a:schemeClr val="dk1"/>
              </a:buClr>
              <a:buSzPts val="2000"/>
              <a:buNone/>
              <a:defRPr sz="2000">
                <a:solidFill>
                  <a:schemeClr val="dk1"/>
                </a:solidFill>
              </a:defRPr>
            </a:lvl6pPr>
            <a:lvl7pPr lvl="6" algn="ctr">
              <a:spcBef>
                <a:spcPts val="0"/>
              </a:spcBef>
              <a:spcAft>
                <a:spcPts val="0"/>
              </a:spcAft>
              <a:buClr>
                <a:schemeClr val="dk1"/>
              </a:buClr>
              <a:buSzPts val="2000"/>
              <a:buNone/>
              <a:defRPr sz="2000">
                <a:solidFill>
                  <a:schemeClr val="dk1"/>
                </a:solidFill>
              </a:defRPr>
            </a:lvl7pPr>
            <a:lvl8pPr lvl="7" algn="ctr">
              <a:spcBef>
                <a:spcPts val="0"/>
              </a:spcBef>
              <a:spcAft>
                <a:spcPts val="0"/>
              </a:spcAft>
              <a:buClr>
                <a:schemeClr val="dk1"/>
              </a:buClr>
              <a:buSzPts val="2000"/>
              <a:buNone/>
              <a:defRPr sz="2000">
                <a:solidFill>
                  <a:schemeClr val="dk1"/>
                </a:solidFill>
              </a:defRPr>
            </a:lvl8pPr>
            <a:lvl9pPr lvl="8" algn="ctr">
              <a:spcBef>
                <a:spcPts val="0"/>
              </a:spcBef>
              <a:spcAft>
                <a:spcPts val="0"/>
              </a:spcAft>
              <a:buClr>
                <a:schemeClr val="dk1"/>
              </a:buClr>
              <a:buSzPts val="2000"/>
              <a:buNone/>
              <a:defRPr sz="20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ew slide">
  <p:cSld name="TITLE_1_2">
    <p:spTree>
      <p:nvGrpSpPr>
        <p:cNvPr id="74" name="Shape 74"/>
        <p:cNvGrpSpPr/>
        <p:nvPr/>
      </p:nvGrpSpPr>
      <p:grpSpPr>
        <a:xfrm>
          <a:off x="0" y="0"/>
          <a:ext cx="0" cy="0"/>
          <a:chOff x="0" y="0"/>
          <a:chExt cx="0" cy="0"/>
        </a:xfrm>
      </p:grpSpPr>
      <p:pic>
        <p:nvPicPr>
          <p:cNvPr descr="Image" id="75" name="Google Shape;75;p1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mage" id="76" name="Google Shape;76;p18"/>
          <p:cNvPicPr preferRelativeResize="0"/>
          <p:nvPr/>
        </p:nvPicPr>
        <p:blipFill rotWithShape="1">
          <a:blip r:embed="rId3">
            <a:alphaModFix/>
          </a:blip>
          <a:srcRect b="0" l="0" r="0" t="0"/>
          <a:stretch/>
        </p:blipFill>
        <p:spPr>
          <a:xfrm>
            <a:off x="837237" y="6032744"/>
            <a:ext cx="2464157" cy="380512"/>
          </a:xfrm>
          <a:prstGeom prst="rect">
            <a:avLst/>
          </a:prstGeom>
          <a:noFill/>
          <a:ln>
            <a:noFill/>
          </a:ln>
        </p:spPr>
      </p:pic>
      <p:pic>
        <p:nvPicPr>
          <p:cNvPr descr="Image" id="77" name="Google Shape;77;p18"/>
          <p:cNvPicPr preferRelativeResize="0"/>
          <p:nvPr/>
        </p:nvPicPr>
        <p:blipFill rotWithShape="1">
          <a:blip r:embed="rId4">
            <a:alphaModFix/>
          </a:blip>
          <a:srcRect b="0" l="0" r="0" t="0"/>
          <a:stretch/>
        </p:blipFill>
        <p:spPr>
          <a:xfrm>
            <a:off x="8939936" y="4337989"/>
            <a:ext cx="3252064" cy="2520011"/>
          </a:xfrm>
          <a:prstGeom prst="rect">
            <a:avLst/>
          </a:prstGeom>
          <a:noFill/>
          <a:ln>
            <a:noFill/>
          </a:ln>
        </p:spPr>
      </p:pic>
      <p:pic>
        <p:nvPicPr>
          <p:cNvPr descr="Image" id="78" name="Google Shape;78;p18"/>
          <p:cNvPicPr preferRelativeResize="0"/>
          <p:nvPr/>
        </p:nvPicPr>
        <p:blipFill rotWithShape="1">
          <a:blip r:embed="rId5">
            <a:alphaModFix/>
          </a:blip>
          <a:srcRect b="0" l="0" r="0" t="0"/>
          <a:stretch/>
        </p:blipFill>
        <p:spPr>
          <a:xfrm>
            <a:off x="10784678" y="5590852"/>
            <a:ext cx="1062045" cy="883296"/>
          </a:xfrm>
          <a:prstGeom prst="rect">
            <a:avLst/>
          </a:prstGeom>
          <a:noFill/>
          <a:ln>
            <a:noFill/>
          </a:ln>
        </p:spPr>
      </p:pic>
      <p:sp>
        <p:nvSpPr>
          <p:cNvPr id="79" name="Google Shape;79;p18"/>
          <p:cNvSpPr txBox="1"/>
          <p:nvPr>
            <p:ph type="ctrTitle"/>
          </p:nvPr>
        </p:nvSpPr>
        <p:spPr>
          <a:xfrm>
            <a:off x="784600" y="1335850"/>
            <a:ext cx="109275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rgbClr val="4D4E53"/>
              </a:buClr>
              <a:buSzPts val="4300"/>
              <a:buNone/>
              <a:defRPr b="0" sz="4300">
                <a:solidFill>
                  <a:srgbClr val="4D4E53"/>
                </a:solidFill>
              </a:defRPr>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80" name="Google Shape;80;p18"/>
          <p:cNvSpPr txBox="1"/>
          <p:nvPr>
            <p:ph idx="1" type="subTitle"/>
          </p:nvPr>
        </p:nvSpPr>
        <p:spPr>
          <a:xfrm>
            <a:off x="784600" y="2335783"/>
            <a:ext cx="8144100" cy="41385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400"/>
              <a:buFont typeface="Arial"/>
              <a:buNone/>
              <a:defRPr>
                <a:latin typeface="Arial"/>
                <a:ea typeface="Arial"/>
                <a:cs typeface="Arial"/>
                <a:sym typeface="Arial"/>
              </a:defRPr>
            </a:lvl1pPr>
            <a:lvl2pPr lvl="1">
              <a:lnSpc>
                <a:spcPct val="100000"/>
              </a:lnSpc>
              <a:spcBef>
                <a:spcPts val="0"/>
              </a:spcBef>
              <a:spcAft>
                <a:spcPts val="0"/>
              </a:spcAft>
              <a:buSzPts val="2700"/>
              <a:buNone/>
              <a:defRPr sz="2700"/>
            </a:lvl2pPr>
            <a:lvl3pPr lvl="2">
              <a:lnSpc>
                <a:spcPct val="100000"/>
              </a:lnSpc>
              <a:spcBef>
                <a:spcPts val="0"/>
              </a:spcBef>
              <a:spcAft>
                <a:spcPts val="0"/>
              </a:spcAft>
              <a:buSzPts val="2700"/>
              <a:buNone/>
              <a:defRPr sz="2700"/>
            </a:lvl3pPr>
            <a:lvl4pPr lvl="3">
              <a:lnSpc>
                <a:spcPct val="100000"/>
              </a:lnSpc>
              <a:spcBef>
                <a:spcPts val="0"/>
              </a:spcBef>
              <a:spcAft>
                <a:spcPts val="0"/>
              </a:spcAft>
              <a:buSzPts val="2700"/>
              <a:buNone/>
              <a:defRPr sz="2700"/>
            </a:lvl4pPr>
            <a:lvl5pPr lvl="4">
              <a:lnSpc>
                <a:spcPct val="100000"/>
              </a:lnSpc>
              <a:spcBef>
                <a:spcPts val="0"/>
              </a:spcBef>
              <a:spcAft>
                <a:spcPts val="0"/>
              </a:spcAft>
              <a:buSzPts val="2700"/>
              <a:buNone/>
              <a:defRPr sz="2700"/>
            </a:lvl5pPr>
            <a:lvl6pPr lvl="5">
              <a:lnSpc>
                <a:spcPct val="100000"/>
              </a:lnSpc>
              <a:spcBef>
                <a:spcPts val="0"/>
              </a:spcBef>
              <a:spcAft>
                <a:spcPts val="0"/>
              </a:spcAft>
              <a:buSzPts val="2700"/>
              <a:buNone/>
              <a:defRPr sz="2700"/>
            </a:lvl6pPr>
            <a:lvl7pPr lvl="6">
              <a:lnSpc>
                <a:spcPct val="100000"/>
              </a:lnSpc>
              <a:spcBef>
                <a:spcPts val="0"/>
              </a:spcBef>
              <a:spcAft>
                <a:spcPts val="0"/>
              </a:spcAft>
              <a:buSzPts val="2700"/>
              <a:buNone/>
              <a:defRPr sz="2700"/>
            </a:lvl7pPr>
            <a:lvl8pPr lvl="7">
              <a:lnSpc>
                <a:spcPct val="100000"/>
              </a:lnSpc>
              <a:spcBef>
                <a:spcPts val="0"/>
              </a:spcBef>
              <a:spcAft>
                <a:spcPts val="0"/>
              </a:spcAft>
              <a:buSzPts val="2700"/>
              <a:buNone/>
              <a:defRPr sz="2700"/>
            </a:lvl8pPr>
            <a:lvl9pPr lvl="8">
              <a:lnSpc>
                <a:spcPct val="100000"/>
              </a:lnSpc>
              <a:spcBef>
                <a:spcPts val="0"/>
              </a:spcBef>
              <a:spcAft>
                <a:spcPts val="0"/>
              </a:spcAft>
              <a:buSzPts val="2700"/>
              <a:buNone/>
              <a:defRPr sz="27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7">
  <p:cSld name="TITLE_AND_BODY_8">
    <p:spTree>
      <p:nvGrpSpPr>
        <p:cNvPr id="81" name="Shape 81"/>
        <p:cNvGrpSpPr/>
        <p:nvPr/>
      </p:nvGrpSpPr>
      <p:grpSpPr>
        <a:xfrm>
          <a:off x="0" y="0"/>
          <a:ext cx="0" cy="0"/>
          <a:chOff x="0" y="0"/>
          <a:chExt cx="0" cy="0"/>
        </a:xfrm>
      </p:grpSpPr>
      <p:sp>
        <p:nvSpPr>
          <p:cNvPr id="82" name="Google Shape;82;p19"/>
          <p:cNvSpPr txBox="1"/>
          <p:nvPr>
            <p:ph idx="12" type="sldNum"/>
          </p:nvPr>
        </p:nvSpPr>
        <p:spPr>
          <a:xfrm>
            <a:off x="11321459" y="6377940"/>
            <a:ext cx="267300" cy="279300"/>
          </a:xfrm>
          <a:prstGeom prst="rect">
            <a:avLst/>
          </a:prstGeom>
          <a:noFill/>
          <a:ln>
            <a:noFill/>
          </a:ln>
        </p:spPr>
        <p:txBody>
          <a:bodyPr anchorCtr="0" anchor="t" bIns="0" lIns="0" spcFirstLastPara="1" rIns="0" wrap="square" tIns="0">
            <a:normAutofit/>
          </a:bodyPr>
          <a:lstStyle>
            <a:lvl1pPr indent="0" lvl="0"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1pPr>
            <a:lvl2pPr indent="0" lvl="1"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2pPr>
            <a:lvl3pPr indent="0" lvl="2"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3pPr>
            <a:lvl4pPr indent="0" lvl="3"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4pPr>
            <a:lvl5pPr indent="0" lvl="4"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5pPr>
            <a:lvl6pPr indent="0" lvl="5"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6pPr>
            <a:lvl7pPr indent="0" lvl="6"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7pPr>
            <a:lvl8pPr indent="0" lvl="7"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8pPr>
            <a:lvl9pPr indent="0" lvl="8" marL="0" algn="r">
              <a:lnSpc>
                <a:spcPct val="100000"/>
              </a:lnSpc>
              <a:spcBef>
                <a:spcPts val="0"/>
              </a:spcBef>
              <a:spcAft>
                <a:spcPts val="0"/>
              </a:spcAft>
              <a:buClr>
                <a:srgbClr val="888888"/>
              </a:buClr>
              <a:buSzPts val="1900"/>
              <a:buFont typeface="Helvetica Neue"/>
              <a:buNone/>
              <a:defRPr>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solidFill>
                <a:schemeClr val="dk2"/>
              </a:solidFill>
              <a:latin typeface="Arial"/>
              <a:ea typeface="Arial"/>
              <a:cs typeface="Arial"/>
              <a:sym typeface="Arial"/>
            </a:endParaRPr>
          </a:p>
        </p:txBody>
      </p:sp>
      <p:pic>
        <p:nvPicPr>
          <p:cNvPr descr="Image" id="83" name="Google Shape;83;p1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mage" id="84" name="Google Shape;84;p19"/>
          <p:cNvPicPr preferRelativeResize="0"/>
          <p:nvPr/>
        </p:nvPicPr>
        <p:blipFill rotWithShape="1">
          <a:blip r:embed="rId3">
            <a:alphaModFix/>
          </a:blip>
          <a:srcRect b="0" l="0" r="0" t="0"/>
          <a:stretch/>
        </p:blipFill>
        <p:spPr>
          <a:xfrm>
            <a:off x="837237" y="6032744"/>
            <a:ext cx="2464157" cy="380512"/>
          </a:xfrm>
          <a:prstGeom prst="rect">
            <a:avLst/>
          </a:prstGeom>
          <a:noFill/>
          <a:ln>
            <a:noFill/>
          </a:ln>
        </p:spPr>
      </p:pic>
      <p:pic>
        <p:nvPicPr>
          <p:cNvPr descr="Image" id="85" name="Google Shape;85;p19"/>
          <p:cNvPicPr preferRelativeResize="0"/>
          <p:nvPr/>
        </p:nvPicPr>
        <p:blipFill rotWithShape="1">
          <a:blip r:embed="rId4">
            <a:alphaModFix/>
          </a:blip>
          <a:srcRect b="0" l="0" r="0" t="0"/>
          <a:stretch/>
        </p:blipFill>
        <p:spPr>
          <a:xfrm>
            <a:off x="8939936" y="4337989"/>
            <a:ext cx="3252064" cy="2520011"/>
          </a:xfrm>
          <a:prstGeom prst="rect">
            <a:avLst/>
          </a:prstGeom>
          <a:noFill/>
          <a:ln>
            <a:noFill/>
          </a:ln>
        </p:spPr>
      </p:pic>
      <p:pic>
        <p:nvPicPr>
          <p:cNvPr descr="Image" id="86" name="Google Shape;86;p19"/>
          <p:cNvPicPr preferRelativeResize="0"/>
          <p:nvPr/>
        </p:nvPicPr>
        <p:blipFill rotWithShape="1">
          <a:blip r:embed="rId5">
            <a:alphaModFix/>
          </a:blip>
          <a:srcRect b="0" l="0" r="0" t="0"/>
          <a:stretch/>
        </p:blipFill>
        <p:spPr>
          <a:xfrm>
            <a:off x="10784678" y="5590852"/>
            <a:ext cx="1062045" cy="883296"/>
          </a:xfrm>
          <a:prstGeom prst="rect">
            <a:avLst/>
          </a:prstGeom>
          <a:noFill/>
          <a:ln>
            <a:noFill/>
          </a:ln>
        </p:spPr>
      </p:pic>
      <p:sp>
        <p:nvSpPr>
          <p:cNvPr id="87" name="Google Shape;87;p19"/>
          <p:cNvSpPr txBox="1"/>
          <p:nvPr>
            <p:ph type="ctrTitle"/>
          </p:nvPr>
        </p:nvSpPr>
        <p:spPr>
          <a:xfrm>
            <a:off x="784600" y="1335850"/>
            <a:ext cx="109275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rgbClr val="4D4E53"/>
              </a:buClr>
              <a:buSzPts val="4300"/>
              <a:buNone/>
              <a:defRPr b="0" sz="4300">
                <a:solidFill>
                  <a:srgbClr val="4D4E53"/>
                </a:solidFill>
              </a:defRPr>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88" name="Google Shape;88;p19"/>
          <p:cNvSpPr txBox="1"/>
          <p:nvPr>
            <p:ph idx="1" type="subTitle"/>
          </p:nvPr>
        </p:nvSpPr>
        <p:spPr>
          <a:xfrm>
            <a:off x="784600" y="2335783"/>
            <a:ext cx="8144100" cy="41385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400"/>
              <a:buFont typeface="Arial"/>
              <a:buNone/>
              <a:defRPr>
                <a:latin typeface="Arial"/>
                <a:ea typeface="Arial"/>
                <a:cs typeface="Arial"/>
                <a:sym typeface="Arial"/>
              </a:defRPr>
            </a:lvl1pPr>
            <a:lvl2pPr lvl="1">
              <a:lnSpc>
                <a:spcPct val="100000"/>
              </a:lnSpc>
              <a:spcBef>
                <a:spcPts val="0"/>
              </a:spcBef>
              <a:spcAft>
                <a:spcPts val="0"/>
              </a:spcAft>
              <a:buSzPts val="2700"/>
              <a:buNone/>
              <a:defRPr sz="2700"/>
            </a:lvl2pPr>
            <a:lvl3pPr lvl="2">
              <a:lnSpc>
                <a:spcPct val="100000"/>
              </a:lnSpc>
              <a:spcBef>
                <a:spcPts val="0"/>
              </a:spcBef>
              <a:spcAft>
                <a:spcPts val="0"/>
              </a:spcAft>
              <a:buSzPts val="2700"/>
              <a:buNone/>
              <a:defRPr sz="2700"/>
            </a:lvl3pPr>
            <a:lvl4pPr lvl="3">
              <a:lnSpc>
                <a:spcPct val="100000"/>
              </a:lnSpc>
              <a:spcBef>
                <a:spcPts val="0"/>
              </a:spcBef>
              <a:spcAft>
                <a:spcPts val="0"/>
              </a:spcAft>
              <a:buSzPts val="2700"/>
              <a:buNone/>
              <a:defRPr sz="2700"/>
            </a:lvl4pPr>
            <a:lvl5pPr lvl="4">
              <a:lnSpc>
                <a:spcPct val="100000"/>
              </a:lnSpc>
              <a:spcBef>
                <a:spcPts val="0"/>
              </a:spcBef>
              <a:spcAft>
                <a:spcPts val="0"/>
              </a:spcAft>
              <a:buSzPts val="2700"/>
              <a:buNone/>
              <a:defRPr sz="2700"/>
            </a:lvl5pPr>
            <a:lvl6pPr lvl="5">
              <a:lnSpc>
                <a:spcPct val="100000"/>
              </a:lnSpc>
              <a:spcBef>
                <a:spcPts val="0"/>
              </a:spcBef>
              <a:spcAft>
                <a:spcPts val="0"/>
              </a:spcAft>
              <a:buSzPts val="2700"/>
              <a:buNone/>
              <a:defRPr sz="2700"/>
            </a:lvl6pPr>
            <a:lvl7pPr lvl="6">
              <a:lnSpc>
                <a:spcPct val="100000"/>
              </a:lnSpc>
              <a:spcBef>
                <a:spcPts val="0"/>
              </a:spcBef>
              <a:spcAft>
                <a:spcPts val="0"/>
              </a:spcAft>
              <a:buSzPts val="2700"/>
              <a:buNone/>
              <a:defRPr sz="2700"/>
            </a:lvl7pPr>
            <a:lvl8pPr lvl="7">
              <a:lnSpc>
                <a:spcPct val="100000"/>
              </a:lnSpc>
              <a:spcBef>
                <a:spcPts val="0"/>
              </a:spcBef>
              <a:spcAft>
                <a:spcPts val="0"/>
              </a:spcAft>
              <a:buSzPts val="2700"/>
              <a:buNone/>
              <a:defRPr sz="2700"/>
            </a:lvl8pPr>
            <a:lvl9pPr lvl="8">
              <a:lnSpc>
                <a:spcPct val="100000"/>
              </a:lnSpc>
              <a:spcBef>
                <a:spcPts val="0"/>
              </a:spcBef>
              <a:spcAft>
                <a:spcPts val="0"/>
              </a:spcAft>
              <a:buSzPts val="2700"/>
              <a:buNone/>
              <a:defRPr sz="27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r break slide 1">
  <p:cSld name="BLANK_2_1_1_1_1_1_1_1_1_1_1_1_1_1_1_1_1_1_1_1_1_1_1_1_1_1_1_1_1_1_1_1_1_1_1_1_1">
    <p:spTree>
      <p:nvGrpSpPr>
        <p:cNvPr id="89" name="Shape 89"/>
        <p:cNvGrpSpPr/>
        <p:nvPr/>
      </p:nvGrpSpPr>
      <p:grpSpPr>
        <a:xfrm>
          <a:off x="0" y="0"/>
          <a:ext cx="0" cy="0"/>
          <a:chOff x="0" y="0"/>
          <a:chExt cx="0" cy="0"/>
        </a:xfrm>
      </p:grpSpPr>
      <p:pic>
        <p:nvPicPr>
          <p:cNvPr id="90" name="Google Shape;90;p20"/>
          <p:cNvPicPr preferRelativeResize="0"/>
          <p:nvPr/>
        </p:nvPicPr>
        <p:blipFill rotWithShape="1">
          <a:blip r:embed="rId2">
            <a:alphaModFix/>
          </a:blip>
          <a:srcRect b="7862" l="0" r="13539" t="7862"/>
          <a:stretch/>
        </p:blipFill>
        <p:spPr>
          <a:xfrm>
            <a:off x="1651400" y="0"/>
            <a:ext cx="10541000" cy="6858000"/>
          </a:xfrm>
          <a:prstGeom prst="rect">
            <a:avLst/>
          </a:prstGeom>
          <a:noFill/>
          <a:ln>
            <a:noFill/>
          </a:ln>
        </p:spPr>
      </p:pic>
      <p:pic>
        <p:nvPicPr>
          <p:cNvPr id="91" name="Google Shape;91;p20"/>
          <p:cNvPicPr preferRelativeResize="0"/>
          <p:nvPr/>
        </p:nvPicPr>
        <p:blipFill>
          <a:blip r:embed="rId3">
            <a:alphaModFix/>
          </a:blip>
          <a:stretch>
            <a:fillRect/>
          </a:stretch>
        </p:blipFill>
        <p:spPr>
          <a:xfrm>
            <a:off x="400" y="0"/>
            <a:ext cx="12192000" cy="6858006"/>
          </a:xfrm>
          <a:prstGeom prst="rect">
            <a:avLst/>
          </a:prstGeom>
          <a:noFill/>
          <a:ln>
            <a:noFill/>
          </a:ln>
        </p:spPr>
      </p:pic>
      <p:sp>
        <p:nvSpPr>
          <p:cNvPr id="92" name="Google Shape;92;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20"/>
          <p:cNvSpPr txBox="1"/>
          <p:nvPr>
            <p:ph type="ctrTitle"/>
          </p:nvPr>
        </p:nvSpPr>
        <p:spPr>
          <a:xfrm>
            <a:off x="258400" y="2471800"/>
            <a:ext cx="2982600" cy="18288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lt1"/>
              </a:buClr>
              <a:buSzPts val="3200"/>
              <a:buNone/>
              <a:defRPr sz="3200">
                <a:solidFill>
                  <a:schemeClr val="lt1"/>
                </a:solidFill>
              </a:defRPr>
            </a:lvl2pPr>
            <a:lvl3pPr lvl="2" algn="ctr">
              <a:spcBef>
                <a:spcPts val="0"/>
              </a:spcBef>
              <a:spcAft>
                <a:spcPts val="0"/>
              </a:spcAft>
              <a:buClr>
                <a:schemeClr val="lt1"/>
              </a:buClr>
              <a:buSzPts val="3200"/>
              <a:buNone/>
              <a:defRPr sz="3200">
                <a:solidFill>
                  <a:schemeClr val="lt1"/>
                </a:solidFill>
              </a:defRPr>
            </a:lvl3pPr>
            <a:lvl4pPr lvl="3" algn="ctr">
              <a:spcBef>
                <a:spcPts val="0"/>
              </a:spcBef>
              <a:spcAft>
                <a:spcPts val="0"/>
              </a:spcAft>
              <a:buClr>
                <a:schemeClr val="lt1"/>
              </a:buClr>
              <a:buSzPts val="3200"/>
              <a:buNone/>
              <a:defRPr sz="3200">
                <a:solidFill>
                  <a:schemeClr val="lt1"/>
                </a:solidFill>
              </a:defRPr>
            </a:lvl4pPr>
            <a:lvl5pPr lvl="4" algn="ctr">
              <a:spcBef>
                <a:spcPts val="0"/>
              </a:spcBef>
              <a:spcAft>
                <a:spcPts val="0"/>
              </a:spcAft>
              <a:buClr>
                <a:schemeClr val="lt1"/>
              </a:buClr>
              <a:buSzPts val="3200"/>
              <a:buNone/>
              <a:defRPr sz="3200">
                <a:solidFill>
                  <a:schemeClr val="lt1"/>
                </a:solidFill>
              </a:defRPr>
            </a:lvl5pPr>
            <a:lvl6pPr lvl="5" algn="ctr">
              <a:spcBef>
                <a:spcPts val="0"/>
              </a:spcBef>
              <a:spcAft>
                <a:spcPts val="0"/>
              </a:spcAft>
              <a:buClr>
                <a:schemeClr val="lt1"/>
              </a:buClr>
              <a:buSzPts val="3200"/>
              <a:buNone/>
              <a:defRPr sz="3200">
                <a:solidFill>
                  <a:schemeClr val="lt1"/>
                </a:solidFill>
              </a:defRPr>
            </a:lvl6pPr>
            <a:lvl7pPr lvl="6" algn="ctr">
              <a:spcBef>
                <a:spcPts val="0"/>
              </a:spcBef>
              <a:spcAft>
                <a:spcPts val="0"/>
              </a:spcAft>
              <a:buClr>
                <a:schemeClr val="lt1"/>
              </a:buClr>
              <a:buSzPts val="3200"/>
              <a:buNone/>
              <a:defRPr sz="3200">
                <a:solidFill>
                  <a:schemeClr val="lt1"/>
                </a:solidFill>
              </a:defRPr>
            </a:lvl7pPr>
            <a:lvl8pPr lvl="7" algn="ctr">
              <a:spcBef>
                <a:spcPts val="0"/>
              </a:spcBef>
              <a:spcAft>
                <a:spcPts val="0"/>
              </a:spcAft>
              <a:buClr>
                <a:schemeClr val="lt1"/>
              </a:buClr>
              <a:buSzPts val="3200"/>
              <a:buNone/>
              <a:defRPr sz="3200">
                <a:solidFill>
                  <a:schemeClr val="lt1"/>
                </a:solidFill>
              </a:defRPr>
            </a:lvl8pPr>
            <a:lvl9pPr lvl="8" algn="ctr">
              <a:spcBef>
                <a:spcPts val="0"/>
              </a:spcBef>
              <a:spcAft>
                <a:spcPts val="0"/>
              </a:spcAft>
              <a:buClr>
                <a:schemeClr val="lt1"/>
              </a:buClr>
              <a:buSzPts val="3200"/>
              <a:buNone/>
              <a:defRPr sz="3200">
                <a:solidFill>
                  <a:schemeClr val="lt1"/>
                </a:solidFill>
              </a:defRPr>
            </a:lvl9pPr>
          </a:lstStyle>
          <a:p/>
        </p:txBody>
      </p:sp>
      <p:sp>
        <p:nvSpPr>
          <p:cNvPr id="94" name="Google Shape;94;p20"/>
          <p:cNvSpPr txBox="1"/>
          <p:nvPr>
            <p:ph idx="2" type="ctrTitle"/>
          </p:nvPr>
        </p:nvSpPr>
        <p:spPr>
          <a:xfrm>
            <a:off x="258400" y="4486525"/>
            <a:ext cx="3309000" cy="141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lt1"/>
              </a:buClr>
              <a:buSzPts val="1600"/>
              <a:buNone/>
              <a:defRPr b="0" sz="1600">
                <a:solidFill>
                  <a:schemeClr val="lt1"/>
                </a:solidFill>
              </a:defRPr>
            </a:lvl2pPr>
            <a:lvl3pPr lvl="2" algn="ctr">
              <a:spcBef>
                <a:spcPts val="0"/>
              </a:spcBef>
              <a:spcAft>
                <a:spcPts val="0"/>
              </a:spcAft>
              <a:buClr>
                <a:schemeClr val="lt1"/>
              </a:buClr>
              <a:buSzPts val="1600"/>
              <a:buNone/>
              <a:defRPr b="0" sz="1600">
                <a:solidFill>
                  <a:schemeClr val="lt1"/>
                </a:solidFill>
              </a:defRPr>
            </a:lvl3pPr>
            <a:lvl4pPr lvl="3" algn="ctr">
              <a:spcBef>
                <a:spcPts val="0"/>
              </a:spcBef>
              <a:spcAft>
                <a:spcPts val="0"/>
              </a:spcAft>
              <a:buClr>
                <a:schemeClr val="lt1"/>
              </a:buClr>
              <a:buSzPts val="1600"/>
              <a:buNone/>
              <a:defRPr b="0" sz="1600">
                <a:solidFill>
                  <a:schemeClr val="lt1"/>
                </a:solidFill>
              </a:defRPr>
            </a:lvl4pPr>
            <a:lvl5pPr lvl="4" algn="ctr">
              <a:spcBef>
                <a:spcPts val="0"/>
              </a:spcBef>
              <a:spcAft>
                <a:spcPts val="0"/>
              </a:spcAft>
              <a:buClr>
                <a:schemeClr val="lt1"/>
              </a:buClr>
              <a:buSzPts val="1600"/>
              <a:buNone/>
              <a:defRPr b="0" sz="1600">
                <a:solidFill>
                  <a:schemeClr val="lt1"/>
                </a:solidFill>
              </a:defRPr>
            </a:lvl5pPr>
            <a:lvl6pPr lvl="5" algn="ctr">
              <a:spcBef>
                <a:spcPts val="0"/>
              </a:spcBef>
              <a:spcAft>
                <a:spcPts val="0"/>
              </a:spcAft>
              <a:buClr>
                <a:schemeClr val="lt1"/>
              </a:buClr>
              <a:buSzPts val="1600"/>
              <a:buNone/>
              <a:defRPr b="0" sz="1600">
                <a:solidFill>
                  <a:schemeClr val="lt1"/>
                </a:solidFill>
              </a:defRPr>
            </a:lvl6pPr>
            <a:lvl7pPr lvl="6" algn="ctr">
              <a:spcBef>
                <a:spcPts val="0"/>
              </a:spcBef>
              <a:spcAft>
                <a:spcPts val="0"/>
              </a:spcAft>
              <a:buClr>
                <a:schemeClr val="lt1"/>
              </a:buClr>
              <a:buSzPts val="1600"/>
              <a:buNone/>
              <a:defRPr b="0" sz="1600">
                <a:solidFill>
                  <a:schemeClr val="lt1"/>
                </a:solidFill>
              </a:defRPr>
            </a:lvl7pPr>
            <a:lvl8pPr lvl="7" algn="ctr">
              <a:spcBef>
                <a:spcPts val="0"/>
              </a:spcBef>
              <a:spcAft>
                <a:spcPts val="0"/>
              </a:spcAft>
              <a:buClr>
                <a:schemeClr val="lt1"/>
              </a:buClr>
              <a:buSzPts val="1600"/>
              <a:buNone/>
              <a:defRPr b="0" sz="1600">
                <a:solidFill>
                  <a:schemeClr val="lt1"/>
                </a:solidFill>
              </a:defRPr>
            </a:lvl8pPr>
            <a:lvl9pPr lvl="8" algn="ctr">
              <a:spcBef>
                <a:spcPts val="0"/>
              </a:spcBef>
              <a:spcAft>
                <a:spcPts val="0"/>
              </a:spcAft>
              <a:buClr>
                <a:schemeClr val="lt1"/>
              </a:buClr>
              <a:buSzPts val="1600"/>
              <a:buNone/>
              <a:defRPr b="0" sz="16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r break slide 3">
  <p:cSld name="BLANK_2_1_1_1_1_1_1_1_1_1_1_1_1_1_1_1_1_1_1_1_1_1_1_1_1_1_1_1_1_1_1_1_1_1_1_1_1_1_1">
    <p:spTree>
      <p:nvGrpSpPr>
        <p:cNvPr id="95" name="Shape 95"/>
        <p:cNvGrpSpPr/>
        <p:nvPr/>
      </p:nvGrpSpPr>
      <p:grpSpPr>
        <a:xfrm>
          <a:off x="0" y="0"/>
          <a:ext cx="0" cy="0"/>
          <a:chOff x="0" y="0"/>
          <a:chExt cx="0" cy="0"/>
        </a:xfrm>
      </p:grpSpPr>
      <p:pic>
        <p:nvPicPr>
          <p:cNvPr id="96" name="Google Shape;96;p21"/>
          <p:cNvPicPr preferRelativeResize="0"/>
          <p:nvPr/>
        </p:nvPicPr>
        <p:blipFill rotWithShape="1">
          <a:blip r:embed="rId2">
            <a:alphaModFix/>
          </a:blip>
          <a:srcRect b="29418" l="0" r="0" t="20327"/>
          <a:stretch/>
        </p:blipFill>
        <p:spPr>
          <a:xfrm>
            <a:off x="3251500" y="63499"/>
            <a:ext cx="8940501" cy="6730998"/>
          </a:xfrm>
          <a:prstGeom prst="rect">
            <a:avLst/>
          </a:prstGeom>
          <a:noFill/>
          <a:ln>
            <a:noFill/>
          </a:ln>
        </p:spPr>
      </p:pic>
      <p:pic>
        <p:nvPicPr>
          <p:cNvPr id="97" name="Google Shape;97;p21"/>
          <p:cNvPicPr preferRelativeResize="0"/>
          <p:nvPr/>
        </p:nvPicPr>
        <p:blipFill rotWithShape="1">
          <a:blip r:embed="rId3">
            <a:alphaModFix/>
          </a:blip>
          <a:srcRect b="0" l="0" r="0" t="0"/>
          <a:stretch/>
        </p:blipFill>
        <p:spPr>
          <a:xfrm>
            <a:off x="400" y="0"/>
            <a:ext cx="12192000" cy="6858006"/>
          </a:xfrm>
          <a:prstGeom prst="rect">
            <a:avLst/>
          </a:prstGeom>
          <a:noFill/>
          <a:ln>
            <a:noFill/>
          </a:ln>
        </p:spPr>
      </p:pic>
      <p:sp>
        <p:nvSpPr>
          <p:cNvPr id="98" name="Google Shape;98;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21"/>
          <p:cNvSpPr txBox="1"/>
          <p:nvPr>
            <p:ph type="ctrTitle"/>
          </p:nvPr>
        </p:nvSpPr>
        <p:spPr>
          <a:xfrm>
            <a:off x="258400" y="2471800"/>
            <a:ext cx="2982600" cy="18288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lt1"/>
              </a:buClr>
              <a:buSzPts val="3200"/>
              <a:buNone/>
              <a:defRPr sz="3200">
                <a:solidFill>
                  <a:schemeClr val="lt1"/>
                </a:solidFill>
              </a:defRPr>
            </a:lvl2pPr>
            <a:lvl3pPr lvl="2" algn="ctr">
              <a:spcBef>
                <a:spcPts val="0"/>
              </a:spcBef>
              <a:spcAft>
                <a:spcPts val="0"/>
              </a:spcAft>
              <a:buClr>
                <a:schemeClr val="lt1"/>
              </a:buClr>
              <a:buSzPts val="3200"/>
              <a:buNone/>
              <a:defRPr sz="3200">
                <a:solidFill>
                  <a:schemeClr val="lt1"/>
                </a:solidFill>
              </a:defRPr>
            </a:lvl3pPr>
            <a:lvl4pPr lvl="3" algn="ctr">
              <a:spcBef>
                <a:spcPts val="0"/>
              </a:spcBef>
              <a:spcAft>
                <a:spcPts val="0"/>
              </a:spcAft>
              <a:buClr>
                <a:schemeClr val="lt1"/>
              </a:buClr>
              <a:buSzPts val="3200"/>
              <a:buNone/>
              <a:defRPr sz="3200">
                <a:solidFill>
                  <a:schemeClr val="lt1"/>
                </a:solidFill>
              </a:defRPr>
            </a:lvl4pPr>
            <a:lvl5pPr lvl="4" algn="ctr">
              <a:spcBef>
                <a:spcPts val="0"/>
              </a:spcBef>
              <a:spcAft>
                <a:spcPts val="0"/>
              </a:spcAft>
              <a:buClr>
                <a:schemeClr val="lt1"/>
              </a:buClr>
              <a:buSzPts val="3200"/>
              <a:buNone/>
              <a:defRPr sz="3200">
                <a:solidFill>
                  <a:schemeClr val="lt1"/>
                </a:solidFill>
              </a:defRPr>
            </a:lvl5pPr>
            <a:lvl6pPr lvl="5" algn="ctr">
              <a:spcBef>
                <a:spcPts val="0"/>
              </a:spcBef>
              <a:spcAft>
                <a:spcPts val="0"/>
              </a:spcAft>
              <a:buClr>
                <a:schemeClr val="lt1"/>
              </a:buClr>
              <a:buSzPts val="3200"/>
              <a:buNone/>
              <a:defRPr sz="3200">
                <a:solidFill>
                  <a:schemeClr val="lt1"/>
                </a:solidFill>
              </a:defRPr>
            </a:lvl6pPr>
            <a:lvl7pPr lvl="6" algn="ctr">
              <a:spcBef>
                <a:spcPts val="0"/>
              </a:spcBef>
              <a:spcAft>
                <a:spcPts val="0"/>
              </a:spcAft>
              <a:buClr>
                <a:schemeClr val="lt1"/>
              </a:buClr>
              <a:buSzPts val="3200"/>
              <a:buNone/>
              <a:defRPr sz="3200">
                <a:solidFill>
                  <a:schemeClr val="lt1"/>
                </a:solidFill>
              </a:defRPr>
            </a:lvl7pPr>
            <a:lvl8pPr lvl="7" algn="ctr">
              <a:spcBef>
                <a:spcPts val="0"/>
              </a:spcBef>
              <a:spcAft>
                <a:spcPts val="0"/>
              </a:spcAft>
              <a:buClr>
                <a:schemeClr val="lt1"/>
              </a:buClr>
              <a:buSzPts val="3200"/>
              <a:buNone/>
              <a:defRPr sz="3200">
                <a:solidFill>
                  <a:schemeClr val="lt1"/>
                </a:solidFill>
              </a:defRPr>
            </a:lvl8pPr>
            <a:lvl9pPr lvl="8" algn="ctr">
              <a:spcBef>
                <a:spcPts val="0"/>
              </a:spcBef>
              <a:spcAft>
                <a:spcPts val="0"/>
              </a:spcAft>
              <a:buClr>
                <a:schemeClr val="lt1"/>
              </a:buClr>
              <a:buSzPts val="3200"/>
              <a:buNone/>
              <a:defRPr sz="3200">
                <a:solidFill>
                  <a:schemeClr val="lt1"/>
                </a:solidFill>
              </a:defRPr>
            </a:lvl9pPr>
          </a:lstStyle>
          <a:p/>
        </p:txBody>
      </p:sp>
      <p:sp>
        <p:nvSpPr>
          <p:cNvPr id="100" name="Google Shape;100;p21"/>
          <p:cNvSpPr txBox="1"/>
          <p:nvPr>
            <p:ph idx="2" type="ctrTitle"/>
          </p:nvPr>
        </p:nvSpPr>
        <p:spPr>
          <a:xfrm>
            <a:off x="258400" y="4486525"/>
            <a:ext cx="3309000" cy="141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lt1"/>
              </a:buClr>
              <a:buSzPts val="1600"/>
              <a:buNone/>
              <a:defRPr b="0" sz="1600">
                <a:solidFill>
                  <a:schemeClr val="lt1"/>
                </a:solidFill>
              </a:defRPr>
            </a:lvl2pPr>
            <a:lvl3pPr lvl="2" algn="ctr">
              <a:spcBef>
                <a:spcPts val="0"/>
              </a:spcBef>
              <a:spcAft>
                <a:spcPts val="0"/>
              </a:spcAft>
              <a:buClr>
                <a:schemeClr val="lt1"/>
              </a:buClr>
              <a:buSzPts val="1600"/>
              <a:buNone/>
              <a:defRPr b="0" sz="1600">
                <a:solidFill>
                  <a:schemeClr val="lt1"/>
                </a:solidFill>
              </a:defRPr>
            </a:lvl3pPr>
            <a:lvl4pPr lvl="3" algn="ctr">
              <a:spcBef>
                <a:spcPts val="0"/>
              </a:spcBef>
              <a:spcAft>
                <a:spcPts val="0"/>
              </a:spcAft>
              <a:buClr>
                <a:schemeClr val="lt1"/>
              </a:buClr>
              <a:buSzPts val="1600"/>
              <a:buNone/>
              <a:defRPr b="0" sz="1600">
                <a:solidFill>
                  <a:schemeClr val="lt1"/>
                </a:solidFill>
              </a:defRPr>
            </a:lvl4pPr>
            <a:lvl5pPr lvl="4" algn="ctr">
              <a:spcBef>
                <a:spcPts val="0"/>
              </a:spcBef>
              <a:spcAft>
                <a:spcPts val="0"/>
              </a:spcAft>
              <a:buClr>
                <a:schemeClr val="lt1"/>
              </a:buClr>
              <a:buSzPts val="1600"/>
              <a:buNone/>
              <a:defRPr b="0" sz="1600">
                <a:solidFill>
                  <a:schemeClr val="lt1"/>
                </a:solidFill>
              </a:defRPr>
            </a:lvl5pPr>
            <a:lvl6pPr lvl="5" algn="ctr">
              <a:spcBef>
                <a:spcPts val="0"/>
              </a:spcBef>
              <a:spcAft>
                <a:spcPts val="0"/>
              </a:spcAft>
              <a:buClr>
                <a:schemeClr val="lt1"/>
              </a:buClr>
              <a:buSzPts val="1600"/>
              <a:buNone/>
              <a:defRPr b="0" sz="1600">
                <a:solidFill>
                  <a:schemeClr val="lt1"/>
                </a:solidFill>
              </a:defRPr>
            </a:lvl6pPr>
            <a:lvl7pPr lvl="6" algn="ctr">
              <a:spcBef>
                <a:spcPts val="0"/>
              </a:spcBef>
              <a:spcAft>
                <a:spcPts val="0"/>
              </a:spcAft>
              <a:buClr>
                <a:schemeClr val="lt1"/>
              </a:buClr>
              <a:buSzPts val="1600"/>
              <a:buNone/>
              <a:defRPr b="0" sz="1600">
                <a:solidFill>
                  <a:schemeClr val="lt1"/>
                </a:solidFill>
              </a:defRPr>
            </a:lvl7pPr>
            <a:lvl8pPr lvl="7" algn="ctr">
              <a:spcBef>
                <a:spcPts val="0"/>
              </a:spcBef>
              <a:spcAft>
                <a:spcPts val="0"/>
              </a:spcAft>
              <a:buClr>
                <a:schemeClr val="lt1"/>
              </a:buClr>
              <a:buSzPts val="1600"/>
              <a:buNone/>
              <a:defRPr b="0" sz="1600">
                <a:solidFill>
                  <a:schemeClr val="lt1"/>
                </a:solidFill>
              </a:defRPr>
            </a:lvl8pPr>
            <a:lvl9pPr lvl="8" algn="ctr">
              <a:spcBef>
                <a:spcPts val="0"/>
              </a:spcBef>
              <a:spcAft>
                <a:spcPts val="0"/>
              </a:spcAft>
              <a:buClr>
                <a:schemeClr val="lt1"/>
              </a:buClr>
              <a:buSzPts val="1600"/>
              <a:buNone/>
              <a:defRPr b="0" sz="1600">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option 1_7">
  <p:cSld name="Title Only_1_1_1_1_1_1">
    <p:spTree>
      <p:nvGrpSpPr>
        <p:cNvPr id="101" name="Shape 101"/>
        <p:cNvGrpSpPr/>
        <p:nvPr/>
      </p:nvGrpSpPr>
      <p:grpSpPr>
        <a:xfrm>
          <a:off x="0" y="0"/>
          <a:ext cx="0" cy="0"/>
          <a:chOff x="0" y="0"/>
          <a:chExt cx="0" cy="0"/>
        </a:xfrm>
      </p:grpSpPr>
      <p:sp>
        <p:nvSpPr>
          <p:cNvPr id="102" name="Google Shape;102;p22"/>
          <p:cNvSpPr txBox="1"/>
          <p:nvPr>
            <p:ph idx="12" type="sldNum"/>
          </p:nvPr>
        </p:nvSpPr>
        <p:spPr>
          <a:xfrm>
            <a:off x="11321459" y="6377940"/>
            <a:ext cx="267000" cy="279300"/>
          </a:xfrm>
          <a:prstGeom prst="rect">
            <a:avLst/>
          </a:prstGeom>
          <a:noFill/>
          <a:ln>
            <a:noFill/>
          </a:ln>
        </p:spPr>
        <p:txBody>
          <a:bodyPr anchorCtr="0" anchor="t" bIns="0" lIns="0" spcFirstLastPara="1" rIns="0" wrap="square" tIns="0">
            <a:normAutofit/>
          </a:bodyPr>
          <a:lstStyle>
            <a:lvl1pPr indent="0" lvl="0"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1pPr>
            <a:lvl2pPr indent="0" lvl="1"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2pPr>
            <a:lvl3pPr indent="0" lvl="2"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3pPr>
            <a:lvl4pPr indent="0" lvl="3"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4pPr>
            <a:lvl5pPr indent="0" lvl="4"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5pPr>
            <a:lvl6pPr indent="0" lvl="5"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6pPr>
            <a:lvl7pPr indent="0" lvl="6"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7pPr>
            <a:lvl8pPr indent="0" lvl="7"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8pPr>
            <a:lvl9pPr indent="0" lvl="8"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solidFill>
                <a:schemeClr val="dk2"/>
              </a:solidFill>
              <a:latin typeface="Arial"/>
              <a:ea typeface="Arial"/>
              <a:cs typeface="Arial"/>
              <a:sym typeface="Arial"/>
            </a:endParaRPr>
          </a:p>
        </p:txBody>
      </p:sp>
      <p:sp>
        <p:nvSpPr>
          <p:cNvPr id="103" name="Google Shape;103;p22"/>
          <p:cNvSpPr/>
          <p:nvPr/>
        </p:nvSpPr>
        <p:spPr>
          <a:xfrm>
            <a:off x="0" y="0"/>
            <a:ext cx="3803400" cy="6873000"/>
          </a:xfrm>
          <a:prstGeom prst="rect">
            <a:avLst/>
          </a:prstGeom>
          <a:solidFill>
            <a:srgbClr val="699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2"/>
          <p:cNvSpPr txBox="1"/>
          <p:nvPr>
            <p:ph type="ctrTitle"/>
          </p:nvPr>
        </p:nvSpPr>
        <p:spPr>
          <a:xfrm>
            <a:off x="4178725" y="851975"/>
            <a:ext cx="7252500" cy="4843800"/>
          </a:xfrm>
          <a:prstGeom prst="rect">
            <a:avLst/>
          </a:prstGeom>
        </p:spPr>
        <p:txBody>
          <a:bodyPr anchorCtr="0" anchor="t" bIns="121900" lIns="121900" spcFirstLastPara="1" rIns="121900" wrap="square" tIns="121900">
            <a:normAutofit/>
          </a:bodyPr>
          <a:lstStyle>
            <a:lvl1pPr lvl="0">
              <a:spcBef>
                <a:spcPts val="100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1600"/>
              <a:buNone/>
              <a:defRPr b="0" sz="1600">
                <a:solidFill>
                  <a:schemeClr val="dk1"/>
                </a:solidFill>
              </a:defRPr>
            </a:lvl2pPr>
            <a:lvl3pPr lvl="2" algn="ctr">
              <a:spcBef>
                <a:spcPts val="0"/>
              </a:spcBef>
              <a:spcAft>
                <a:spcPts val="0"/>
              </a:spcAft>
              <a:buClr>
                <a:schemeClr val="dk1"/>
              </a:buClr>
              <a:buSzPts val="1600"/>
              <a:buNone/>
              <a:defRPr b="0" sz="1600">
                <a:solidFill>
                  <a:schemeClr val="dk1"/>
                </a:solidFill>
              </a:defRPr>
            </a:lvl3pPr>
            <a:lvl4pPr lvl="3" algn="ctr">
              <a:spcBef>
                <a:spcPts val="0"/>
              </a:spcBef>
              <a:spcAft>
                <a:spcPts val="0"/>
              </a:spcAft>
              <a:buClr>
                <a:schemeClr val="dk1"/>
              </a:buClr>
              <a:buSzPts val="1600"/>
              <a:buNone/>
              <a:defRPr b="0" sz="1600">
                <a:solidFill>
                  <a:schemeClr val="dk1"/>
                </a:solidFill>
              </a:defRPr>
            </a:lvl4pPr>
            <a:lvl5pPr lvl="4" algn="ctr">
              <a:spcBef>
                <a:spcPts val="0"/>
              </a:spcBef>
              <a:spcAft>
                <a:spcPts val="0"/>
              </a:spcAft>
              <a:buClr>
                <a:schemeClr val="dk1"/>
              </a:buClr>
              <a:buSzPts val="1600"/>
              <a:buNone/>
              <a:defRPr b="0" sz="1600">
                <a:solidFill>
                  <a:schemeClr val="dk1"/>
                </a:solidFill>
              </a:defRPr>
            </a:lvl5pPr>
            <a:lvl6pPr lvl="5" algn="ctr">
              <a:spcBef>
                <a:spcPts val="0"/>
              </a:spcBef>
              <a:spcAft>
                <a:spcPts val="0"/>
              </a:spcAft>
              <a:buClr>
                <a:schemeClr val="dk1"/>
              </a:buClr>
              <a:buSzPts val="1600"/>
              <a:buNone/>
              <a:defRPr b="0" sz="1600">
                <a:solidFill>
                  <a:schemeClr val="dk1"/>
                </a:solidFill>
              </a:defRPr>
            </a:lvl6pPr>
            <a:lvl7pPr lvl="6" algn="ctr">
              <a:spcBef>
                <a:spcPts val="0"/>
              </a:spcBef>
              <a:spcAft>
                <a:spcPts val="0"/>
              </a:spcAft>
              <a:buClr>
                <a:schemeClr val="dk1"/>
              </a:buClr>
              <a:buSzPts val="1600"/>
              <a:buNone/>
              <a:defRPr b="0" sz="1600">
                <a:solidFill>
                  <a:schemeClr val="dk1"/>
                </a:solidFill>
              </a:defRPr>
            </a:lvl7pPr>
            <a:lvl8pPr lvl="7" algn="ctr">
              <a:spcBef>
                <a:spcPts val="0"/>
              </a:spcBef>
              <a:spcAft>
                <a:spcPts val="0"/>
              </a:spcAft>
              <a:buClr>
                <a:schemeClr val="dk1"/>
              </a:buClr>
              <a:buSzPts val="1600"/>
              <a:buNone/>
              <a:defRPr b="0" sz="1600">
                <a:solidFill>
                  <a:schemeClr val="dk1"/>
                </a:solidFill>
              </a:defRPr>
            </a:lvl8pPr>
            <a:lvl9pPr lvl="8" algn="ctr">
              <a:spcBef>
                <a:spcPts val="0"/>
              </a:spcBef>
              <a:spcAft>
                <a:spcPts val="0"/>
              </a:spcAft>
              <a:buClr>
                <a:schemeClr val="dk1"/>
              </a:buClr>
              <a:buSzPts val="1600"/>
              <a:buNone/>
              <a:defRPr b="0" sz="1600">
                <a:solidFill>
                  <a:schemeClr val="dk1"/>
                </a:solidFill>
              </a:defRPr>
            </a:lvl9pPr>
          </a:lstStyle>
          <a:p/>
        </p:txBody>
      </p:sp>
      <p:sp>
        <p:nvSpPr>
          <p:cNvPr id="105" name="Google Shape;105;p22"/>
          <p:cNvSpPr txBox="1"/>
          <p:nvPr>
            <p:ph idx="2" type="ctrTitle"/>
          </p:nvPr>
        </p:nvSpPr>
        <p:spPr>
          <a:xfrm>
            <a:off x="378950" y="851975"/>
            <a:ext cx="30564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r break slide 8">
  <p:cSld name="BLANK_2_1_1_1_1_1_1_1_1_1_1_1_1_1_1_1_1_1_1_1_1_1_1_1_1_1_1_1_1_1_1_1_1_1_1_1_1_1_1_1_2_1_1">
    <p:spTree>
      <p:nvGrpSpPr>
        <p:cNvPr id="106" name="Shape 106"/>
        <p:cNvGrpSpPr/>
        <p:nvPr/>
      </p:nvGrpSpPr>
      <p:grpSpPr>
        <a:xfrm>
          <a:off x="0" y="0"/>
          <a:ext cx="0" cy="0"/>
          <a:chOff x="0" y="0"/>
          <a:chExt cx="0" cy="0"/>
        </a:xfrm>
      </p:grpSpPr>
      <p:pic>
        <p:nvPicPr>
          <p:cNvPr id="107" name="Google Shape;107;p23"/>
          <p:cNvPicPr preferRelativeResize="0"/>
          <p:nvPr/>
        </p:nvPicPr>
        <p:blipFill rotWithShape="1">
          <a:blip r:embed="rId2">
            <a:alphaModFix/>
          </a:blip>
          <a:srcRect b="36402" l="-27921" r="3882" t="17022"/>
          <a:stretch/>
        </p:blipFill>
        <p:spPr>
          <a:xfrm>
            <a:off x="400" y="0"/>
            <a:ext cx="12191600" cy="6857999"/>
          </a:xfrm>
          <a:prstGeom prst="rect">
            <a:avLst/>
          </a:prstGeom>
          <a:noFill/>
          <a:ln>
            <a:noFill/>
          </a:ln>
        </p:spPr>
      </p:pic>
      <p:sp>
        <p:nvSpPr>
          <p:cNvPr id="108" name="Google Shape;108;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09" name="Google Shape;109;p23"/>
          <p:cNvPicPr preferRelativeResize="0"/>
          <p:nvPr/>
        </p:nvPicPr>
        <p:blipFill rotWithShape="1">
          <a:blip r:embed="rId3">
            <a:alphaModFix/>
          </a:blip>
          <a:srcRect b="0" l="347" r="337" t="0"/>
          <a:stretch/>
        </p:blipFill>
        <p:spPr>
          <a:xfrm>
            <a:off x="0" y="-35700"/>
            <a:ext cx="12192000" cy="6929424"/>
          </a:xfrm>
          <a:prstGeom prst="rect">
            <a:avLst/>
          </a:prstGeom>
          <a:noFill/>
          <a:ln>
            <a:noFill/>
          </a:ln>
        </p:spPr>
      </p:pic>
      <p:sp>
        <p:nvSpPr>
          <p:cNvPr id="110" name="Google Shape;110;p23"/>
          <p:cNvSpPr txBox="1"/>
          <p:nvPr>
            <p:ph type="ctrTitle"/>
          </p:nvPr>
        </p:nvSpPr>
        <p:spPr>
          <a:xfrm>
            <a:off x="258400" y="2471800"/>
            <a:ext cx="2982600" cy="18288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3200"/>
              <a:buNone/>
              <a:defRPr sz="3200">
                <a:solidFill>
                  <a:schemeClr val="lt1"/>
                </a:solidFill>
              </a:defRPr>
            </a:lvl1pPr>
            <a:lvl2pPr lvl="1" algn="ctr">
              <a:spcBef>
                <a:spcPts val="0"/>
              </a:spcBef>
              <a:spcAft>
                <a:spcPts val="0"/>
              </a:spcAft>
              <a:buClr>
                <a:schemeClr val="lt1"/>
              </a:buClr>
              <a:buSzPts val="3200"/>
              <a:buNone/>
              <a:defRPr sz="3200">
                <a:solidFill>
                  <a:schemeClr val="lt1"/>
                </a:solidFill>
              </a:defRPr>
            </a:lvl2pPr>
            <a:lvl3pPr lvl="2" algn="ctr">
              <a:spcBef>
                <a:spcPts val="0"/>
              </a:spcBef>
              <a:spcAft>
                <a:spcPts val="0"/>
              </a:spcAft>
              <a:buClr>
                <a:schemeClr val="lt1"/>
              </a:buClr>
              <a:buSzPts val="3200"/>
              <a:buNone/>
              <a:defRPr sz="3200">
                <a:solidFill>
                  <a:schemeClr val="lt1"/>
                </a:solidFill>
              </a:defRPr>
            </a:lvl3pPr>
            <a:lvl4pPr lvl="3" algn="ctr">
              <a:spcBef>
                <a:spcPts val="0"/>
              </a:spcBef>
              <a:spcAft>
                <a:spcPts val="0"/>
              </a:spcAft>
              <a:buClr>
                <a:schemeClr val="lt1"/>
              </a:buClr>
              <a:buSzPts val="3200"/>
              <a:buNone/>
              <a:defRPr sz="3200">
                <a:solidFill>
                  <a:schemeClr val="lt1"/>
                </a:solidFill>
              </a:defRPr>
            </a:lvl4pPr>
            <a:lvl5pPr lvl="4" algn="ctr">
              <a:spcBef>
                <a:spcPts val="0"/>
              </a:spcBef>
              <a:spcAft>
                <a:spcPts val="0"/>
              </a:spcAft>
              <a:buClr>
                <a:schemeClr val="lt1"/>
              </a:buClr>
              <a:buSzPts val="3200"/>
              <a:buNone/>
              <a:defRPr sz="3200">
                <a:solidFill>
                  <a:schemeClr val="lt1"/>
                </a:solidFill>
              </a:defRPr>
            </a:lvl5pPr>
            <a:lvl6pPr lvl="5" algn="ctr">
              <a:spcBef>
                <a:spcPts val="0"/>
              </a:spcBef>
              <a:spcAft>
                <a:spcPts val="0"/>
              </a:spcAft>
              <a:buClr>
                <a:schemeClr val="lt1"/>
              </a:buClr>
              <a:buSzPts val="3200"/>
              <a:buNone/>
              <a:defRPr sz="3200">
                <a:solidFill>
                  <a:schemeClr val="lt1"/>
                </a:solidFill>
              </a:defRPr>
            </a:lvl6pPr>
            <a:lvl7pPr lvl="6" algn="ctr">
              <a:spcBef>
                <a:spcPts val="0"/>
              </a:spcBef>
              <a:spcAft>
                <a:spcPts val="0"/>
              </a:spcAft>
              <a:buClr>
                <a:schemeClr val="lt1"/>
              </a:buClr>
              <a:buSzPts val="3200"/>
              <a:buNone/>
              <a:defRPr sz="3200">
                <a:solidFill>
                  <a:schemeClr val="lt1"/>
                </a:solidFill>
              </a:defRPr>
            </a:lvl7pPr>
            <a:lvl8pPr lvl="7" algn="ctr">
              <a:spcBef>
                <a:spcPts val="0"/>
              </a:spcBef>
              <a:spcAft>
                <a:spcPts val="0"/>
              </a:spcAft>
              <a:buClr>
                <a:schemeClr val="lt1"/>
              </a:buClr>
              <a:buSzPts val="3200"/>
              <a:buNone/>
              <a:defRPr sz="3200">
                <a:solidFill>
                  <a:schemeClr val="lt1"/>
                </a:solidFill>
              </a:defRPr>
            </a:lvl8pPr>
            <a:lvl9pPr lvl="8" algn="ctr">
              <a:spcBef>
                <a:spcPts val="0"/>
              </a:spcBef>
              <a:spcAft>
                <a:spcPts val="0"/>
              </a:spcAft>
              <a:buClr>
                <a:schemeClr val="lt1"/>
              </a:buClr>
              <a:buSzPts val="3200"/>
              <a:buNone/>
              <a:defRPr sz="3200">
                <a:solidFill>
                  <a:schemeClr val="lt1"/>
                </a:solidFill>
              </a:defRPr>
            </a:lvl9pPr>
          </a:lstStyle>
          <a:p/>
        </p:txBody>
      </p:sp>
      <p:sp>
        <p:nvSpPr>
          <p:cNvPr id="111" name="Google Shape;111;p23"/>
          <p:cNvSpPr txBox="1"/>
          <p:nvPr>
            <p:ph idx="2" type="ctrTitle"/>
          </p:nvPr>
        </p:nvSpPr>
        <p:spPr>
          <a:xfrm>
            <a:off x="258400" y="4486525"/>
            <a:ext cx="3309000" cy="141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1600"/>
              <a:buNone/>
              <a:defRPr b="0" sz="1600">
                <a:solidFill>
                  <a:schemeClr val="lt1"/>
                </a:solidFill>
              </a:defRPr>
            </a:lvl1pPr>
            <a:lvl2pPr lvl="1" algn="ctr">
              <a:spcBef>
                <a:spcPts val="0"/>
              </a:spcBef>
              <a:spcAft>
                <a:spcPts val="0"/>
              </a:spcAft>
              <a:buClr>
                <a:schemeClr val="lt1"/>
              </a:buClr>
              <a:buSzPts val="1600"/>
              <a:buNone/>
              <a:defRPr b="0" sz="1600">
                <a:solidFill>
                  <a:schemeClr val="lt1"/>
                </a:solidFill>
              </a:defRPr>
            </a:lvl2pPr>
            <a:lvl3pPr lvl="2" algn="ctr">
              <a:spcBef>
                <a:spcPts val="0"/>
              </a:spcBef>
              <a:spcAft>
                <a:spcPts val="0"/>
              </a:spcAft>
              <a:buClr>
                <a:schemeClr val="lt1"/>
              </a:buClr>
              <a:buSzPts val="1600"/>
              <a:buNone/>
              <a:defRPr b="0" sz="1600">
                <a:solidFill>
                  <a:schemeClr val="lt1"/>
                </a:solidFill>
              </a:defRPr>
            </a:lvl3pPr>
            <a:lvl4pPr lvl="3" algn="ctr">
              <a:spcBef>
                <a:spcPts val="0"/>
              </a:spcBef>
              <a:spcAft>
                <a:spcPts val="0"/>
              </a:spcAft>
              <a:buClr>
                <a:schemeClr val="lt1"/>
              </a:buClr>
              <a:buSzPts val="1600"/>
              <a:buNone/>
              <a:defRPr b="0" sz="1600">
                <a:solidFill>
                  <a:schemeClr val="lt1"/>
                </a:solidFill>
              </a:defRPr>
            </a:lvl4pPr>
            <a:lvl5pPr lvl="4" algn="ctr">
              <a:spcBef>
                <a:spcPts val="0"/>
              </a:spcBef>
              <a:spcAft>
                <a:spcPts val="0"/>
              </a:spcAft>
              <a:buClr>
                <a:schemeClr val="lt1"/>
              </a:buClr>
              <a:buSzPts val="1600"/>
              <a:buNone/>
              <a:defRPr b="0" sz="1600">
                <a:solidFill>
                  <a:schemeClr val="lt1"/>
                </a:solidFill>
              </a:defRPr>
            </a:lvl5pPr>
            <a:lvl6pPr lvl="5" algn="ctr">
              <a:spcBef>
                <a:spcPts val="0"/>
              </a:spcBef>
              <a:spcAft>
                <a:spcPts val="0"/>
              </a:spcAft>
              <a:buClr>
                <a:schemeClr val="lt1"/>
              </a:buClr>
              <a:buSzPts val="1600"/>
              <a:buNone/>
              <a:defRPr b="0" sz="1600">
                <a:solidFill>
                  <a:schemeClr val="lt1"/>
                </a:solidFill>
              </a:defRPr>
            </a:lvl6pPr>
            <a:lvl7pPr lvl="6" algn="ctr">
              <a:spcBef>
                <a:spcPts val="0"/>
              </a:spcBef>
              <a:spcAft>
                <a:spcPts val="0"/>
              </a:spcAft>
              <a:buClr>
                <a:schemeClr val="lt1"/>
              </a:buClr>
              <a:buSzPts val="1600"/>
              <a:buNone/>
              <a:defRPr b="0" sz="1600">
                <a:solidFill>
                  <a:schemeClr val="lt1"/>
                </a:solidFill>
              </a:defRPr>
            </a:lvl7pPr>
            <a:lvl8pPr lvl="7" algn="ctr">
              <a:spcBef>
                <a:spcPts val="0"/>
              </a:spcBef>
              <a:spcAft>
                <a:spcPts val="0"/>
              </a:spcAft>
              <a:buClr>
                <a:schemeClr val="lt1"/>
              </a:buClr>
              <a:buSzPts val="1600"/>
              <a:buNone/>
              <a:defRPr b="0" sz="1600">
                <a:solidFill>
                  <a:schemeClr val="lt1"/>
                </a:solidFill>
              </a:defRPr>
            </a:lvl8pPr>
            <a:lvl9pPr lvl="8" algn="ctr">
              <a:spcBef>
                <a:spcPts val="0"/>
              </a:spcBef>
              <a:spcAft>
                <a:spcPts val="0"/>
              </a:spcAft>
              <a:buClr>
                <a:schemeClr val="lt1"/>
              </a:buClr>
              <a:buSzPts val="1600"/>
              <a:buNone/>
              <a:defRPr b="0" sz="1600">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option 1_2">
  <p:cSld name="Title Only_1">
    <p:spTree>
      <p:nvGrpSpPr>
        <p:cNvPr id="112" name="Shape 112"/>
        <p:cNvGrpSpPr/>
        <p:nvPr/>
      </p:nvGrpSpPr>
      <p:grpSpPr>
        <a:xfrm>
          <a:off x="0" y="0"/>
          <a:ext cx="0" cy="0"/>
          <a:chOff x="0" y="0"/>
          <a:chExt cx="0" cy="0"/>
        </a:xfrm>
      </p:grpSpPr>
      <p:sp>
        <p:nvSpPr>
          <p:cNvPr id="113" name="Google Shape;113;p24"/>
          <p:cNvSpPr txBox="1"/>
          <p:nvPr>
            <p:ph idx="12" type="sldNum"/>
          </p:nvPr>
        </p:nvSpPr>
        <p:spPr>
          <a:xfrm>
            <a:off x="11321459" y="6377940"/>
            <a:ext cx="267000" cy="279300"/>
          </a:xfrm>
          <a:prstGeom prst="rect">
            <a:avLst/>
          </a:prstGeom>
          <a:noFill/>
          <a:ln>
            <a:noFill/>
          </a:ln>
        </p:spPr>
        <p:txBody>
          <a:bodyPr anchorCtr="0" anchor="t" bIns="0" lIns="0" spcFirstLastPara="1" rIns="0" wrap="square" tIns="0">
            <a:normAutofit/>
          </a:bodyPr>
          <a:lstStyle>
            <a:lvl1pPr indent="0" lvl="0"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1pPr>
            <a:lvl2pPr indent="0" lvl="1"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2pPr>
            <a:lvl3pPr indent="0" lvl="2"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3pPr>
            <a:lvl4pPr indent="0" lvl="3"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4pPr>
            <a:lvl5pPr indent="0" lvl="4"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5pPr>
            <a:lvl6pPr indent="0" lvl="5"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6pPr>
            <a:lvl7pPr indent="0" lvl="6"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7pPr>
            <a:lvl8pPr indent="0" lvl="7"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8pPr>
            <a:lvl9pPr indent="0" lvl="8"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solidFill>
                <a:schemeClr val="dk2"/>
              </a:solidFill>
              <a:latin typeface="Arial"/>
              <a:ea typeface="Arial"/>
              <a:cs typeface="Arial"/>
              <a:sym typeface="Arial"/>
            </a:endParaRPr>
          </a:p>
        </p:txBody>
      </p:sp>
      <p:sp>
        <p:nvSpPr>
          <p:cNvPr id="114" name="Google Shape;114;p24"/>
          <p:cNvSpPr/>
          <p:nvPr/>
        </p:nvSpPr>
        <p:spPr>
          <a:xfrm>
            <a:off x="0" y="0"/>
            <a:ext cx="3803400" cy="6873000"/>
          </a:xfrm>
          <a:prstGeom prst="rect">
            <a:avLst/>
          </a:prstGeom>
          <a:solidFill>
            <a:srgbClr val="FFC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4"/>
          <p:cNvSpPr txBox="1"/>
          <p:nvPr>
            <p:ph type="ctrTitle"/>
          </p:nvPr>
        </p:nvSpPr>
        <p:spPr>
          <a:xfrm>
            <a:off x="4178725" y="851975"/>
            <a:ext cx="7252500" cy="4843800"/>
          </a:xfrm>
          <a:prstGeom prst="rect">
            <a:avLst/>
          </a:prstGeom>
        </p:spPr>
        <p:txBody>
          <a:bodyPr anchorCtr="0" anchor="t" bIns="121900" lIns="121900" spcFirstLastPara="1" rIns="121900" wrap="square" tIns="121900">
            <a:normAutofit/>
          </a:bodyPr>
          <a:lstStyle>
            <a:lvl1pPr lvl="0">
              <a:spcBef>
                <a:spcPts val="100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1600"/>
              <a:buNone/>
              <a:defRPr b="0" sz="1600">
                <a:solidFill>
                  <a:schemeClr val="dk1"/>
                </a:solidFill>
              </a:defRPr>
            </a:lvl2pPr>
            <a:lvl3pPr lvl="2" algn="ctr">
              <a:spcBef>
                <a:spcPts val="0"/>
              </a:spcBef>
              <a:spcAft>
                <a:spcPts val="0"/>
              </a:spcAft>
              <a:buClr>
                <a:schemeClr val="dk1"/>
              </a:buClr>
              <a:buSzPts val="1600"/>
              <a:buNone/>
              <a:defRPr b="0" sz="1600">
                <a:solidFill>
                  <a:schemeClr val="dk1"/>
                </a:solidFill>
              </a:defRPr>
            </a:lvl3pPr>
            <a:lvl4pPr lvl="3" algn="ctr">
              <a:spcBef>
                <a:spcPts val="0"/>
              </a:spcBef>
              <a:spcAft>
                <a:spcPts val="0"/>
              </a:spcAft>
              <a:buClr>
                <a:schemeClr val="dk1"/>
              </a:buClr>
              <a:buSzPts val="1600"/>
              <a:buNone/>
              <a:defRPr b="0" sz="1600">
                <a:solidFill>
                  <a:schemeClr val="dk1"/>
                </a:solidFill>
              </a:defRPr>
            </a:lvl4pPr>
            <a:lvl5pPr lvl="4" algn="ctr">
              <a:spcBef>
                <a:spcPts val="0"/>
              </a:spcBef>
              <a:spcAft>
                <a:spcPts val="0"/>
              </a:spcAft>
              <a:buClr>
                <a:schemeClr val="dk1"/>
              </a:buClr>
              <a:buSzPts val="1600"/>
              <a:buNone/>
              <a:defRPr b="0" sz="1600">
                <a:solidFill>
                  <a:schemeClr val="dk1"/>
                </a:solidFill>
              </a:defRPr>
            </a:lvl5pPr>
            <a:lvl6pPr lvl="5" algn="ctr">
              <a:spcBef>
                <a:spcPts val="0"/>
              </a:spcBef>
              <a:spcAft>
                <a:spcPts val="0"/>
              </a:spcAft>
              <a:buClr>
                <a:schemeClr val="dk1"/>
              </a:buClr>
              <a:buSzPts val="1600"/>
              <a:buNone/>
              <a:defRPr b="0" sz="1600">
                <a:solidFill>
                  <a:schemeClr val="dk1"/>
                </a:solidFill>
              </a:defRPr>
            </a:lvl6pPr>
            <a:lvl7pPr lvl="6" algn="ctr">
              <a:spcBef>
                <a:spcPts val="0"/>
              </a:spcBef>
              <a:spcAft>
                <a:spcPts val="0"/>
              </a:spcAft>
              <a:buClr>
                <a:schemeClr val="dk1"/>
              </a:buClr>
              <a:buSzPts val="1600"/>
              <a:buNone/>
              <a:defRPr b="0" sz="1600">
                <a:solidFill>
                  <a:schemeClr val="dk1"/>
                </a:solidFill>
              </a:defRPr>
            </a:lvl7pPr>
            <a:lvl8pPr lvl="7" algn="ctr">
              <a:spcBef>
                <a:spcPts val="0"/>
              </a:spcBef>
              <a:spcAft>
                <a:spcPts val="0"/>
              </a:spcAft>
              <a:buClr>
                <a:schemeClr val="dk1"/>
              </a:buClr>
              <a:buSzPts val="1600"/>
              <a:buNone/>
              <a:defRPr b="0" sz="1600">
                <a:solidFill>
                  <a:schemeClr val="dk1"/>
                </a:solidFill>
              </a:defRPr>
            </a:lvl8pPr>
            <a:lvl9pPr lvl="8" algn="ctr">
              <a:spcBef>
                <a:spcPts val="0"/>
              </a:spcBef>
              <a:spcAft>
                <a:spcPts val="0"/>
              </a:spcAft>
              <a:buClr>
                <a:schemeClr val="dk1"/>
              </a:buClr>
              <a:buSzPts val="1600"/>
              <a:buNone/>
              <a:defRPr b="0" sz="1600">
                <a:solidFill>
                  <a:schemeClr val="dk1"/>
                </a:solidFill>
              </a:defRPr>
            </a:lvl9pPr>
          </a:lstStyle>
          <a:p/>
        </p:txBody>
      </p:sp>
      <p:sp>
        <p:nvSpPr>
          <p:cNvPr id="116" name="Google Shape;116;p24"/>
          <p:cNvSpPr txBox="1"/>
          <p:nvPr>
            <p:ph idx="2" type="ctrTitle"/>
          </p:nvPr>
        </p:nvSpPr>
        <p:spPr>
          <a:xfrm>
            <a:off x="378950" y="851975"/>
            <a:ext cx="30564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option 3_1">
  <p:cSld name="BLANK_2">
    <p:spTree>
      <p:nvGrpSpPr>
        <p:cNvPr id="117" name="Shape 117"/>
        <p:cNvGrpSpPr/>
        <p:nvPr/>
      </p:nvGrpSpPr>
      <p:grpSpPr>
        <a:xfrm>
          <a:off x="0" y="0"/>
          <a:ext cx="0" cy="0"/>
          <a:chOff x="0" y="0"/>
          <a:chExt cx="0" cy="0"/>
        </a:xfrm>
      </p:grpSpPr>
      <p:sp>
        <p:nvSpPr>
          <p:cNvPr id="118" name="Google Shape;118;p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19" name="Google Shape;119;p25"/>
          <p:cNvPicPr preferRelativeResize="0"/>
          <p:nvPr/>
        </p:nvPicPr>
        <p:blipFill rotWithShape="1">
          <a:blip r:embed="rId2">
            <a:alphaModFix/>
          </a:blip>
          <a:srcRect b="0" l="5213" r="65467" t="0"/>
          <a:stretch/>
        </p:blipFill>
        <p:spPr>
          <a:xfrm>
            <a:off x="0" y="0"/>
            <a:ext cx="3574600" cy="6858000"/>
          </a:xfrm>
          <a:prstGeom prst="rect">
            <a:avLst/>
          </a:prstGeom>
          <a:noFill/>
          <a:ln>
            <a:noFill/>
          </a:ln>
        </p:spPr>
      </p:pic>
      <p:sp>
        <p:nvSpPr>
          <p:cNvPr id="120" name="Google Shape;120;p25"/>
          <p:cNvSpPr txBox="1"/>
          <p:nvPr>
            <p:ph type="ctrTitle"/>
          </p:nvPr>
        </p:nvSpPr>
        <p:spPr>
          <a:xfrm>
            <a:off x="3773075" y="3494125"/>
            <a:ext cx="7014000" cy="25299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1600"/>
              <a:buNone/>
              <a:defRPr b="0" sz="1600">
                <a:solidFill>
                  <a:schemeClr val="dk1"/>
                </a:solidFill>
              </a:defRPr>
            </a:lvl2pPr>
            <a:lvl3pPr lvl="2" algn="ctr">
              <a:spcBef>
                <a:spcPts val="0"/>
              </a:spcBef>
              <a:spcAft>
                <a:spcPts val="0"/>
              </a:spcAft>
              <a:buClr>
                <a:schemeClr val="dk1"/>
              </a:buClr>
              <a:buSzPts val="1600"/>
              <a:buNone/>
              <a:defRPr b="0" sz="1600">
                <a:solidFill>
                  <a:schemeClr val="dk1"/>
                </a:solidFill>
              </a:defRPr>
            </a:lvl3pPr>
            <a:lvl4pPr lvl="3" algn="ctr">
              <a:spcBef>
                <a:spcPts val="0"/>
              </a:spcBef>
              <a:spcAft>
                <a:spcPts val="0"/>
              </a:spcAft>
              <a:buClr>
                <a:schemeClr val="dk1"/>
              </a:buClr>
              <a:buSzPts val="1600"/>
              <a:buNone/>
              <a:defRPr b="0" sz="1600">
                <a:solidFill>
                  <a:schemeClr val="dk1"/>
                </a:solidFill>
              </a:defRPr>
            </a:lvl4pPr>
            <a:lvl5pPr lvl="4" algn="ctr">
              <a:spcBef>
                <a:spcPts val="0"/>
              </a:spcBef>
              <a:spcAft>
                <a:spcPts val="0"/>
              </a:spcAft>
              <a:buClr>
                <a:schemeClr val="dk1"/>
              </a:buClr>
              <a:buSzPts val="1600"/>
              <a:buNone/>
              <a:defRPr b="0" sz="1600">
                <a:solidFill>
                  <a:schemeClr val="dk1"/>
                </a:solidFill>
              </a:defRPr>
            </a:lvl5pPr>
            <a:lvl6pPr lvl="5" algn="ctr">
              <a:spcBef>
                <a:spcPts val="0"/>
              </a:spcBef>
              <a:spcAft>
                <a:spcPts val="0"/>
              </a:spcAft>
              <a:buClr>
                <a:schemeClr val="dk1"/>
              </a:buClr>
              <a:buSzPts val="1600"/>
              <a:buNone/>
              <a:defRPr b="0" sz="1600">
                <a:solidFill>
                  <a:schemeClr val="dk1"/>
                </a:solidFill>
              </a:defRPr>
            </a:lvl6pPr>
            <a:lvl7pPr lvl="6" algn="ctr">
              <a:spcBef>
                <a:spcPts val="0"/>
              </a:spcBef>
              <a:spcAft>
                <a:spcPts val="0"/>
              </a:spcAft>
              <a:buClr>
                <a:schemeClr val="dk1"/>
              </a:buClr>
              <a:buSzPts val="1600"/>
              <a:buNone/>
              <a:defRPr b="0" sz="1600">
                <a:solidFill>
                  <a:schemeClr val="dk1"/>
                </a:solidFill>
              </a:defRPr>
            </a:lvl7pPr>
            <a:lvl8pPr lvl="7" algn="ctr">
              <a:spcBef>
                <a:spcPts val="0"/>
              </a:spcBef>
              <a:spcAft>
                <a:spcPts val="0"/>
              </a:spcAft>
              <a:buClr>
                <a:schemeClr val="dk1"/>
              </a:buClr>
              <a:buSzPts val="1600"/>
              <a:buNone/>
              <a:defRPr b="0" sz="1600">
                <a:solidFill>
                  <a:schemeClr val="dk1"/>
                </a:solidFill>
              </a:defRPr>
            </a:lvl8pPr>
            <a:lvl9pPr lvl="8" algn="ctr">
              <a:spcBef>
                <a:spcPts val="0"/>
              </a:spcBef>
              <a:spcAft>
                <a:spcPts val="0"/>
              </a:spcAft>
              <a:buClr>
                <a:schemeClr val="dk1"/>
              </a:buClr>
              <a:buSzPts val="1600"/>
              <a:buNone/>
              <a:defRPr b="0" sz="1600">
                <a:solidFill>
                  <a:schemeClr val="dk1"/>
                </a:solidFill>
              </a:defRPr>
            </a:lvl9pPr>
          </a:lstStyle>
          <a:p/>
        </p:txBody>
      </p:sp>
      <p:sp>
        <p:nvSpPr>
          <p:cNvPr id="121" name="Google Shape;121;p25"/>
          <p:cNvSpPr txBox="1"/>
          <p:nvPr>
            <p:ph idx="2" type="ctrTitle"/>
          </p:nvPr>
        </p:nvSpPr>
        <p:spPr>
          <a:xfrm>
            <a:off x="3773075" y="851975"/>
            <a:ext cx="75234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4">
    <p:spTree>
      <p:nvGrpSpPr>
        <p:cNvPr id="122" name="Shape 122"/>
        <p:cNvGrpSpPr/>
        <p:nvPr/>
      </p:nvGrpSpPr>
      <p:grpSpPr>
        <a:xfrm>
          <a:off x="0" y="0"/>
          <a:ext cx="0" cy="0"/>
          <a:chOff x="0" y="0"/>
          <a:chExt cx="0" cy="0"/>
        </a:xfrm>
      </p:grpSpPr>
      <p:sp>
        <p:nvSpPr>
          <p:cNvPr id="123" name="Google Shape;123;p2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option 3_2">
  <p:cSld name="BLANK_2_1">
    <p:spTree>
      <p:nvGrpSpPr>
        <p:cNvPr id="124" name="Shape 124"/>
        <p:cNvGrpSpPr/>
        <p:nvPr/>
      </p:nvGrpSpPr>
      <p:grpSpPr>
        <a:xfrm>
          <a:off x="0" y="0"/>
          <a:ext cx="0" cy="0"/>
          <a:chOff x="0" y="0"/>
          <a:chExt cx="0" cy="0"/>
        </a:xfrm>
      </p:grpSpPr>
      <p:sp>
        <p:nvSpPr>
          <p:cNvPr id="125" name="Google Shape;125;p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26" name="Google Shape;126;p27"/>
          <p:cNvPicPr preferRelativeResize="0"/>
          <p:nvPr/>
        </p:nvPicPr>
        <p:blipFill rotWithShape="1">
          <a:blip r:embed="rId2">
            <a:alphaModFix/>
          </a:blip>
          <a:srcRect b="0" l="5309" r="65469" t="0"/>
          <a:stretch/>
        </p:blipFill>
        <p:spPr>
          <a:xfrm>
            <a:off x="0" y="0"/>
            <a:ext cx="3562624" cy="6858000"/>
          </a:xfrm>
          <a:prstGeom prst="rect">
            <a:avLst/>
          </a:prstGeom>
          <a:noFill/>
          <a:ln>
            <a:noFill/>
          </a:ln>
        </p:spPr>
      </p:pic>
      <p:sp>
        <p:nvSpPr>
          <p:cNvPr id="127" name="Google Shape;127;p27"/>
          <p:cNvSpPr txBox="1"/>
          <p:nvPr>
            <p:ph type="ctrTitle"/>
          </p:nvPr>
        </p:nvSpPr>
        <p:spPr>
          <a:xfrm>
            <a:off x="3773075" y="3494125"/>
            <a:ext cx="7014000" cy="25299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1600"/>
              <a:buNone/>
              <a:defRPr b="0" sz="1600">
                <a:solidFill>
                  <a:schemeClr val="dk1"/>
                </a:solidFill>
              </a:defRPr>
            </a:lvl2pPr>
            <a:lvl3pPr lvl="2" algn="ctr">
              <a:spcBef>
                <a:spcPts val="0"/>
              </a:spcBef>
              <a:spcAft>
                <a:spcPts val="0"/>
              </a:spcAft>
              <a:buClr>
                <a:schemeClr val="dk1"/>
              </a:buClr>
              <a:buSzPts val="1600"/>
              <a:buNone/>
              <a:defRPr b="0" sz="1600">
                <a:solidFill>
                  <a:schemeClr val="dk1"/>
                </a:solidFill>
              </a:defRPr>
            </a:lvl3pPr>
            <a:lvl4pPr lvl="3" algn="ctr">
              <a:spcBef>
                <a:spcPts val="0"/>
              </a:spcBef>
              <a:spcAft>
                <a:spcPts val="0"/>
              </a:spcAft>
              <a:buClr>
                <a:schemeClr val="dk1"/>
              </a:buClr>
              <a:buSzPts val="1600"/>
              <a:buNone/>
              <a:defRPr b="0" sz="1600">
                <a:solidFill>
                  <a:schemeClr val="dk1"/>
                </a:solidFill>
              </a:defRPr>
            </a:lvl4pPr>
            <a:lvl5pPr lvl="4" algn="ctr">
              <a:spcBef>
                <a:spcPts val="0"/>
              </a:spcBef>
              <a:spcAft>
                <a:spcPts val="0"/>
              </a:spcAft>
              <a:buClr>
                <a:schemeClr val="dk1"/>
              </a:buClr>
              <a:buSzPts val="1600"/>
              <a:buNone/>
              <a:defRPr b="0" sz="1600">
                <a:solidFill>
                  <a:schemeClr val="dk1"/>
                </a:solidFill>
              </a:defRPr>
            </a:lvl5pPr>
            <a:lvl6pPr lvl="5" algn="ctr">
              <a:spcBef>
                <a:spcPts val="0"/>
              </a:spcBef>
              <a:spcAft>
                <a:spcPts val="0"/>
              </a:spcAft>
              <a:buClr>
                <a:schemeClr val="dk1"/>
              </a:buClr>
              <a:buSzPts val="1600"/>
              <a:buNone/>
              <a:defRPr b="0" sz="1600">
                <a:solidFill>
                  <a:schemeClr val="dk1"/>
                </a:solidFill>
              </a:defRPr>
            </a:lvl6pPr>
            <a:lvl7pPr lvl="6" algn="ctr">
              <a:spcBef>
                <a:spcPts val="0"/>
              </a:spcBef>
              <a:spcAft>
                <a:spcPts val="0"/>
              </a:spcAft>
              <a:buClr>
                <a:schemeClr val="dk1"/>
              </a:buClr>
              <a:buSzPts val="1600"/>
              <a:buNone/>
              <a:defRPr b="0" sz="1600">
                <a:solidFill>
                  <a:schemeClr val="dk1"/>
                </a:solidFill>
              </a:defRPr>
            </a:lvl7pPr>
            <a:lvl8pPr lvl="7" algn="ctr">
              <a:spcBef>
                <a:spcPts val="0"/>
              </a:spcBef>
              <a:spcAft>
                <a:spcPts val="0"/>
              </a:spcAft>
              <a:buClr>
                <a:schemeClr val="dk1"/>
              </a:buClr>
              <a:buSzPts val="1600"/>
              <a:buNone/>
              <a:defRPr b="0" sz="1600">
                <a:solidFill>
                  <a:schemeClr val="dk1"/>
                </a:solidFill>
              </a:defRPr>
            </a:lvl8pPr>
            <a:lvl9pPr lvl="8" algn="ctr">
              <a:spcBef>
                <a:spcPts val="0"/>
              </a:spcBef>
              <a:spcAft>
                <a:spcPts val="0"/>
              </a:spcAft>
              <a:buClr>
                <a:schemeClr val="dk1"/>
              </a:buClr>
              <a:buSzPts val="1600"/>
              <a:buNone/>
              <a:defRPr b="0" sz="1600">
                <a:solidFill>
                  <a:schemeClr val="dk1"/>
                </a:solidFill>
              </a:defRPr>
            </a:lvl9pPr>
          </a:lstStyle>
          <a:p/>
        </p:txBody>
      </p:sp>
      <p:sp>
        <p:nvSpPr>
          <p:cNvPr id="128" name="Google Shape;128;p27"/>
          <p:cNvSpPr txBox="1"/>
          <p:nvPr>
            <p:ph idx="2" type="ctrTitle"/>
          </p:nvPr>
        </p:nvSpPr>
        <p:spPr>
          <a:xfrm>
            <a:off x="3773075" y="851975"/>
            <a:ext cx="75234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details slide 3">
  <p:cSld name="BLANK_2_1_1_1_1_1_1_1_1_1_1_1_1_1_1_1_1_1_1_1_1_1_1_1_1_1_1_1_1_1_1_1_1_1_1_1_1_1_1_1_2_1_1_1_1_1_1_1_1_1_1_1_2_1_1_1_1_1_3_1_1_1_1_1_1_1_1_1_1_1_1_1_1_1_1_1_1_1_1_1_1_1_1_1_1_1_2_1_1_1_1_1_1_1_1_1_1">
    <p:spTree>
      <p:nvGrpSpPr>
        <p:cNvPr id="129" name="Shape 129"/>
        <p:cNvGrpSpPr/>
        <p:nvPr/>
      </p:nvGrpSpPr>
      <p:grpSpPr>
        <a:xfrm>
          <a:off x="0" y="0"/>
          <a:ext cx="0" cy="0"/>
          <a:chOff x="0" y="0"/>
          <a:chExt cx="0" cy="0"/>
        </a:xfrm>
      </p:grpSpPr>
      <p:sp>
        <p:nvSpPr>
          <p:cNvPr id="130" name="Google Shape;130;p28"/>
          <p:cNvSpPr/>
          <p:nvPr/>
        </p:nvSpPr>
        <p:spPr>
          <a:xfrm>
            <a:off x="0" y="-9600"/>
            <a:ext cx="12192000" cy="6877200"/>
          </a:xfrm>
          <a:prstGeom prst="rect">
            <a:avLst/>
          </a:prstGeom>
          <a:solidFill>
            <a:srgbClr val="00EEC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8"/>
          <p:cNvSpPr txBox="1"/>
          <p:nvPr>
            <p:ph type="ctrTitle"/>
          </p:nvPr>
        </p:nvSpPr>
        <p:spPr>
          <a:xfrm>
            <a:off x="838200" y="2154150"/>
            <a:ext cx="31479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
        <p:nvSpPr>
          <p:cNvPr id="132" name="Google Shape;132;p28"/>
          <p:cNvSpPr txBox="1"/>
          <p:nvPr>
            <p:ph idx="2" type="ctrTitle"/>
          </p:nvPr>
        </p:nvSpPr>
        <p:spPr>
          <a:xfrm>
            <a:off x="838200" y="3515450"/>
            <a:ext cx="31479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1600"/>
              <a:buNone/>
              <a:defRPr b="0" sz="1600">
                <a:solidFill>
                  <a:schemeClr val="dk1"/>
                </a:solidFill>
              </a:defRPr>
            </a:lvl2pPr>
            <a:lvl3pPr lvl="2" algn="ctr">
              <a:spcBef>
                <a:spcPts val="0"/>
              </a:spcBef>
              <a:spcAft>
                <a:spcPts val="0"/>
              </a:spcAft>
              <a:buClr>
                <a:schemeClr val="dk1"/>
              </a:buClr>
              <a:buSzPts val="1600"/>
              <a:buNone/>
              <a:defRPr b="0" sz="1600">
                <a:solidFill>
                  <a:schemeClr val="dk1"/>
                </a:solidFill>
              </a:defRPr>
            </a:lvl3pPr>
            <a:lvl4pPr lvl="3" algn="ctr">
              <a:spcBef>
                <a:spcPts val="0"/>
              </a:spcBef>
              <a:spcAft>
                <a:spcPts val="0"/>
              </a:spcAft>
              <a:buClr>
                <a:schemeClr val="dk1"/>
              </a:buClr>
              <a:buSzPts val="1600"/>
              <a:buNone/>
              <a:defRPr b="0" sz="1600">
                <a:solidFill>
                  <a:schemeClr val="dk1"/>
                </a:solidFill>
              </a:defRPr>
            </a:lvl4pPr>
            <a:lvl5pPr lvl="4" algn="ctr">
              <a:spcBef>
                <a:spcPts val="0"/>
              </a:spcBef>
              <a:spcAft>
                <a:spcPts val="0"/>
              </a:spcAft>
              <a:buClr>
                <a:schemeClr val="dk1"/>
              </a:buClr>
              <a:buSzPts val="1600"/>
              <a:buNone/>
              <a:defRPr b="0" sz="1600">
                <a:solidFill>
                  <a:schemeClr val="dk1"/>
                </a:solidFill>
              </a:defRPr>
            </a:lvl5pPr>
            <a:lvl6pPr lvl="5" algn="ctr">
              <a:spcBef>
                <a:spcPts val="0"/>
              </a:spcBef>
              <a:spcAft>
                <a:spcPts val="0"/>
              </a:spcAft>
              <a:buClr>
                <a:schemeClr val="dk1"/>
              </a:buClr>
              <a:buSzPts val="1600"/>
              <a:buNone/>
              <a:defRPr b="0" sz="1600">
                <a:solidFill>
                  <a:schemeClr val="dk1"/>
                </a:solidFill>
              </a:defRPr>
            </a:lvl6pPr>
            <a:lvl7pPr lvl="6" algn="ctr">
              <a:spcBef>
                <a:spcPts val="0"/>
              </a:spcBef>
              <a:spcAft>
                <a:spcPts val="0"/>
              </a:spcAft>
              <a:buClr>
                <a:schemeClr val="dk1"/>
              </a:buClr>
              <a:buSzPts val="1600"/>
              <a:buNone/>
              <a:defRPr b="0" sz="1600">
                <a:solidFill>
                  <a:schemeClr val="dk1"/>
                </a:solidFill>
              </a:defRPr>
            </a:lvl7pPr>
            <a:lvl8pPr lvl="7" algn="ctr">
              <a:spcBef>
                <a:spcPts val="0"/>
              </a:spcBef>
              <a:spcAft>
                <a:spcPts val="0"/>
              </a:spcAft>
              <a:buClr>
                <a:schemeClr val="dk1"/>
              </a:buClr>
              <a:buSzPts val="1600"/>
              <a:buNone/>
              <a:defRPr b="0" sz="1600">
                <a:solidFill>
                  <a:schemeClr val="dk1"/>
                </a:solidFill>
              </a:defRPr>
            </a:lvl8pPr>
            <a:lvl9pPr lvl="8" algn="ctr">
              <a:spcBef>
                <a:spcPts val="0"/>
              </a:spcBef>
              <a:spcAft>
                <a:spcPts val="0"/>
              </a:spcAft>
              <a:buClr>
                <a:schemeClr val="dk1"/>
              </a:buClr>
              <a:buSzPts val="1600"/>
              <a:buNone/>
              <a:defRPr b="0" sz="1600">
                <a:solidFill>
                  <a:schemeClr val="dk1"/>
                </a:solidFill>
              </a:defRPr>
            </a:lvl9pPr>
          </a:lstStyle>
          <a:p/>
        </p:txBody>
      </p:sp>
      <p:sp>
        <p:nvSpPr>
          <p:cNvPr id="133" name="Google Shape;133;p28"/>
          <p:cNvSpPr txBox="1"/>
          <p:nvPr/>
        </p:nvSpPr>
        <p:spPr>
          <a:xfrm>
            <a:off x="1096676" y="4100475"/>
            <a:ext cx="1359000" cy="147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FFFFFF"/>
              </a:buClr>
              <a:buSzPts val="1100"/>
              <a:buFont typeface="Arial"/>
              <a:buNone/>
            </a:pPr>
            <a:r>
              <a:rPr b="0" i="0" lang="en-US" sz="1100" u="none" cap="none" strike="noStrike">
                <a:solidFill>
                  <a:schemeClr val="dk1"/>
                </a:solidFill>
                <a:latin typeface="Arial"/>
                <a:ea typeface="Arial"/>
                <a:cs typeface="Arial"/>
                <a:sym typeface="Arial"/>
              </a:rPr>
              <a:t>@gov_procurement</a:t>
            </a:r>
            <a:endParaRPr>
              <a:solidFill>
                <a:schemeClr val="dk1"/>
              </a:solidFill>
            </a:endParaRPr>
          </a:p>
        </p:txBody>
      </p:sp>
      <p:sp>
        <p:nvSpPr>
          <p:cNvPr id="134" name="Google Shape;134;p28"/>
          <p:cNvSpPr txBox="1"/>
          <p:nvPr/>
        </p:nvSpPr>
        <p:spPr>
          <a:xfrm>
            <a:off x="2839024" y="4100475"/>
            <a:ext cx="1941600" cy="147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FFFFFF"/>
              </a:buClr>
              <a:buSzPts val="1100"/>
              <a:buFont typeface="Arial"/>
              <a:buNone/>
            </a:pPr>
            <a:r>
              <a:rPr b="0" i="0" lang="en-US" sz="1100" u="none" cap="none" strike="noStrike">
                <a:solidFill>
                  <a:schemeClr val="dk1"/>
                </a:solidFill>
                <a:latin typeface="Arial"/>
                <a:ea typeface="Arial"/>
                <a:cs typeface="Arial"/>
                <a:sym typeface="Arial"/>
              </a:rPr>
              <a:t>Crown Commercial Service</a:t>
            </a:r>
            <a:endParaRPr>
              <a:solidFill>
                <a:schemeClr val="dk1"/>
              </a:solidFill>
            </a:endParaRPr>
          </a:p>
        </p:txBody>
      </p:sp>
      <p:pic>
        <p:nvPicPr>
          <p:cNvPr id="135" name="Google Shape;135;p28"/>
          <p:cNvPicPr preferRelativeResize="0"/>
          <p:nvPr/>
        </p:nvPicPr>
        <p:blipFill>
          <a:blip r:embed="rId2">
            <a:alphaModFix/>
          </a:blip>
          <a:stretch>
            <a:fillRect/>
          </a:stretch>
        </p:blipFill>
        <p:spPr>
          <a:xfrm>
            <a:off x="838849" y="4092213"/>
            <a:ext cx="201701" cy="164454"/>
          </a:xfrm>
          <a:prstGeom prst="rect">
            <a:avLst/>
          </a:prstGeom>
          <a:noFill/>
          <a:ln>
            <a:noFill/>
          </a:ln>
        </p:spPr>
      </p:pic>
      <p:pic>
        <p:nvPicPr>
          <p:cNvPr id="136" name="Google Shape;136;p28"/>
          <p:cNvPicPr preferRelativeResize="0"/>
          <p:nvPr/>
        </p:nvPicPr>
        <p:blipFill>
          <a:blip r:embed="rId3">
            <a:alphaModFix/>
          </a:blip>
          <a:stretch>
            <a:fillRect/>
          </a:stretch>
        </p:blipFill>
        <p:spPr>
          <a:xfrm>
            <a:off x="2546500" y="4073588"/>
            <a:ext cx="201695" cy="201675"/>
          </a:xfrm>
          <a:prstGeom prst="rect">
            <a:avLst/>
          </a:prstGeom>
          <a:noFill/>
          <a:ln>
            <a:noFill/>
          </a:ln>
        </p:spPr>
      </p:pic>
      <p:pic>
        <p:nvPicPr>
          <p:cNvPr id="137" name="Google Shape;137;p28"/>
          <p:cNvPicPr preferRelativeResize="0"/>
          <p:nvPr/>
        </p:nvPicPr>
        <p:blipFill>
          <a:blip r:embed="rId4">
            <a:alphaModFix/>
          </a:blip>
          <a:stretch>
            <a:fillRect/>
          </a:stretch>
        </p:blipFill>
        <p:spPr>
          <a:xfrm>
            <a:off x="0" y="5010325"/>
            <a:ext cx="2179727" cy="184767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0">
  <p:cSld name="TITLE_1_3">
    <p:spTree>
      <p:nvGrpSpPr>
        <p:cNvPr id="138" name="Shape 138"/>
        <p:cNvGrpSpPr/>
        <p:nvPr/>
      </p:nvGrpSpPr>
      <p:grpSpPr>
        <a:xfrm>
          <a:off x="0" y="0"/>
          <a:ext cx="0" cy="0"/>
          <a:chOff x="0" y="0"/>
          <a:chExt cx="0" cy="0"/>
        </a:xfrm>
      </p:grpSpPr>
      <p:pic>
        <p:nvPicPr>
          <p:cNvPr id="139" name="Google Shape;139;p29"/>
          <p:cNvPicPr preferRelativeResize="0"/>
          <p:nvPr/>
        </p:nvPicPr>
        <p:blipFill rotWithShape="1">
          <a:blip r:embed="rId2">
            <a:alphaModFix/>
          </a:blip>
          <a:srcRect b="9502" l="0" r="0" t="7798"/>
          <a:stretch/>
        </p:blipFill>
        <p:spPr>
          <a:xfrm>
            <a:off x="0" y="0"/>
            <a:ext cx="12192000" cy="6720199"/>
          </a:xfrm>
          <a:prstGeom prst="rect">
            <a:avLst/>
          </a:prstGeom>
          <a:noFill/>
          <a:ln>
            <a:noFill/>
          </a:ln>
        </p:spPr>
      </p:pic>
      <p:sp>
        <p:nvSpPr>
          <p:cNvPr id="140" name="Google Shape;140;p29"/>
          <p:cNvSpPr txBox="1"/>
          <p:nvPr>
            <p:ph type="ctrTitle"/>
          </p:nvPr>
        </p:nvSpPr>
        <p:spPr>
          <a:xfrm>
            <a:off x="2326175" y="5571000"/>
            <a:ext cx="88542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b="0"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pic>
        <p:nvPicPr>
          <p:cNvPr id="141" name="Google Shape;141;p2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42" name="Google Shape;142;p29"/>
          <p:cNvSpPr txBox="1"/>
          <p:nvPr>
            <p:ph idx="2" type="ctrTitle"/>
          </p:nvPr>
        </p:nvSpPr>
        <p:spPr>
          <a:xfrm>
            <a:off x="391650" y="2727050"/>
            <a:ext cx="3756600" cy="19011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143" name="Google Shape;143;p29"/>
          <p:cNvSpPr txBox="1"/>
          <p:nvPr>
            <p:ph idx="3" type="ctrTitle"/>
          </p:nvPr>
        </p:nvSpPr>
        <p:spPr>
          <a:xfrm>
            <a:off x="2326175" y="5571000"/>
            <a:ext cx="88542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b="0"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
        <p:nvSpPr>
          <p:cNvPr id="144" name="Google Shape;144;p29"/>
          <p:cNvSpPr/>
          <p:nvPr/>
        </p:nvSpPr>
        <p:spPr>
          <a:xfrm>
            <a:off x="220100" y="532900"/>
            <a:ext cx="1471200" cy="660300"/>
          </a:xfrm>
          <a:prstGeom prst="rect">
            <a:avLst/>
          </a:prstGeom>
          <a:solidFill>
            <a:srgbClr val="80C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extLst>
    <p:ext uri="{DCECCB84-F9BA-43D5-87BE-67443E8EF086}">
      <p15:sldGuideLst>
        <p15:guide id="1" pos="360">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_1_1_1_1_1_1_1_1_1_1_1_1_1_1_1_1_1_1_1_1_1_1_1_1_1_1_1_1_1_1_1_1_1_1_1_1_1_1_1_2_1_1_1_1_1_1_1_1_1_1_1_2_1_1_1_1_1_3_1_1_1_1_1_1_1_1_1_1_1_1_1_1_1_1_1_1_1_1_1_1_2">
    <p:spTree>
      <p:nvGrpSpPr>
        <p:cNvPr id="145" name="Shape 145"/>
        <p:cNvGrpSpPr/>
        <p:nvPr/>
      </p:nvGrpSpPr>
      <p:grpSpPr>
        <a:xfrm>
          <a:off x="0" y="0"/>
          <a:ext cx="0" cy="0"/>
          <a:chOff x="0" y="0"/>
          <a:chExt cx="0" cy="0"/>
        </a:xfrm>
      </p:grpSpPr>
      <p:sp>
        <p:nvSpPr>
          <p:cNvPr id="146" name="Google Shape;146;p30"/>
          <p:cNvSpPr txBox="1"/>
          <p:nvPr>
            <p:ph type="ctrTitle"/>
          </p:nvPr>
        </p:nvSpPr>
        <p:spPr>
          <a:xfrm>
            <a:off x="378950" y="3426500"/>
            <a:ext cx="2523900" cy="29352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1000"/>
              <a:buNone/>
              <a:defRPr sz="1000">
                <a:solidFill>
                  <a:schemeClr val="dk1"/>
                </a:solidFill>
              </a:defRPr>
            </a:lvl2pPr>
            <a:lvl3pPr lvl="2" algn="ctr">
              <a:spcBef>
                <a:spcPts val="0"/>
              </a:spcBef>
              <a:spcAft>
                <a:spcPts val="0"/>
              </a:spcAft>
              <a:buClr>
                <a:schemeClr val="dk1"/>
              </a:buClr>
              <a:buSzPts val="1000"/>
              <a:buNone/>
              <a:defRPr sz="1000">
                <a:solidFill>
                  <a:schemeClr val="dk1"/>
                </a:solidFill>
              </a:defRPr>
            </a:lvl3pPr>
            <a:lvl4pPr lvl="3" algn="ctr">
              <a:spcBef>
                <a:spcPts val="0"/>
              </a:spcBef>
              <a:spcAft>
                <a:spcPts val="0"/>
              </a:spcAft>
              <a:buClr>
                <a:schemeClr val="dk1"/>
              </a:buClr>
              <a:buSzPts val="1000"/>
              <a:buNone/>
              <a:defRPr sz="1000">
                <a:solidFill>
                  <a:schemeClr val="dk1"/>
                </a:solidFill>
              </a:defRPr>
            </a:lvl4pPr>
            <a:lvl5pPr lvl="4" algn="ctr">
              <a:spcBef>
                <a:spcPts val="0"/>
              </a:spcBef>
              <a:spcAft>
                <a:spcPts val="0"/>
              </a:spcAft>
              <a:buClr>
                <a:schemeClr val="dk1"/>
              </a:buClr>
              <a:buSzPts val="1000"/>
              <a:buNone/>
              <a:defRPr sz="1000">
                <a:solidFill>
                  <a:schemeClr val="dk1"/>
                </a:solidFill>
              </a:defRPr>
            </a:lvl5pPr>
            <a:lvl6pPr lvl="5" algn="ctr">
              <a:spcBef>
                <a:spcPts val="0"/>
              </a:spcBef>
              <a:spcAft>
                <a:spcPts val="0"/>
              </a:spcAft>
              <a:buClr>
                <a:schemeClr val="dk1"/>
              </a:buClr>
              <a:buSzPts val="1000"/>
              <a:buNone/>
              <a:defRPr sz="1000">
                <a:solidFill>
                  <a:schemeClr val="dk1"/>
                </a:solidFill>
              </a:defRPr>
            </a:lvl6pPr>
            <a:lvl7pPr lvl="6" algn="ctr">
              <a:spcBef>
                <a:spcPts val="0"/>
              </a:spcBef>
              <a:spcAft>
                <a:spcPts val="0"/>
              </a:spcAft>
              <a:buClr>
                <a:schemeClr val="dk1"/>
              </a:buClr>
              <a:buSzPts val="1000"/>
              <a:buNone/>
              <a:defRPr sz="1000">
                <a:solidFill>
                  <a:schemeClr val="dk1"/>
                </a:solidFill>
              </a:defRPr>
            </a:lvl7pPr>
            <a:lvl8pPr lvl="7" algn="ctr">
              <a:spcBef>
                <a:spcPts val="0"/>
              </a:spcBef>
              <a:spcAft>
                <a:spcPts val="0"/>
              </a:spcAft>
              <a:buClr>
                <a:schemeClr val="dk1"/>
              </a:buClr>
              <a:buSzPts val="1000"/>
              <a:buNone/>
              <a:defRPr sz="1000">
                <a:solidFill>
                  <a:schemeClr val="dk1"/>
                </a:solidFill>
              </a:defRPr>
            </a:lvl8pPr>
            <a:lvl9pPr lvl="8" algn="ctr">
              <a:spcBef>
                <a:spcPts val="0"/>
              </a:spcBef>
              <a:spcAft>
                <a:spcPts val="0"/>
              </a:spcAft>
              <a:buClr>
                <a:schemeClr val="dk1"/>
              </a:buClr>
              <a:buSzPts val="1000"/>
              <a:buNone/>
              <a:defRPr sz="1000">
                <a:solidFill>
                  <a:schemeClr val="dk1"/>
                </a:solidFill>
              </a:defRPr>
            </a:lvl9pPr>
          </a:lstStyle>
          <a:p/>
        </p:txBody>
      </p:sp>
      <p:sp>
        <p:nvSpPr>
          <p:cNvPr id="147" name="Google Shape;147;p30"/>
          <p:cNvSpPr txBox="1"/>
          <p:nvPr>
            <p:ph idx="2" type="ctrTitle"/>
          </p:nvPr>
        </p:nvSpPr>
        <p:spPr>
          <a:xfrm>
            <a:off x="378950" y="851975"/>
            <a:ext cx="30564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option 1_1">
  <p:cSld name="Title Only_2">
    <p:spTree>
      <p:nvGrpSpPr>
        <p:cNvPr id="148" name="Shape 148"/>
        <p:cNvGrpSpPr/>
        <p:nvPr/>
      </p:nvGrpSpPr>
      <p:grpSpPr>
        <a:xfrm>
          <a:off x="0" y="0"/>
          <a:ext cx="0" cy="0"/>
          <a:chOff x="0" y="0"/>
          <a:chExt cx="0" cy="0"/>
        </a:xfrm>
      </p:grpSpPr>
      <p:sp>
        <p:nvSpPr>
          <p:cNvPr id="149" name="Google Shape;149;p31"/>
          <p:cNvSpPr txBox="1"/>
          <p:nvPr>
            <p:ph idx="12" type="sldNum"/>
          </p:nvPr>
        </p:nvSpPr>
        <p:spPr>
          <a:xfrm>
            <a:off x="11321459" y="6377940"/>
            <a:ext cx="267000" cy="279300"/>
          </a:xfrm>
          <a:prstGeom prst="rect">
            <a:avLst/>
          </a:prstGeom>
          <a:noFill/>
          <a:ln>
            <a:noFill/>
          </a:ln>
        </p:spPr>
        <p:txBody>
          <a:bodyPr anchorCtr="0" anchor="t" bIns="0" lIns="0" spcFirstLastPara="1" rIns="0" wrap="square" tIns="0">
            <a:normAutofit/>
          </a:bodyPr>
          <a:lstStyle>
            <a:lvl1pPr indent="0" lvl="0"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1pPr>
            <a:lvl2pPr indent="0" lvl="1"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2pPr>
            <a:lvl3pPr indent="0" lvl="2"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3pPr>
            <a:lvl4pPr indent="0" lvl="3"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4pPr>
            <a:lvl5pPr indent="0" lvl="4"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5pPr>
            <a:lvl6pPr indent="0" lvl="5"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6pPr>
            <a:lvl7pPr indent="0" lvl="6"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7pPr>
            <a:lvl8pPr indent="0" lvl="7"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8pPr>
            <a:lvl9pPr indent="0" lvl="8" marL="0" algn="r">
              <a:lnSpc>
                <a:spcPct val="100000"/>
              </a:lnSpc>
              <a:spcBef>
                <a:spcPts val="0"/>
              </a:spcBef>
              <a:spcAft>
                <a:spcPts val="0"/>
              </a:spcAft>
              <a:buClr>
                <a:srgbClr val="888888"/>
              </a:buClr>
              <a:buSzPts val="1800"/>
              <a:buFont typeface="Helvetica Neue"/>
              <a:buNone/>
              <a:defRPr>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solidFill>
                <a:schemeClr val="dk2"/>
              </a:solidFill>
              <a:latin typeface="Arial"/>
              <a:ea typeface="Arial"/>
              <a:cs typeface="Arial"/>
              <a:sym typeface="Arial"/>
            </a:endParaRPr>
          </a:p>
        </p:txBody>
      </p:sp>
      <p:sp>
        <p:nvSpPr>
          <p:cNvPr id="150" name="Google Shape;150;p31"/>
          <p:cNvSpPr/>
          <p:nvPr/>
        </p:nvSpPr>
        <p:spPr>
          <a:xfrm>
            <a:off x="0" y="0"/>
            <a:ext cx="3803400" cy="6873000"/>
          </a:xfrm>
          <a:prstGeom prst="rect">
            <a:avLst/>
          </a:prstGeom>
          <a:solidFill>
            <a:srgbClr val="699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1"/>
          <p:cNvSpPr txBox="1"/>
          <p:nvPr>
            <p:ph type="ctrTitle"/>
          </p:nvPr>
        </p:nvSpPr>
        <p:spPr>
          <a:xfrm>
            <a:off x="4178725" y="851975"/>
            <a:ext cx="7252500" cy="4843800"/>
          </a:xfrm>
          <a:prstGeom prst="rect">
            <a:avLst/>
          </a:prstGeom>
        </p:spPr>
        <p:txBody>
          <a:bodyPr anchorCtr="0" anchor="t" bIns="121900" lIns="121900" spcFirstLastPara="1" rIns="121900" wrap="square" tIns="121900">
            <a:normAutofit/>
          </a:bodyPr>
          <a:lstStyle>
            <a:lvl1pPr lvl="0">
              <a:spcBef>
                <a:spcPts val="1000"/>
              </a:spcBef>
              <a:spcAft>
                <a:spcPts val="0"/>
              </a:spcAft>
              <a:buClr>
                <a:schemeClr val="dk1"/>
              </a:buClr>
              <a:buSzPts val="1600"/>
              <a:buNone/>
              <a:defRPr b="0" sz="1600">
                <a:solidFill>
                  <a:schemeClr val="dk1"/>
                </a:solidFill>
              </a:defRPr>
            </a:lvl1pPr>
            <a:lvl2pPr lvl="1" algn="ctr">
              <a:spcBef>
                <a:spcPts val="0"/>
              </a:spcBef>
              <a:spcAft>
                <a:spcPts val="0"/>
              </a:spcAft>
              <a:buClr>
                <a:schemeClr val="dk1"/>
              </a:buClr>
              <a:buSzPts val="1600"/>
              <a:buNone/>
              <a:defRPr b="0" sz="1600">
                <a:solidFill>
                  <a:schemeClr val="dk1"/>
                </a:solidFill>
              </a:defRPr>
            </a:lvl2pPr>
            <a:lvl3pPr lvl="2" algn="ctr">
              <a:spcBef>
                <a:spcPts val="0"/>
              </a:spcBef>
              <a:spcAft>
                <a:spcPts val="0"/>
              </a:spcAft>
              <a:buClr>
                <a:schemeClr val="dk1"/>
              </a:buClr>
              <a:buSzPts val="1600"/>
              <a:buNone/>
              <a:defRPr b="0" sz="1600">
                <a:solidFill>
                  <a:schemeClr val="dk1"/>
                </a:solidFill>
              </a:defRPr>
            </a:lvl3pPr>
            <a:lvl4pPr lvl="3" algn="ctr">
              <a:spcBef>
                <a:spcPts val="0"/>
              </a:spcBef>
              <a:spcAft>
                <a:spcPts val="0"/>
              </a:spcAft>
              <a:buClr>
                <a:schemeClr val="dk1"/>
              </a:buClr>
              <a:buSzPts val="1600"/>
              <a:buNone/>
              <a:defRPr b="0" sz="1600">
                <a:solidFill>
                  <a:schemeClr val="dk1"/>
                </a:solidFill>
              </a:defRPr>
            </a:lvl4pPr>
            <a:lvl5pPr lvl="4" algn="ctr">
              <a:spcBef>
                <a:spcPts val="0"/>
              </a:spcBef>
              <a:spcAft>
                <a:spcPts val="0"/>
              </a:spcAft>
              <a:buClr>
                <a:schemeClr val="dk1"/>
              </a:buClr>
              <a:buSzPts val="1600"/>
              <a:buNone/>
              <a:defRPr b="0" sz="1600">
                <a:solidFill>
                  <a:schemeClr val="dk1"/>
                </a:solidFill>
              </a:defRPr>
            </a:lvl5pPr>
            <a:lvl6pPr lvl="5" algn="ctr">
              <a:spcBef>
                <a:spcPts val="0"/>
              </a:spcBef>
              <a:spcAft>
                <a:spcPts val="0"/>
              </a:spcAft>
              <a:buClr>
                <a:schemeClr val="dk1"/>
              </a:buClr>
              <a:buSzPts val="1600"/>
              <a:buNone/>
              <a:defRPr b="0" sz="1600">
                <a:solidFill>
                  <a:schemeClr val="dk1"/>
                </a:solidFill>
              </a:defRPr>
            </a:lvl6pPr>
            <a:lvl7pPr lvl="6" algn="ctr">
              <a:spcBef>
                <a:spcPts val="0"/>
              </a:spcBef>
              <a:spcAft>
                <a:spcPts val="0"/>
              </a:spcAft>
              <a:buClr>
                <a:schemeClr val="dk1"/>
              </a:buClr>
              <a:buSzPts val="1600"/>
              <a:buNone/>
              <a:defRPr b="0" sz="1600">
                <a:solidFill>
                  <a:schemeClr val="dk1"/>
                </a:solidFill>
              </a:defRPr>
            </a:lvl7pPr>
            <a:lvl8pPr lvl="7" algn="ctr">
              <a:spcBef>
                <a:spcPts val="0"/>
              </a:spcBef>
              <a:spcAft>
                <a:spcPts val="0"/>
              </a:spcAft>
              <a:buClr>
                <a:schemeClr val="dk1"/>
              </a:buClr>
              <a:buSzPts val="1600"/>
              <a:buNone/>
              <a:defRPr b="0" sz="1600">
                <a:solidFill>
                  <a:schemeClr val="dk1"/>
                </a:solidFill>
              </a:defRPr>
            </a:lvl8pPr>
            <a:lvl9pPr lvl="8" algn="ctr">
              <a:spcBef>
                <a:spcPts val="0"/>
              </a:spcBef>
              <a:spcAft>
                <a:spcPts val="0"/>
              </a:spcAft>
              <a:buClr>
                <a:schemeClr val="dk1"/>
              </a:buClr>
              <a:buSzPts val="1600"/>
              <a:buNone/>
              <a:defRPr b="0" sz="1600">
                <a:solidFill>
                  <a:schemeClr val="dk1"/>
                </a:solidFill>
              </a:defRPr>
            </a:lvl9pPr>
          </a:lstStyle>
          <a:p/>
        </p:txBody>
      </p:sp>
      <p:sp>
        <p:nvSpPr>
          <p:cNvPr id="152" name="Google Shape;152;p31"/>
          <p:cNvSpPr txBox="1"/>
          <p:nvPr>
            <p:ph idx="2" type="ctrTitle"/>
          </p:nvPr>
        </p:nvSpPr>
        <p:spPr>
          <a:xfrm>
            <a:off x="378950" y="851975"/>
            <a:ext cx="3056400" cy="843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dk1"/>
              </a:buClr>
              <a:buSzPts val="3200"/>
              <a:buNone/>
              <a:defRPr sz="3200">
                <a:solidFill>
                  <a:schemeClr val="dk1"/>
                </a:solidFill>
              </a:defRPr>
            </a:lvl1pPr>
            <a:lvl2pPr lvl="1" algn="ctr">
              <a:spcBef>
                <a:spcPts val="0"/>
              </a:spcBef>
              <a:spcAft>
                <a:spcPts val="0"/>
              </a:spcAft>
              <a:buClr>
                <a:schemeClr val="dk1"/>
              </a:buClr>
              <a:buSzPts val="3200"/>
              <a:buNone/>
              <a:defRPr sz="3200">
                <a:solidFill>
                  <a:schemeClr val="dk1"/>
                </a:solidFill>
              </a:defRPr>
            </a:lvl2pPr>
            <a:lvl3pPr lvl="2" algn="ctr">
              <a:spcBef>
                <a:spcPts val="0"/>
              </a:spcBef>
              <a:spcAft>
                <a:spcPts val="0"/>
              </a:spcAft>
              <a:buClr>
                <a:schemeClr val="dk1"/>
              </a:buClr>
              <a:buSzPts val="3200"/>
              <a:buNone/>
              <a:defRPr sz="3200">
                <a:solidFill>
                  <a:schemeClr val="dk1"/>
                </a:solidFill>
              </a:defRPr>
            </a:lvl3pPr>
            <a:lvl4pPr lvl="3" algn="ctr">
              <a:spcBef>
                <a:spcPts val="0"/>
              </a:spcBef>
              <a:spcAft>
                <a:spcPts val="0"/>
              </a:spcAft>
              <a:buClr>
                <a:schemeClr val="dk1"/>
              </a:buClr>
              <a:buSzPts val="3200"/>
              <a:buNone/>
              <a:defRPr sz="3200">
                <a:solidFill>
                  <a:schemeClr val="dk1"/>
                </a:solidFill>
              </a:defRPr>
            </a:lvl4pPr>
            <a:lvl5pPr lvl="4" algn="ctr">
              <a:spcBef>
                <a:spcPts val="0"/>
              </a:spcBef>
              <a:spcAft>
                <a:spcPts val="0"/>
              </a:spcAft>
              <a:buClr>
                <a:schemeClr val="dk1"/>
              </a:buClr>
              <a:buSzPts val="3200"/>
              <a:buNone/>
              <a:defRPr sz="3200">
                <a:solidFill>
                  <a:schemeClr val="dk1"/>
                </a:solidFill>
              </a:defRPr>
            </a:lvl5pPr>
            <a:lvl6pPr lvl="5" algn="ctr">
              <a:spcBef>
                <a:spcPts val="0"/>
              </a:spcBef>
              <a:spcAft>
                <a:spcPts val="0"/>
              </a:spcAft>
              <a:buClr>
                <a:schemeClr val="dk1"/>
              </a:buClr>
              <a:buSzPts val="3200"/>
              <a:buNone/>
              <a:defRPr sz="3200">
                <a:solidFill>
                  <a:schemeClr val="dk1"/>
                </a:solidFill>
              </a:defRPr>
            </a:lvl6pPr>
            <a:lvl7pPr lvl="6" algn="ctr">
              <a:spcBef>
                <a:spcPts val="0"/>
              </a:spcBef>
              <a:spcAft>
                <a:spcPts val="0"/>
              </a:spcAft>
              <a:buClr>
                <a:schemeClr val="dk1"/>
              </a:buClr>
              <a:buSzPts val="3200"/>
              <a:buNone/>
              <a:defRPr sz="3200">
                <a:solidFill>
                  <a:schemeClr val="dk1"/>
                </a:solidFill>
              </a:defRPr>
            </a:lvl7pPr>
            <a:lvl8pPr lvl="7" algn="ctr">
              <a:spcBef>
                <a:spcPts val="0"/>
              </a:spcBef>
              <a:spcAft>
                <a:spcPts val="0"/>
              </a:spcAft>
              <a:buClr>
                <a:schemeClr val="dk1"/>
              </a:buClr>
              <a:buSzPts val="3200"/>
              <a:buNone/>
              <a:defRPr sz="3200">
                <a:solidFill>
                  <a:schemeClr val="dk1"/>
                </a:solidFill>
              </a:defRPr>
            </a:lvl8pPr>
            <a:lvl9pPr lvl="8" algn="ctr">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vy copy 1">
  <p:cSld name="CUSTOM_1">
    <p:spTree>
      <p:nvGrpSpPr>
        <p:cNvPr id="153" name="Shape 153"/>
        <p:cNvGrpSpPr/>
        <p:nvPr/>
      </p:nvGrpSpPr>
      <p:grpSpPr>
        <a:xfrm>
          <a:off x="0" y="0"/>
          <a:ext cx="0" cy="0"/>
          <a:chOff x="0" y="0"/>
          <a:chExt cx="0" cy="0"/>
        </a:xfrm>
      </p:grpSpPr>
      <p:sp>
        <p:nvSpPr>
          <p:cNvPr id="154" name="Google Shape;154;p32"/>
          <p:cNvSpPr/>
          <p:nvPr/>
        </p:nvSpPr>
        <p:spPr>
          <a:xfrm rot="5400000">
            <a:off x="5812225" y="-4906675"/>
            <a:ext cx="479700" cy="11844600"/>
          </a:xfrm>
          <a:prstGeom prst="round2SameRect">
            <a:avLst>
              <a:gd fmla="val 46281" name="adj1"/>
              <a:gd fmla="val 50000" name="adj2"/>
            </a:avLst>
          </a:prstGeom>
          <a:solidFill>
            <a:srgbClr val="FFC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2"/>
          <p:cNvSpPr txBox="1"/>
          <p:nvPr>
            <p:ph type="ctrTitle"/>
          </p:nvPr>
        </p:nvSpPr>
        <p:spPr>
          <a:xfrm>
            <a:off x="378950" y="1668050"/>
            <a:ext cx="9909300" cy="4617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156" name="Google Shape;156;p32"/>
          <p:cNvSpPr txBox="1"/>
          <p:nvPr>
            <p:ph idx="2" type="ctrTitle"/>
          </p:nvPr>
        </p:nvSpPr>
        <p:spPr>
          <a:xfrm>
            <a:off x="378950" y="775775"/>
            <a:ext cx="9581700" cy="843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57" name="Shape 157"/>
        <p:cNvGrpSpPr/>
        <p:nvPr/>
      </p:nvGrpSpPr>
      <p:grpSpPr>
        <a:xfrm>
          <a:off x="0" y="0"/>
          <a:ext cx="0" cy="0"/>
          <a:chOff x="0" y="0"/>
          <a:chExt cx="0" cy="0"/>
        </a:xfrm>
      </p:grpSpPr>
      <p:sp>
        <p:nvSpPr>
          <p:cNvPr id="158" name="Google Shape;158;p33"/>
          <p:cNvSpPr txBox="1"/>
          <p:nvPr>
            <p:ph idx="1" type="body"/>
          </p:nvPr>
        </p:nvSpPr>
        <p:spPr>
          <a:xfrm>
            <a:off x="614920" y="1426732"/>
            <a:ext cx="11000700" cy="45084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sz="1800">
                <a:latin typeface="Arial"/>
                <a:ea typeface="Arial"/>
                <a:cs typeface="Arial"/>
                <a:sym typeface="Arial"/>
              </a:defRPr>
            </a:lvl1pPr>
            <a:lvl2pPr indent="-349250" lvl="1" marL="914400" algn="l">
              <a:lnSpc>
                <a:spcPct val="115000"/>
              </a:lnSpc>
              <a:spcBef>
                <a:spcPts val="0"/>
              </a:spcBef>
              <a:spcAft>
                <a:spcPts val="0"/>
              </a:spcAft>
              <a:buSzPts val="1900"/>
              <a:buChar char="○"/>
              <a:defRPr sz="1800">
                <a:latin typeface="Arial"/>
                <a:ea typeface="Arial"/>
                <a:cs typeface="Arial"/>
                <a:sym typeface="Arial"/>
              </a:defRPr>
            </a:lvl2pPr>
            <a:lvl3pPr indent="-349250" lvl="2" marL="1371600" algn="l">
              <a:lnSpc>
                <a:spcPct val="115000"/>
              </a:lnSpc>
              <a:spcBef>
                <a:spcPts val="0"/>
              </a:spcBef>
              <a:spcAft>
                <a:spcPts val="0"/>
              </a:spcAft>
              <a:buSzPts val="1900"/>
              <a:buChar char="■"/>
              <a:defRPr sz="1800">
                <a:latin typeface="Arial"/>
                <a:ea typeface="Arial"/>
                <a:cs typeface="Arial"/>
                <a:sym typeface="Arial"/>
              </a:defRPr>
            </a:lvl3pPr>
            <a:lvl4pPr indent="-349250" lvl="3" marL="1828800" algn="l">
              <a:lnSpc>
                <a:spcPct val="115000"/>
              </a:lnSpc>
              <a:spcBef>
                <a:spcPts val="0"/>
              </a:spcBef>
              <a:spcAft>
                <a:spcPts val="0"/>
              </a:spcAft>
              <a:buSzPts val="1900"/>
              <a:buChar char="●"/>
              <a:defRPr sz="1800">
                <a:latin typeface="Arial"/>
                <a:ea typeface="Arial"/>
                <a:cs typeface="Arial"/>
                <a:sym typeface="Arial"/>
              </a:defRPr>
            </a:lvl4pPr>
            <a:lvl5pPr indent="-349250" lvl="4" marL="2286000" algn="l">
              <a:lnSpc>
                <a:spcPct val="115000"/>
              </a:lnSpc>
              <a:spcBef>
                <a:spcPts val="0"/>
              </a:spcBef>
              <a:spcAft>
                <a:spcPts val="0"/>
              </a:spcAft>
              <a:buSzPts val="1900"/>
              <a:buChar char="○"/>
              <a:defRPr sz="1800">
                <a:latin typeface="Arial"/>
                <a:ea typeface="Arial"/>
                <a:cs typeface="Arial"/>
                <a:sym typeface="Arial"/>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59" name="Google Shape;159;p33"/>
          <p:cNvSpPr txBox="1"/>
          <p:nvPr>
            <p:ph type="title"/>
          </p:nvPr>
        </p:nvSpPr>
        <p:spPr>
          <a:xfrm>
            <a:off x="609601" y="390617"/>
            <a:ext cx="9477300" cy="7698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b="0" sz="3200">
                <a:solidFill>
                  <a:srgbClr val="005EB8"/>
                </a:solidFill>
                <a:latin typeface="Arial"/>
                <a:ea typeface="Arial"/>
                <a:cs typeface="Arial"/>
                <a:sym typeface="Aria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cxnSp>
        <p:nvCxnSpPr>
          <p:cNvPr id="160" name="Google Shape;160;p33"/>
          <p:cNvCxnSpPr/>
          <p:nvPr/>
        </p:nvCxnSpPr>
        <p:spPr>
          <a:xfrm>
            <a:off x="575358" y="6205492"/>
            <a:ext cx="11040300" cy="0"/>
          </a:xfrm>
          <a:prstGeom prst="straightConnector1">
            <a:avLst/>
          </a:prstGeom>
          <a:noFill/>
          <a:ln cap="flat" cmpd="sng" w="9525">
            <a:solidFill>
              <a:schemeClr val="accent2"/>
            </a:solidFill>
            <a:prstDash val="solid"/>
            <a:round/>
            <a:headEnd len="sm" w="sm" type="none"/>
            <a:tailEnd len="sm" w="sm" type="none"/>
          </a:ln>
        </p:spPr>
      </p:cxnSp>
      <p:sp>
        <p:nvSpPr>
          <p:cNvPr id="161" name="Google Shape;161;p33"/>
          <p:cNvSpPr txBox="1"/>
          <p:nvPr>
            <p:ph idx="11" type="ftr"/>
          </p:nvPr>
        </p:nvSpPr>
        <p:spPr>
          <a:xfrm>
            <a:off x="1062180" y="6333437"/>
            <a:ext cx="62724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accent3"/>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2" name="Google Shape;162;p33"/>
          <p:cNvSpPr txBox="1"/>
          <p:nvPr>
            <p:ph idx="12" type="sldNum"/>
          </p:nvPr>
        </p:nvSpPr>
        <p:spPr>
          <a:xfrm>
            <a:off x="594591" y="6333438"/>
            <a:ext cx="430500" cy="365100"/>
          </a:xfrm>
          <a:prstGeom prst="rect">
            <a:avLst/>
          </a:prstGeom>
          <a:noFill/>
          <a:ln>
            <a:noFill/>
          </a:ln>
        </p:spPr>
        <p:txBody>
          <a:bodyPr anchorCtr="0" anchor="ctr" bIns="45700" lIns="91425" spcFirstLastPara="1" rIns="91425" wrap="square" tIns="45700">
            <a:normAutofit/>
          </a:bodyPr>
          <a:lstStyle>
            <a:lvl1pPr indent="0" lvl="0"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1pPr>
            <a:lvl2pPr indent="0" lvl="1"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2pPr>
            <a:lvl3pPr indent="0" lvl="2"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3pPr>
            <a:lvl4pPr indent="0" lvl="3"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4pPr>
            <a:lvl5pPr indent="0" lvl="4"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5pPr>
            <a:lvl6pPr indent="0" lvl="5"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6pPr>
            <a:lvl7pPr indent="0" lvl="6"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7pPr>
            <a:lvl8pPr indent="0" lvl="7"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8pPr>
            <a:lvl9pPr indent="0" lvl="8" marL="0" algn="l">
              <a:lnSpc>
                <a:spcPct val="100000"/>
              </a:lnSpc>
              <a:spcBef>
                <a:spcPts val="0"/>
              </a:spcBef>
              <a:spcAft>
                <a:spcPts val="0"/>
              </a:spcAft>
              <a:buSzPts val="1200"/>
              <a:buNone/>
              <a:defRPr b="0" i="0" sz="1200" u="none" cap="none" strike="noStrike">
                <a:solidFill>
                  <a:schemeClr val="accent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3" name="Google Shape;163;p33"/>
          <p:cNvSpPr txBox="1"/>
          <p:nvPr/>
        </p:nvSpPr>
        <p:spPr>
          <a:xfrm>
            <a:off x="906058" y="6361966"/>
            <a:ext cx="2325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accent1"/>
                </a:solidFill>
                <a:latin typeface="Arial"/>
                <a:ea typeface="Arial"/>
                <a:cs typeface="Arial"/>
                <a:sym typeface="Arial"/>
              </a:rPr>
              <a:t>|</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vy copy 2">
  <p:cSld name="CUSTOM_2">
    <p:spTree>
      <p:nvGrpSpPr>
        <p:cNvPr id="164" name="Shape 164"/>
        <p:cNvGrpSpPr/>
        <p:nvPr/>
      </p:nvGrpSpPr>
      <p:grpSpPr>
        <a:xfrm>
          <a:off x="0" y="0"/>
          <a:ext cx="0" cy="0"/>
          <a:chOff x="0" y="0"/>
          <a:chExt cx="0" cy="0"/>
        </a:xfrm>
      </p:grpSpPr>
      <p:sp>
        <p:nvSpPr>
          <p:cNvPr id="165" name="Google Shape;165;p34"/>
          <p:cNvSpPr/>
          <p:nvPr/>
        </p:nvSpPr>
        <p:spPr>
          <a:xfrm rot="5400000">
            <a:off x="5812225" y="-4906675"/>
            <a:ext cx="479700" cy="11844600"/>
          </a:xfrm>
          <a:prstGeom prst="round2SameRect">
            <a:avLst>
              <a:gd fmla="val 46281" name="adj1"/>
              <a:gd fmla="val 50000" name="adj2"/>
            </a:avLst>
          </a:prstGeom>
          <a:solidFill>
            <a:srgbClr val="FFC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4"/>
          <p:cNvSpPr txBox="1"/>
          <p:nvPr>
            <p:ph type="ctrTitle"/>
          </p:nvPr>
        </p:nvSpPr>
        <p:spPr>
          <a:xfrm>
            <a:off x="378950" y="1668050"/>
            <a:ext cx="9909300" cy="4617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167" name="Google Shape;167;p34"/>
          <p:cNvSpPr txBox="1"/>
          <p:nvPr>
            <p:ph idx="2" type="ctrTitle"/>
          </p:nvPr>
        </p:nvSpPr>
        <p:spPr>
          <a:xfrm>
            <a:off x="378950" y="775775"/>
            <a:ext cx="9581700" cy="843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vy copy 3">
  <p:cSld name="CUSTOM_3">
    <p:spTree>
      <p:nvGrpSpPr>
        <p:cNvPr id="168" name="Shape 168"/>
        <p:cNvGrpSpPr/>
        <p:nvPr/>
      </p:nvGrpSpPr>
      <p:grpSpPr>
        <a:xfrm>
          <a:off x="0" y="0"/>
          <a:ext cx="0" cy="0"/>
          <a:chOff x="0" y="0"/>
          <a:chExt cx="0" cy="0"/>
        </a:xfrm>
      </p:grpSpPr>
      <p:sp>
        <p:nvSpPr>
          <p:cNvPr id="169" name="Google Shape;169;p35"/>
          <p:cNvSpPr/>
          <p:nvPr/>
        </p:nvSpPr>
        <p:spPr>
          <a:xfrm rot="5400000">
            <a:off x="5812225" y="-4906675"/>
            <a:ext cx="479700" cy="11844600"/>
          </a:xfrm>
          <a:prstGeom prst="round2SameRect">
            <a:avLst>
              <a:gd fmla="val 46281" name="adj1"/>
              <a:gd fmla="val 50000" name="adj2"/>
            </a:avLst>
          </a:prstGeom>
          <a:solidFill>
            <a:srgbClr val="FFC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5"/>
          <p:cNvSpPr txBox="1"/>
          <p:nvPr>
            <p:ph type="ctrTitle"/>
          </p:nvPr>
        </p:nvSpPr>
        <p:spPr>
          <a:xfrm>
            <a:off x="378950" y="1668050"/>
            <a:ext cx="9909300" cy="4617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171" name="Google Shape;171;p35"/>
          <p:cNvSpPr txBox="1"/>
          <p:nvPr>
            <p:ph idx="2" type="ctrTitle"/>
          </p:nvPr>
        </p:nvSpPr>
        <p:spPr>
          <a:xfrm>
            <a:off x="378950" y="775775"/>
            <a:ext cx="9581700" cy="843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2.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hyperlink" Target="https://www.ncsc.gov.uk/cyberessentials/overview" TargetMode="External"/><Relationship Id="rId4" Type="http://schemas.openxmlformats.org/officeDocument/2006/relationships/hyperlink" Target="https://www.gov.uk/guidance/prompt-payment-policy" TargetMode="External"/><Relationship Id="rId5" Type="http://schemas.openxmlformats.org/officeDocument/2006/relationships/hyperlink" Target="https://www.gov.uk/guidance/prompt-payment-policy" TargetMode="External"/><Relationship Id="rId6" Type="http://schemas.openxmlformats.org/officeDocument/2006/relationships/hyperlink" Target="https://assets.publishing.service.gov.uk/government/uploads/system/uploads/attachment_data/file/1054374/PPN-0621-Taking-account-of-Carbon-Reduction-Plans-Jan22__1_.pdf" TargetMode="External"/><Relationship Id="rId7" Type="http://schemas.openxmlformats.org/officeDocument/2006/relationships/hyperlink" Target="https://www.gov.uk/government/publications/the-sourcing-and-consultancy-playbook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hyperlink" Target="mailto:info@crowncommercial.gov.uk" TargetMode="External"/><Relationship Id="rId4" Type="http://schemas.openxmlformats.org/officeDocument/2006/relationships/hyperlink" Target="http://www.crowncommercial.gov.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hyperlink" Target="https://www.find-tender.service.gov.uk/Search" TargetMode="External"/><Relationship Id="rId4" Type="http://schemas.openxmlformats.org/officeDocument/2006/relationships/hyperlink" Target="https://crowncommercialservice.bravosolution.co.uk/web/login.html" TargetMode="External"/><Relationship Id="rId5" Type="http://schemas.openxmlformats.org/officeDocument/2006/relationships/hyperlink" Target="https://www.crowncommercial.gov.uk/agreements/RM6382" TargetMode="External"/><Relationship Id="rId6" Type="http://schemas.openxmlformats.org/officeDocument/2006/relationships/hyperlink" Target="https://www.crowncommercial.gov.uk/news/new-live-supplier-carbon-reduction-plan-training" TargetMode="External"/><Relationship Id="rId7" Type="http://schemas.openxmlformats.org/officeDocument/2006/relationships/hyperlink" Target="https://www.drivingforbetterbusiness.com/sector/c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1.xml"/><Relationship Id="rId3" Type="http://schemas.openxmlformats.org/officeDocument/2006/relationships/hyperlink" Target="https://www.crowncommercial.gov.uk/agreements/RM6382" TargetMode="External"/><Relationship Id="rId4" Type="http://schemas.openxmlformats.org/officeDocument/2006/relationships/hyperlink" Target="https://www.crowncommercial.gov.uk/agreements/RM6382" TargetMode="External"/><Relationship Id="rId9" Type="http://schemas.openxmlformats.org/officeDocument/2006/relationships/hyperlink" Target="https://www.england.nhs.uk/wp-content/uploads/2018/09/PRN02159-double-crewed-ambulance-national-specification-version-2.0.pdf" TargetMode="External"/><Relationship Id="rId5" Type="http://schemas.openxmlformats.org/officeDocument/2006/relationships/hyperlink" Target="https://www.find-tender.service.gov.uk/Notice/031034-2025?origin=SearchResults&amp;p=1&amp;_gl=1*no6ud3*_ga*MTk5MDc1MTQ1OC4xNzIyNjAxNjc5*_ga_SK4BZ95L7T*czE3NTA5MjY5NjEkbzIyMCRnMSR0MTc1MDkyOTI4MyRqMjkkbDAkaDA." TargetMode="External"/><Relationship Id="rId6" Type="http://schemas.openxmlformats.org/officeDocument/2006/relationships/hyperlink" Target="https://www.crowncommercial.gov.uk/agreements/upcoming" TargetMode="External"/><Relationship Id="rId7" Type="http://schemas.openxmlformats.org/officeDocument/2006/relationships/hyperlink" Target="https://www.crowncommercial.gov.uk/agreements/RM6244" TargetMode="External"/><Relationship Id="rId8" Type="http://schemas.openxmlformats.org/officeDocument/2006/relationships/hyperlink" Target="https://crowncommercialservice.bravosolution.co.uk/web/login.html" TargetMode="External"/><Relationship Id="rId11" Type="http://schemas.openxmlformats.org/officeDocument/2006/relationships/hyperlink" Target="https://www.eoecph.nhs.uk/" TargetMode="External"/><Relationship Id="rId10" Type="http://schemas.openxmlformats.org/officeDocument/2006/relationships/hyperlink" Target="https://assets.crowncommercial.gov.uk/wp-content/uploads/Fleet-Demystifying-Policy-session-October-2025-.pptx" TargetMode="External"/><Relationship Id="rId13" Type="http://schemas.openxmlformats.org/officeDocument/2006/relationships/hyperlink" Target="https://www.eoecph.nhs.uk/" TargetMode="External"/><Relationship Id="rId12" Type="http://schemas.openxmlformats.org/officeDocument/2006/relationships/hyperlink" Target="https://www.eoecph.nhs.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36"/>
          <p:cNvSpPr txBox="1"/>
          <p:nvPr/>
        </p:nvSpPr>
        <p:spPr>
          <a:xfrm>
            <a:off x="311500" y="737538"/>
            <a:ext cx="3756600" cy="13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3000"/>
              <a:t>RM6382 </a:t>
            </a:r>
            <a:endParaRPr sz="3000"/>
          </a:p>
          <a:p>
            <a:pPr indent="0" lvl="0" marL="0" rtl="0" algn="l">
              <a:spcBef>
                <a:spcPts val="0"/>
              </a:spcBef>
              <a:spcAft>
                <a:spcPts val="0"/>
              </a:spcAft>
              <a:buNone/>
            </a:pPr>
            <a:r>
              <a:rPr lang="en-US" sz="3000"/>
              <a:t>Purchase </a:t>
            </a:r>
            <a:endParaRPr sz="3000"/>
          </a:p>
          <a:p>
            <a:pPr indent="0" lvl="0" marL="0" rtl="0" algn="l">
              <a:spcBef>
                <a:spcPts val="0"/>
              </a:spcBef>
              <a:spcAft>
                <a:spcPts val="0"/>
              </a:spcAft>
              <a:buNone/>
            </a:pPr>
            <a:r>
              <a:rPr lang="en-US" sz="3000"/>
              <a:t>of Standard and Specialist Vehicles</a:t>
            </a:r>
            <a:endParaRPr sz="3000"/>
          </a:p>
          <a:p>
            <a:pPr indent="0" lvl="0" marL="0" rtl="0" algn="l">
              <a:spcBef>
                <a:spcPts val="0"/>
              </a:spcBef>
              <a:spcAft>
                <a:spcPts val="0"/>
              </a:spcAft>
              <a:buNone/>
            </a:pPr>
            <a:r>
              <a:t/>
            </a:r>
            <a:endParaRPr b="1" sz="3000"/>
          </a:p>
          <a:p>
            <a:pPr indent="0" lvl="0" marL="0" rtl="0" algn="l">
              <a:spcBef>
                <a:spcPts val="0"/>
              </a:spcBef>
              <a:spcAft>
                <a:spcPts val="0"/>
              </a:spcAft>
              <a:buNone/>
            </a:pPr>
            <a:r>
              <a:rPr lang="en-US" sz="3000"/>
              <a:t>Supplier engagement for Double Crew Ambulances (DCAs)</a:t>
            </a:r>
            <a:endParaRPr sz="3000"/>
          </a:p>
          <a:p>
            <a:pPr indent="0" lvl="0" marL="0" rtl="0" algn="l">
              <a:spcBef>
                <a:spcPts val="0"/>
              </a:spcBef>
              <a:spcAft>
                <a:spcPts val="0"/>
              </a:spcAft>
              <a:buNone/>
            </a:pPr>
            <a:r>
              <a:rPr lang="en-US" sz="3000"/>
              <a:t>18 December 2025</a:t>
            </a:r>
            <a:endParaRPr sz="3000"/>
          </a:p>
        </p:txBody>
      </p:sp>
      <p:sp>
        <p:nvSpPr>
          <p:cNvPr id="177" name="Google Shape;177;p36"/>
          <p:cNvSpPr txBox="1"/>
          <p:nvPr/>
        </p:nvSpPr>
        <p:spPr>
          <a:xfrm>
            <a:off x="2759439" y="5464025"/>
            <a:ext cx="5386800" cy="1332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US" sz="3500"/>
              <a:t>Working in Partnership </a:t>
            </a:r>
            <a:endParaRPr b="1" sz="3500"/>
          </a:p>
          <a:p>
            <a:pPr indent="0" lvl="0" marL="0" rtl="0" algn="ctr">
              <a:spcBef>
                <a:spcPts val="0"/>
              </a:spcBef>
              <a:spcAft>
                <a:spcPts val="0"/>
              </a:spcAft>
              <a:buNone/>
            </a:pPr>
            <a:r>
              <a:rPr b="1" lang="en-US" sz="3500"/>
              <a:t>for the Ambulance sector</a:t>
            </a:r>
            <a:endParaRPr sz="3500"/>
          </a:p>
        </p:txBody>
      </p:sp>
      <p:pic>
        <p:nvPicPr>
          <p:cNvPr id="178" name="Google Shape;178;p36"/>
          <p:cNvPicPr preferRelativeResize="0"/>
          <p:nvPr/>
        </p:nvPicPr>
        <p:blipFill>
          <a:blip r:embed="rId3">
            <a:alphaModFix/>
          </a:blip>
          <a:stretch>
            <a:fillRect/>
          </a:stretch>
        </p:blipFill>
        <p:spPr>
          <a:xfrm>
            <a:off x="8825182" y="5291318"/>
            <a:ext cx="3166375" cy="144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5"/>
          <p:cNvSpPr txBox="1"/>
          <p:nvPr>
            <p:ph idx="2" type="ctrTitle"/>
          </p:nvPr>
        </p:nvSpPr>
        <p:spPr>
          <a:xfrm>
            <a:off x="398125" y="682775"/>
            <a:ext cx="9581700" cy="439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000"/>
              <a:t>PSSV</a:t>
            </a:r>
            <a:r>
              <a:rPr b="1" lang="en-US" sz="3000"/>
              <a:t> facts and figures - 2024/25 </a:t>
            </a:r>
            <a:endParaRPr b="1" sz="3000"/>
          </a:p>
        </p:txBody>
      </p:sp>
      <p:grpSp>
        <p:nvGrpSpPr>
          <p:cNvPr id="308" name="Google Shape;308;p45"/>
          <p:cNvGrpSpPr/>
          <p:nvPr/>
        </p:nvGrpSpPr>
        <p:grpSpPr>
          <a:xfrm>
            <a:off x="398129" y="1629085"/>
            <a:ext cx="2493720" cy="4948342"/>
            <a:chOff x="1118231" y="283725"/>
            <a:chExt cx="2090819" cy="4076400"/>
          </a:xfrm>
        </p:grpSpPr>
        <p:sp>
          <p:nvSpPr>
            <p:cNvPr id="309" name="Google Shape;309;p45"/>
            <p:cNvSpPr/>
            <p:nvPr/>
          </p:nvSpPr>
          <p:spPr>
            <a:xfrm>
              <a:off x="1178650" y="283725"/>
              <a:ext cx="2030400" cy="4076400"/>
            </a:xfrm>
            <a:prstGeom prst="rect">
              <a:avLst/>
            </a:prstGeom>
            <a:solidFill>
              <a:srgbClr val="0C57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p45"/>
            <p:cNvSpPr/>
            <p:nvPr/>
          </p:nvSpPr>
          <p:spPr>
            <a:xfrm>
              <a:off x="1118231" y="341749"/>
              <a:ext cx="2030400" cy="2490600"/>
            </a:xfrm>
            <a:prstGeom prst="rect">
              <a:avLst/>
            </a:prstGeom>
            <a:solidFill>
              <a:srgbClr val="FFFFFF"/>
            </a:solidFill>
            <a:ln cap="flat" cmpd="sng" w="19050">
              <a:solidFill>
                <a:srgbClr val="0D5CD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 name="Google Shape;311;p45"/>
            <p:cNvSpPr/>
            <p:nvPr/>
          </p:nvSpPr>
          <p:spPr>
            <a:xfrm>
              <a:off x="1233932" y="1044344"/>
              <a:ext cx="1815000" cy="88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a:solidFill>
                    <a:srgbClr val="0D5CDF"/>
                  </a:solidFill>
                  <a:latin typeface="Roboto Medium"/>
                  <a:ea typeface="Roboto Medium"/>
                  <a:cs typeface="Roboto Medium"/>
                  <a:sym typeface="Roboto Medium"/>
                </a:rPr>
                <a:t>Total spend by customer across all PSSV agreements  </a:t>
              </a:r>
              <a:endParaRPr>
                <a:solidFill>
                  <a:srgbClr val="0D5CDF"/>
                </a:solidFill>
                <a:latin typeface="Roboto Medium"/>
                <a:ea typeface="Roboto Medium"/>
                <a:cs typeface="Roboto Medium"/>
                <a:sym typeface="Roboto Medium"/>
              </a:endParaRPr>
            </a:p>
          </p:txBody>
        </p:sp>
        <p:sp>
          <p:nvSpPr>
            <p:cNvPr id="312" name="Google Shape;312;p45"/>
            <p:cNvSpPr/>
            <p:nvPr/>
          </p:nvSpPr>
          <p:spPr>
            <a:xfrm>
              <a:off x="1233932" y="1791397"/>
              <a:ext cx="1815000" cy="885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200">
                  <a:solidFill>
                    <a:srgbClr val="0D5CDF"/>
                  </a:solidFill>
                  <a:latin typeface="Roboto"/>
                  <a:ea typeface="Roboto"/>
                  <a:cs typeface="Roboto"/>
                  <a:sym typeface="Roboto"/>
                </a:rPr>
                <a:t>Approx. 68% via Lease providers who can </a:t>
              </a:r>
              <a:r>
                <a:rPr lang="en-US" sz="1200">
                  <a:solidFill>
                    <a:srgbClr val="0D5CDF"/>
                  </a:solidFill>
                  <a:latin typeface="Roboto"/>
                  <a:ea typeface="Roboto"/>
                  <a:cs typeface="Roboto"/>
                  <a:sym typeface="Roboto"/>
                </a:rPr>
                <a:t>access</a:t>
              </a:r>
              <a:r>
                <a:rPr lang="en-US" sz="1200">
                  <a:solidFill>
                    <a:srgbClr val="0D5CDF"/>
                  </a:solidFill>
                  <a:latin typeface="Roboto"/>
                  <a:ea typeface="Roboto"/>
                  <a:cs typeface="Roboto"/>
                  <a:sym typeface="Roboto"/>
                </a:rPr>
                <a:t> PSSV from the Lease agreement. The remaining 32% is outright purchase</a:t>
              </a:r>
              <a:endParaRPr sz="1200">
                <a:solidFill>
                  <a:srgbClr val="0D5CDF"/>
                </a:solidFill>
                <a:latin typeface="Roboto"/>
                <a:ea typeface="Roboto"/>
                <a:cs typeface="Roboto"/>
                <a:sym typeface="Roboto"/>
              </a:endParaRPr>
            </a:p>
          </p:txBody>
        </p:sp>
        <p:sp>
          <p:nvSpPr>
            <p:cNvPr id="313" name="Google Shape;313;p45"/>
            <p:cNvSpPr/>
            <p:nvPr/>
          </p:nvSpPr>
          <p:spPr>
            <a:xfrm>
              <a:off x="1225927" y="341759"/>
              <a:ext cx="1815000" cy="67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4000">
                  <a:solidFill>
                    <a:srgbClr val="0D5CDF"/>
                  </a:solidFill>
                  <a:latin typeface="Roboto"/>
                  <a:ea typeface="Roboto"/>
                  <a:cs typeface="Roboto"/>
                  <a:sym typeface="Roboto"/>
                </a:rPr>
                <a:t>£1.35bn</a:t>
              </a:r>
              <a:endParaRPr b="1" sz="4000">
                <a:solidFill>
                  <a:srgbClr val="0D5CDF"/>
                </a:solidFill>
                <a:latin typeface="Roboto"/>
                <a:ea typeface="Roboto"/>
                <a:cs typeface="Roboto"/>
                <a:sym typeface="Roboto"/>
              </a:endParaRPr>
            </a:p>
          </p:txBody>
        </p:sp>
        <p:sp>
          <p:nvSpPr>
            <p:cNvPr id="314" name="Google Shape;314;p45"/>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 name="Google Shape;315;p45"/>
            <p:cNvSpPr/>
            <p:nvPr/>
          </p:nvSpPr>
          <p:spPr>
            <a:xfrm>
              <a:off x="1118297" y="3172455"/>
              <a:ext cx="2030400" cy="1085400"/>
            </a:xfrm>
            <a:prstGeom prst="rect">
              <a:avLst/>
            </a:prstGeom>
            <a:noFill/>
            <a:ln>
              <a:noFill/>
            </a:ln>
          </p:spPr>
          <p:txBody>
            <a:bodyPr anchorCtr="0" anchor="t" bIns="121900" lIns="121900" spcFirstLastPara="1" rIns="121900" wrap="square" tIns="121900">
              <a:noAutofit/>
            </a:bodyPr>
            <a:lstStyle/>
            <a:p>
              <a:pPr indent="-381000" lvl="0" marL="40005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Across all range of customer types and sectors</a:t>
              </a:r>
              <a:endParaRPr sz="1200">
                <a:solidFill>
                  <a:srgbClr val="FFFFFF"/>
                </a:solidFill>
                <a:latin typeface="Roboto"/>
                <a:ea typeface="Roboto"/>
                <a:cs typeface="Roboto"/>
                <a:sym typeface="Roboto"/>
              </a:endParaRPr>
            </a:p>
            <a:p>
              <a:pPr indent="-381000" lvl="0" marL="40005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Encompasses all types of vehicles and specialist conversions</a:t>
              </a:r>
              <a:endParaRPr sz="1200">
                <a:solidFill>
                  <a:srgbClr val="FFFFFF"/>
                </a:solidFill>
                <a:latin typeface="Roboto"/>
                <a:ea typeface="Roboto"/>
                <a:cs typeface="Roboto"/>
                <a:sym typeface="Roboto"/>
              </a:endParaRPr>
            </a:p>
          </p:txBody>
        </p:sp>
      </p:grpSp>
      <p:grpSp>
        <p:nvGrpSpPr>
          <p:cNvPr id="316" name="Google Shape;316;p45"/>
          <p:cNvGrpSpPr/>
          <p:nvPr/>
        </p:nvGrpSpPr>
        <p:grpSpPr>
          <a:xfrm>
            <a:off x="3302056" y="1629085"/>
            <a:ext cx="2493720" cy="4948342"/>
            <a:chOff x="1118231" y="283725"/>
            <a:chExt cx="2090819" cy="4076400"/>
          </a:xfrm>
        </p:grpSpPr>
        <p:sp>
          <p:nvSpPr>
            <p:cNvPr id="317" name="Google Shape;317;p45"/>
            <p:cNvSpPr/>
            <p:nvPr/>
          </p:nvSpPr>
          <p:spPr>
            <a:xfrm>
              <a:off x="1178650" y="283725"/>
              <a:ext cx="2030400" cy="4076400"/>
            </a:xfrm>
            <a:prstGeom prst="rect">
              <a:avLst/>
            </a:prstGeom>
            <a:solidFill>
              <a:srgbClr val="0C57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 name="Google Shape;318;p45"/>
            <p:cNvSpPr/>
            <p:nvPr/>
          </p:nvSpPr>
          <p:spPr>
            <a:xfrm>
              <a:off x="1118231" y="341749"/>
              <a:ext cx="2030400" cy="2490600"/>
            </a:xfrm>
            <a:prstGeom prst="rect">
              <a:avLst/>
            </a:prstGeom>
            <a:solidFill>
              <a:srgbClr val="FFFFFF"/>
            </a:solidFill>
            <a:ln cap="flat" cmpd="sng" w="19050">
              <a:solidFill>
                <a:srgbClr val="0D5CD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p45"/>
            <p:cNvSpPr/>
            <p:nvPr/>
          </p:nvSpPr>
          <p:spPr>
            <a:xfrm>
              <a:off x="1256141" y="1127648"/>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a:solidFill>
                    <a:srgbClr val="0D5CDF"/>
                  </a:solidFill>
                  <a:latin typeface="Roboto Medium"/>
                  <a:ea typeface="Roboto Medium"/>
                  <a:cs typeface="Roboto Medium"/>
                  <a:sym typeface="Roboto Medium"/>
                </a:rPr>
                <a:t>Total number of vehicles purchased through PSSV agreements</a:t>
              </a:r>
              <a:endParaRPr>
                <a:solidFill>
                  <a:srgbClr val="0D5CDF"/>
                </a:solidFill>
                <a:latin typeface="Roboto Medium"/>
                <a:ea typeface="Roboto Medium"/>
                <a:cs typeface="Roboto Medium"/>
                <a:sym typeface="Roboto Medium"/>
              </a:endParaRPr>
            </a:p>
          </p:txBody>
        </p:sp>
        <p:sp>
          <p:nvSpPr>
            <p:cNvPr id="320" name="Google Shape;320;p45"/>
            <p:cNvSpPr/>
            <p:nvPr/>
          </p:nvSpPr>
          <p:spPr>
            <a:xfrm>
              <a:off x="1256141" y="2039206"/>
              <a:ext cx="1815000" cy="829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200">
                  <a:solidFill>
                    <a:srgbClr val="0D5CDF"/>
                  </a:solidFill>
                  <a:latin typeface="Roboto"/>
                  <a:ea typeface="Roboto"/>
                  <a:cs typeface="Roboto"/>
                  <a:sym typeface="Roboto"/>
                </a:rPr>
                <a:t>Contains mix of business, operational and personal use (sal sac) vehicles. </a:t>
              </a:r>
              <a:endParaRPr sz="1200">
                <a:solidFill>
                  <a:srgbClr val="0D5CDF"/>
                </a:solidFill>
                <a:latin typeface="Roboto"/>
                <a:ea typeface="Roboto"/>
                <a:cs typeface="Roboto"/>
                <a:sym typeface="Roboto"/>
              </a:endParaRPr>
            </a:p>
          </p:txBody>
        </p:sp>
        <p:sp>
          <p:nvSpPr>
            <p:cNvPr id="321" name="Google Shape;321;p45"/>
            <p:cNvSpPr/>
            <p:nvPr/>
          </p:nvSpPr>
          <p:spPr>
            <a:xfrm>
              <a:off x="1256152" y="341759"/>
              <a:ext cx="1815000" cy="675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5300">
                  <a:solidFill>
                    <a:srgbClr val="0D5CDF"/>
                  </a:solidFill>
                  <a:latin typeface="Roboto"/>
                  <a:ea typeface="Roboto"/>
                  <a:cs typeface="Roboto"/>
                  <a:sym typeface="Roboto"/>
                </a:rPr>
                <a:t>42k+</a:t>
              </a:r>
              <a:endParaRPr sz="5300">
                <a:solidFill>
                  <a:srgbClr val="0D5CDF"/>
                </a:solidFill>
                <a:latin typeface="Roboto Thin"/>
                <a:ea typeface="Roboto Thin"/>
                <a:cs typeface="Roboto Thin"/>
                <a:sym typeface="Roboto Thin"/>
              </a:endParaRPr>
            </a:p>
          </p:txBody>
        </p:sp>
        <p:sp>
          <p:nvSpPr>
            <p:cNvPr id="322" name="Google Shape;322;p45"/>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 name="Google Shape;323;p45"/>
            <p:cNvSpPr/>
            <p:nvPr/>
          </p:nvSpPr>
          <p:spPr>
            <a:xfrm>
              <a:off x="1118297" y="3172455"/>
              <a:ext cx="2030400" cy="1085400"/>
            </a:xfrm>
            <a:prstGeom prst="rect">
              <a:avLst/>
            </a:prstGeom>
            <a:noFill/>
            <a:ln>
              <a:noFill/>
            </a:ln>
          </p:spPr>
          <p:txBody>
            <a:bodyPr anchorCtr="0" anchor="t" bIns="121900" lIns="121900" spcFirstLastPara="1" rIns="121900" wrap="square" tIns="121900">
              <a:noAutofit/>
            </a:bodyPr>
            <a:lstStyle/>
            <a:p>
              <a:pPr indent="-381000" lvl="0" marL="4572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Across a range of manufacturers</a:t>
              </a:r>
              <a:endParaRPr sz="1200">
                <a:solidFill>
                  <a:srgbClr val="FFFFFF"/>
                </a:solidFill>
                <a:latin typeface="Roboto"/>
                <a:ea typeface="Roboto"/>
                <a:cs typeface="Roboto"/>
                <a:sym typeface="Roboto"/>
              </a:endParaRPr>
            </a:p>
            <a:p>
              <a:pPr indent="-381000" lvl="0" marL="4572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Direct purchase or via the lease providers on the lease agreement</a:t>
              </a:r>
              <a:endParaRPr sz="1200">
                <a:solidFill>
                  <a:srgbClr val="FFFFFF"/>
                </a:solidFill>
                <a:latin typeface="Roboto"/>
                <a:ea typeface="Roboto"/>
                <a:cs typeface="Roboto"/>
                <a:sym typeface="Roboto"/>
              </a:endParaRPr>
            </a:p>
          </p:txBody>
        </p:sp>
      </p:grpSp>
      <p:grpSp>
        <p:nvGrpSpPr>
          <p:cNvPr id="324" name="Google Shape;324;p45"/>
          <p:cNvGrpSpPr/>
          <p:nvPr/>
        </p:nvGrpSpPr>
        <p:grpSpPr>
          <a:xfrm>
            <a:off x="6205995" y="1629085"/>
            <a:ext cx="2493720" cy="4948342"/>
            <a:chOff x="1118231" y="283725"/>
            <a:chExt cx="2090819" cy="4076400"/>
          </a:xfrm>
        </p:grpSpPr>
        <p:sp>
          <p:nvSpPr>
            <p:cNvPr id="325" name="Google Shape;325;p45"/>
            <p:cNvSpPr/>
            <p:nvPr/>
          </p:nvSpPr>
          <p:spPr>
            <a:xfrm>
              <a:off x="1178650" y="283725"/>
              <a:ext cx="2030400" cy="4076400"/>
            </a:xfrm>
            <a:prstGeom prst="rect">
              <a:avLst/>
            </a:prstGeom>
            <a:solidFill>
              <a:srgbClr val="0C57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 name="Google Shape;326;p45"/>
            <p:cNvSpPr/>
            <p:nvPr/>
          </p:nvSpPr>
          <p:spPr>
            <a:xfrm>
              <a:off x="1118231" y="341749"/>
              <a:ext cx="2030400" cy="2490600"/>
            </a:xfrm>
            <a:prstGeom prst="rect">
              <a:avLst/>
            </a:prstGeom>
            <a:solidFill>
              <a:srgbClr val="FFFFFF"/>
            </a:solidFill>
            <a:ln cap="flat" cmpd="sng" w="19050">
              <a:solidFill>
                <a:srgbClr val="0D5CD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p45"/>
            <p:cNvSpPr/>
            <p:nvPr/>
          </p:nvSpPr>
          <p:spPr>
            <a:xfrm>
              <a:off x="1281625" y="1044345"/>
              <a:ext cx="1815000" cy="10854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a:solidFill>
                    <a:srgbClr val="0D5CDF"/>
                  </a:solidFill>
                  <a:latin typeface="Roboto Medium"/>
                  <a:ea typeface="Roboto Medium"/>
                  <a:cs typeface="Roboto Medium"/>
                  <a:sym typeface="Roboto Medium"/>
                </a:rPr>
                <a:t>Active customers who used the PSSV agreements</a:t>
              </a:r>
              <a:endParaRPr>
                <a:solidFill>
                  <a:srgbClr val="0D5CDF"/>
                </a:solidFill>
                <a:latin typeface="Roboto Medium"/>
                <a:ea typeface="Roboto Medium"/>
                <a:cs typeface="Roboto Medium"/>
                <a:sym typeface="Roboto Medium"/>
              </a:endParaRPr>
            </a:p>
          </p:txBody>
        </p:sp>
        <p:sp>
          <p:nvSpPr>
            <p:cNvPr id="328" name="Google Shape;328;p45"/>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1100">
                <a:solidFill>
                  <a:srgbClr val="0D5CDF"/>
                </a:solidFill>
                <a:latin typeface="Roboto"/>
                <a:ea typeface="Roboto"/>
                <a:cs typeface="Roboto"/>
                <a:sym typeface="Roboto"/>
              </a:endParaRPr>
            </a:p>
          </p:txBody>
        </p:sp>
        <p:sp>
          <p:nvSpPr>
            <p:cNvPr id="329" name="Google Shape;329;p45"/>
            <p:cNvSpPr/>
            <p:nvPr/>
          </p:nvSpPr>
          <p:spPr>
            <a:xfrm>
              <a:off x="1281620" y="432294"/>
              <a:ext cx="1815000" cy="67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5300">
                  <a:solidFill>
                    <a:srgbClr val="0D5CDF"/>
                  </a:solidFill>
                  <a:latin typeface="Roboto"/>
                  <a:ea typeface="Roboto"/>
                  <a:cs typeface="Roboto"/>
                  <a:sym typeface="Roboto"/>
                </a:rPr>
                <a:t>1400+</a:t>
              </a:r>
              <a:endParaRPr b="1" sz="5300">
                <a:solidFill>
                  <a:srgbClr val="0D5CDF"/>
                </a:solidFill>
                <a:latin typeface="Roboto"/>
                <a:ea typeface="Roboto"/>
                <a:cs typeface="Roboto"/>
                <a:sym typeface="Roboto"/>
              </a:endParaRPr>
            </a:p>
          </p:txBody>
        </p:sp>
        <p:sp>
          <p:nvSpPr>
            <p:cNvPr id="330" name="Google Shape;330;p45"/>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1" name="Google Shape;331;p45"/>
            <p:cNvSpPr/>
            <p:nvPr/>
          </p:nvSpPr>
          <p:spPr>
            <a:xfrm>
              <a:off x="1118297" y="3172455"/>
              <a:ext cx="2030400" cy="1085400"/>
            </a:xfrm>
            <a:prstGeom prst="rect">
              <a:avLst/>
            </a:prstGeom>
            <a:noFill/>
            <a:ln>
              <a:noFill/>
            </a:ln>
          </p:spPr>
          <p:txBody>
            <a:bodyPr anchorCtr="0" anchor="t" bIns="121900" lIns="121900" spcFirstLastPara="1" rIns="121900" wrap="square" tIns="121900">
              <a:noAutofit/>
            </a:bodyPr>
            <a:lstStyle/>
            <a:p>
              <a:pPr indent="-381000" lvl="0" marL="4572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Across all customer sectors</a:t>
              </a:r>
              <a:endParaRPr sz="1200">
                <a:solidFill>
                  <a:srgbClr val="FFFFFF"/>
                </a:solidFill>
                <a:latin typeface="Roboto"/>
                <a:ea typeface="Roboto"/>
                <a:cs typeface="Roboto"/>
                <a:sym typeface="Roboto"/>
              </a:endParaRPr>
            </a:p>
            <a:p>
              <a:pPr indent="-381000" lvl="0" marL="4572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96k+ quotes generated via the Fleet Portal in 24/25</a:t>
              </a:r>
              <a:endParaRPr sz="1200">
                <a:solidFill>
                  <a:srgbClr val="FFFFFF"/>
                </a:solidFill>
                <a:latin typeface="Roboto"/>
                <a:ea typeface="Roboto"/>
                <a:cs typeface="Roboto"/>
                <a:sym typeface="Roboto"/>
              </a:endParaRPr>
            </a:p>
          </p:txBody>
        </p:sp>
      </p:grpSp>
      <p:grpSp>
        <p:nvGrpSpPr>
          <p:cNvPr id="332" name="Google Shape;332;p45"/>
          <p:cNvGrpSpPr/>
          <p:nvPr/>
        </p:nvGrpSpPr>
        <p:grpSpPr>
          <a:xfrm>
            <a:off x="9109961" y="1629085"/>
            <a:ext cx="2554491" cy="4948342"/>
            <a:chOff x="1067278" y="283725"/>
            <a:chExt cx="2141772" cy="4076400"/>
          </a:xfrm>
        </p:grpSpPr>
        <p:sp>
          <p:nvSpPr>
            <p:cNvPr id="333" name="Google Shape;333;p45"/>
            <p:cNvSpPr/>
            <p:nvPr/>
          </p:nvSpPr>
          <p:spPr>
            <a:xfrm>
              <a:off x="1178650" y="283725"/>
              <a:ext cx="2030400" cy="4076400"/>
            </a:xfrm>
            <a:prstGeom prst="rect">
              <a:avLst/>
            </a:prstGeom>
            <a:solidFill>
              <a:srgbClr val="0C57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p45"/>
            <p:cNvSpPr/>
            <p:nvPr/>
          </p:nvSpPr>
          <p:spPr>
            <a:xfrm>
              <a:off x="1118231" y="341749"/>
              <a:ext cx="2030400" cy="2490600"/>
            </a:xfrm>
            <a:prstGeom prst="rect">
              <a:avLst/>
            </a:prstGeom>
            <a:solidFill>
              <a:srgbClr val="FFFFFF"/>
            </a:solidFill>
            <a:ln cap="flat" cmpd="sng" w="19050">
              <a:solidFill>
                <a:srgbClr val="0D5CD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45"/>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a:solidFill>
                    <a:srgbClr val="0D5CDF"/>
                  </a:solidFill>
                  <a:latin typeface="Roboto Medium"/>
                  <a:ea typeface="Roboto Medium"/>
                  <a:cs typeface="Roboto Medium"/>
                  <a:sym typeface="Roboto Medium"/>
                </a:rPr>
                <a:t>On the current PSSV agreement</a:t>
              </a:r>
              <a:endParaRPr sz="1800">
                <a:solidFill>
                  <a:srgbClr val="0D5CDF"/>
                </a:solidFill>
                <a:latin typeface="Roboto Medium"/>
                <a:ea typeface="Roboto Medium"/>
                <a:cs typeface="Roboto Medium"/>
                <a:sym typeface="Roboto Medium"/>
              </a:endParaRPr>
            </a:p>
          </p:txBody>
        </p:sp>
        <p:sp>
          <p:nvSpPr>
            <p:cNvPr id="336" name="Google Shape;336;p45"/>
            <p:cNvSpPr/>
            <p:nvPr/>
          </p:nvSpPr>
          <p:spPr>
            <a:xfrm>
              <a:off x="1225926" y="1833166"/>
              <a:ext cx="1815000" cy="829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200">
                  <a:solidFill>
                    <a:srgbClr val="0D5CDF"/>
                  </a:solidFill>
                  <a:latin typeface="Roboto"/>
                  <a:ea typeface="Roboto"/>
                  <a:cs typeface="Roboto"/>
                  <a:sym typeface="Roboto"/>
                </a:rPr>
                <a:t>52 Suppliers on the current agreement had obtained business through the PSSV agreement in 2024-25. </a:t>
              </a:r>
              <a:endParaRPr sz="1200">
                <a:solidFill>
                  <a:srgbClr val="0D5CDF"/>
                </a:solidFill>
                <a:latin typeface="Roboto"/>
                <a:ea typeface="Roboto"/>
                <a:cs typeface="Roboto"/>
                <a:sym typeface="Roboto"/>
              </a:endParaRPr>
            </a:p>
          </p:txBody>
        </p:sp>
        <p:sp>
          <p:nvSpPr>
            <p:cNvPr id="337" name="Google Shape;337;p45"/>
            <p:cNvSpPr/>
            <p:nvPr/>
          </p:nvSpPr>
          <p:spPr>
            <a:xfrm>
              <a:off x="1225927" y="341759"/>
              <a:ext cx="1815000" cy="67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3500">
                  <a:solidFill>
                    <a:srgbClr val="0D5CDF"/>
                  </a:solidFill>
                  <a:latin typeface="Roboto"/>
                  <a:ea typeface="Roboto"/>
                  <a:cs typeface="Roboto"/>
                  <a:sym typeface="Roboto"/>
                </a:rPr>
                <a:t>68 Suppliers</a:t>
              </a:r>
              <a:endParaRPr b="1" sz="3500">
                <a:solidFill>
                  <a:srgbClr val="0D5CDF"/>
                </a:solidFill>
                <a:latin typeface="Roboto"/>
                <a:ea typeface="Roboto"/>
                <a:cs typeface="Roboto"/>
                <a:sym typeface="Roboto"/>
              </a:endParaRPr>
            </a:p>
          </p:txBody>
        </p:sp>
        <p:sp>
          <p:nvSpPr>
            <p:cNvPr id="338" name="Google Shape;338;p45"/>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45"/>
            <p:cNvSpPr/>
            <p:nvPr/>
          </p:nvSpPr>
          <p:spPr>
            <a:xfrm>
              <a:off x="1067278" y="3118991"/>
              <a:ext cx="2030400" cy="1085400"/>
            </a:xfrm>
            <a:prstGeom prst="rect">
              <a:avLst/>
            </a:prstGeom>
            <a:noFill/>
            <a:ln>
              <a:noFill/>
            </a:ln>
          </p:spPr>
          <p:txBody>
            <a:bodyPr anchorCtr="0" anchor="t" bIns="121900" lIns="121900" spcFirstLastPara="1" rIns="121900" wrap="square" tIns="121900">
              <a:noAutofit/>
            </a:bodyPr>
            <a:lstStyle/>
            <a:p>
              <a:pPr indent="-381000" lvl="0" marL="51435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No single supplier obtained more than 12.5% of total business. </a:t>
              </a:r>
              <a:endParaRPr sz="1200">
                <a:solidFill>
                  <a:srgbClr val="FFFFFF"/>
                </a:solidFill>
                <a:latin typeface="Roboto"/>
                <a:ea typeface="Roboto"/>
                <a:cs typeface="Roboto"/>
                <a:sym typeface="Roboto"/>
              </a:endParaRPr>
            </a:p>
            <a:p>
              <a:pPr indent="-381000" lvl="0" marL="51435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17 Suppliers are SMEs (25%)</a:t>
              </a:r>
              <a:endParaRPr sz="1200">
                <a:solidFill>
                  <a:srgbClr val="FFFFFF"/>
                </a:solidFill>
                <a:latin typeface="Roboto"/>
                <a:ea typeface="Roboto"/>
                <a:cs typeface="Roboto"/>
                <a:sym typeface="Roboto"/>
              </a:endParaRPr>
            </a:p>
          </p:txBody>
        </p:sp>
      </p:grpSp>
      <p:sp>
        <p:nvSpPr>
          <p:cNvPr id="340" name="Google Shape;340;p45"/>
          <p:cNvSpPr/>
          <p:nvPr/>
        </p:nvSpPr>
        <p:spPr>
          <a:xfrm>
            <a:off x="6370454" y="3370939"/>
            <a:ext cx="2164800" cy="1007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200">
                <a:solidFill>
                  <a:srgbClr val="0D5CDF"/>
                </a:solidFill>
                <a:latin typeface="Roboto"/>
                <a:ea typeface="Roboto"/>
                <a:cs typeface="Roboto"/>
                <a:sym typeface="Roboto"/>
              </a:rPr>
              <a:t>This could be a customer buying 1 vehicle to buying thousands from across the whole of the UK.</a:t>
            </a:r>
            <a:endParaRPr sz="1200">
              <a:solidFill>
                <a:srgbClr val="0D5CD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6"/>
          <p:cNvSpPr txBox="1"/>
          <p:nvPr>
            <p:ph type="ctrTitle"/>
          </p:nvPr>
        </p:nvSpPr>
        <p:spPr>
          <a:xfrm>
            <a:off x="4178725" y="851975"/>
            <a:ext cx="7252500" cy="4843800"/>
          </a:xfrm>
          <a:prstGeom prst="rect">
            <a:avLst/>
          </a:prstGeom>
        </p:spPr>
        <p:txBody>
          <a:bodyPr anchorCtr="0" anchor="t" bIns="121900" lIns="121900" spcFirstLastPara="1" rIns="121900" wrap="square" tIns="121900">
            <a:normAutofit/>
          </a:bodyPr>
          <a:lstStyle/>
          <a:p>
            <a:pPr indent="-393700" lvl="0" marL="457200" marR="0" rtl="0" algn="l">
              <a:lnSpc>
                <a:spcPct val="115000"/>
              </a:lnSpc>
              <a:spcBef>
                <a:spcPts val="0"/>
              </a:spcBef>
              <a:spcAft>
                <a:spcPts val="0"/>
              </a:spcAft>
              <a:buSzPts val="2600"/>
              <a:buChar char="●"/>
            </a:pPr>
            <a:r>
              <a:rPr lang="en-US" sz="2600"/>
              <a:t>route to market for ambulances</a:t>
            </a:r>
            <a:endParaRPr sz="2600"/>
          </a:p>
          <a:p>
            <a:pPr indent="-393700" lvl="0" marL="457200" marR="0" rtl="0" algn="l">
              <a:lnSpc>
                <a:spcPct val="115000"/>
              </a:lnSpc>
              <a:spcBef>
                <a:spcPts val="0"/>
              </a:spcBef>
              <a:spcAft>
                <a:spcPts val="0"/>
              </a:spcAft>
              <a:buSzPts val="2600"/>
              <a:buChar char="●"/>
            </a:pPr>
            <a:r>
              <a:rPr lang="en-US" sz="2600"/>
              <a:t>scope and scale</a:t>
            </a:r>
            <a:endParaRPr sz="2600"/>
          </a:p>
          <a:p>
            <a:pPr indent="-393700" lvl="0" marL="457200" marR="0" rtl="0" algn="l">
              <a:lnSpc>
                <a:spcPct val="115000"/>
              </a:lnSpc>
              <a:spcBef>
                <a:spcPts val="0"/>
              </a:spcBef>
              <a:spcAft>
                <a:spcPts val="0"/>
              </a:spcAft>
              <a:buSzPts val="2600"/>
              <a:buChar char="●"/>
            </a:pPr>
            <a:r>
              <a:rPr lang="en-US" sz="2600"/>
              <a:t>access to direct spending customers</a:t>
            </a:r>
            <a:endParaRPr sz="2600"/>
          </a:p>
          <a:p>
            <a:pPr indent="-393700" lvl="0" marL="457200" marR="0" rtl="0" algn="l">
              <a:lnSpc>
                <a:spcPct val="115000"/>
              </a:lnSpc>
              <a:spcBef>
                <a:spcPts val="0"/>
              </a:spcBef>
              <a:spcAft>
                <a:spcPts val="0"/>
              </a:spcAft>
              <a:buSzPts val="2600"/>
              <a:buChar char="●"/>
            </a:pPr>
            <a:r>
              <a:rPr lang="en-US" sz="2600"/>
              <a:t>prestige of being a CCS and key government supplier </a:t>
            </a:r>
            <a:endParaRPr sz="2600"/>
          </a:p>
          <a:p>
            <a:pPr indent="-393700" lvl="0" marL="457200" marR="0" rtl="0" algn="l">
              <a:lnSpc>
                <a:spcPct val="115000"/>
              </a:lnSpc>
              <a:spcBef>
                <a:spcPts val="0"/>
              </a:spcBef>
              <a:spcAft>
                <a:spcPts val="0"/>
              </a:spcAft>
              <a:buSzPts val="2600"/>
              <a:buChar char="●"/>
            </a:pPr>
            <a:r>
              <a:rPr lang="en-US" sz="2600"/>
              <a:t>access to aggregation events </a:t>
            </a:r>
            <a:endParaRPr sz="2600"/>
          </a:p>
          <a:p>
            <a:pPr indent="-393700" lvl="0" marL="457200" marR="0" rtl="0" algn="l">
              <a:lnSpc>
                <a:spcPct val="115000"/>
              </a:lnSpc>
              <a:spcBef>
                <a:spcPts val="0"/>
              </a:spcBef>
              <a:spcAft>
                <a:spcPts val="0"/>
              </a:spcAft>
              <a:buSzPts val="2600"/>
              <a:buChar char="●"/>
            </a:pPr>
            <a:r>
              <a:rPr lang="en-US" sz="2600"/>
              <a:t>access to a large customer base</a:t>
            </a:r>
            <a:endParaRPr sz="2600"/>
          </a:p>
          <a:p>
            <a:pPr indent="-393700" lvl="0" marL="457200" marR="0" rtl="0" algn="l">
              <a:lnSpc>
                <a:spcPct val="115000"/>
              </a:lnSpc>
              <a:spcBef>
                <a:spcPts val="0"/>
              </a:spcBef>
              <a:spcAft>
                <a:spcPts val="0"/>
              </a:spcAft>
              <a:buSzPts val="2600"/>
              <a:buChar char="●"/>
            </a:pPr>
            <a:r>
              <a:rPr lang="en-US" sz="2600"/>
              <a:t>not having to bid for multiple opportunities</a:t>
            </a:r>
            <a:endParaRPr sz="2600"/>
          </a:p>
        </p:txBody>
      </p:sp>
      <p:sp>
        <p:nvSpPr>
          <p:cNvPr id="346" name="Google Shape;346;p46"/>
          <p:cNvSpPr txBox="1"/>
          <p:nvPr>
            <p:ph idx="2" type="ctrTitle"/>
          </p:nvPr>
        </p:nvSpPr>
        <p:spPr>
          <a:xfrm>
            <a:off x="378950" y="851975"/>
            <a:ext cx="3056400" cy="843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a:t>Why should you bid for PSSV?</a:t>
            </a:r>
            <a:endParaRPr b="1" sz="35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7"/>
          <p:cNvSpPr txBox="1"/>
          <p:nvPr>
            <p:ph type="ctrTitle"/>
          </p:nvPr>
        </p:nvSpPr>
        <p:spPr>
          <a:xfrm>
            <a:off x="258400" y="2471800"/>
            <a:ext cx="2982600" cy="18288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sz="3600"/>
              <a:t>Commercial Strategy </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8"/>
          <p:cNvSpPr txBox="1"/>
          <p:nvPr>
            <p:ph type="ctrTitle"/>
          </p:nvPr>
        </p:nvSpPr>
        <p:spPr>
          <a:xfrm>
            <a:off x="4178725" y="432475"/>
            <a:ext cx="7591200" cy="5263200"/>
          </a:xfrm>
          <a:prstGeom prst="rect">
            <a:avLst/>
          </a:prstGeom>
        </p:spPr>
        <p:txBody>
          <a:bodyPr anchorCtr="0" anchor="t" bIns="121900" lIns="121900" spcFirstLastPara="1" rIns="121900" wrap="square" tIns="121900">
            <a:noAutofit/>
          </a:bodyPr>
          <a:lstStyle/>
          <a:p>
            <a:pPr indent="-396240" lvl="0" marL="457200" marR="0" rtl="0" algn="l">
              <a:lnSpc>
                <a:spcPct val="115000"/>
              </a:lnSpc>
              <a:spcBef>
                <a:spcPts val="0"/>
              </a:spcBef>
              <a:spcAft>
                <a:spcPts val="0"/>
              </a:spcAft>
              <a:buSzPts val="2640"/>
              <a:buChar char="●"/>
            </a:pPr>
            <a:r>
              <a:rPr lang="en-US" sz="2640"/>
              <a:t>open framework</a:t>
            </a:r>
            <a:endParaRPr sz="2640"/>
          </a:p>
          <a:p>
            <a:pPr indent="-396240" lvl="1" marL="914400" marR="0" rtl="0" algn="l">
              <a:lnSpc>
                <a:spcPct val="115000"/>
              </a:lnSpc>
              <a:spcBef>
                <a:spcPts val="0"/>
              </a:spcBef>
              <a:spcAft>
                <a:spcPts val="0"/>
              </a:spcAft>
              <a:buClr>
                <a:schemeClr val="dk1"/>
              </a:buClr>
              <a:buSzPts val="2640"/>
              <a:buChar char="○"/>
            </a:pPr>
            <a:r>
              <a:rPr lang="en-US" sz="2640"/>
              <a:t>8 year term</a:t>
            </a:r>
            <a:endParaRPr sz="2640"/>
          </a:p>
          <a:p>
            <a:pPr indent="-396240" lvl="1" marL="914400" marR="0" rtl="0" algn="l">
              <a:lnSpc>
                <a:spcPct val="115000"/>
              </a:lnSpc>
              <a:spcBef>
                <a:spcPts val="0"/>
              </a:spcBef>
              <a:spcAft>
                <a:spcPts val="0"/>
              </a:spcAft>
              <a:buClr>
                <a:schemeClr val="dk1"/>
              </a:buClr>
              <a:buSzPts val="2640"/>
              <a:buChar char="○"/>
            </a:pPr>
            <a:r>
              <a:rPr lang="en-US" sz="2640"/>
              <a:t>ability to re-open at least twice during the term  </a:t>
            </a:r>
            <a:endParaRPr sz="2640"/>
          </a:p>
          <a:p>
            <a:pPr indent="-396240" lvl="0" marL="457200" marR="0" rtl="0" algn="l">
              <a:lnSpc>
                <a:spcPct val="115000"/>
              </a:lnSpc>
              <a:spcBef>
                <a:spcPts val="0"/>
              </a:spcBef>
              <a:spcAft>
                <a:spcPts val="0"/>
              </a:spcAft>
              <a:buSzPts val="2640"/>
              <a:buChar char="●"/>
            </a:pPr>
            <a:r>
              <a:rPr lang="en-US" sz="2640"/>
              <a:t>use of standard public sector contract (PSC)</a:t>
            </a:r>
            <a:endParaRPr sz="2640"/>
          </a:p>
          <a:p>
            <a:pPr indent="-396240" lvl="0" marL="457200" marR="0" rtl="0" algn="l">
              <a:lnSpc>
                <a:spcPct val="115000"/>
              </a:lnSpc>
              <a:spcBef>
                <a:spcPts val="0"/>
              </a:spcBef>
              <a:spcAft>
                <a:spcPts val="0"/>
              </a:spcAft>
              <a:buSzPts val="2640"/>
              <a:buChar char="●"/>
            </a:pPr>
            <a:r>
              <a:rPr lang="en-US" sz="2640"/>
              <a:t>anticipate </a:t>
            </a:r>
            <a:r>
              <a:rPr lang="en-US" sz="2640"/>
              <a:t>£22b</a:t>
            </a:r>
            <a:r>
              <a:rPr lang="en-US" sz="2640"/>
              <a:t> over term (exc VAT)</a:t>
            </a:r>
            <a:endParaRPr sz="2640"/>
          </a:p>
          <a:p>
            <a:pPr indent="-396240" lvl="0" marL="457200" marR="0" rtl="0" algn="l">
              <a:lnSpc>
                <a:spcPct val="115000"/>
              </a:lnSpc>
              <a:spcBef>
                <a:spcPts val="0"/>
              </a:spcBef>
              <a:spcAft>
                <a:spcPts val="0"/>
              </a:spcAft>
              <a:buSzPts val="2640"/>
              <a:buChar char="●"/>
            </a:pPr>
            <a:r>
              <a:rPr lang="en-US" sz="2640"/>
              <a:t>aim to maximise choice and competition</a:t>
            </a:r>
            <a:endParaRPr sz="2640"/>
          </a:p>
          <a:p>
            <a:pPr indent="-396240" lvl="0" marL="457200" marR="0" rtl="0" algn="l">
              <a:lnSpc>
                <a:spcPct val="115000"/>
              </a:lnSpc>
              <a:spcBef>
                <a:spcPts val="0"/>
              </a:spcBef>
              <a:spcAft>
                <a:spcPts val="0"/>
              </a:spcAft>
              <a:buSzPts val="2640"/>
              <a:buChar char="●"/>
            </a:pPr>
            <a:r>
              <a:rPr lang="en-US" sz="2640"/>
              <a:t>enhanced vehicle and service specification requirement for Bluelight and Ambulance</a:t>
            </a:r>
            <a:endParaRPr sz="2640"/>
          </a:p>
          <a:p>
            <a:pPr indent="-396240" lvl="0" marL="457200" marR="0" rtl="0" algn="l">
              <a:lnSpc>
                <a:spcPct val="115000"/>
              </a:lnSpc>
              <a:spcBef>
                <a:spcPts val="0"/>
              </a:spcBef>
              <a:spcAft>
                <a:spcPts val="0"/>
              </a:spcAft>
              <a:buSzPts val="2640"/>
              <a:buChar char="●"/>
            </a:pPr>
            <a:r>
              <a:rPr lang="en-US" sz="2640"/>
              <a:t>national ambulance specification</a:t>
            </a:r>
            <a:endParaRPr sz="2640"/>
          </a:p>
          <a:p>
            <a:pPr indent="-396240" lvl="0" marL="457200" marR="0" rtl="0" algn="l">
              <a:lnSpc>
                <a:spcPct val="115000"/>
              </a:lnSpc>
              <a:spcBef>
                <a:spcPts val="0"/>
              </a:spcBef>
              <a:spcAft>
                <a:spcPts val="0"/>
              </a:spcAft>
              <a:buSzPts val="2640"/>
              <a:buChar char="●"/>
            </a:pPr>
            <a:r>
              <a:rPr lang="en-US" sz="2640"/>
              <a:t>flexibility</a:t>
            </a:r>
            <a:endParaRPr sz="2640"/>
          </a:p>
          <a:p>
            <a:pPr indent="-396240" lvl="1" marL="914400" marR="0" rtl="0" algn="l">
              <a:lnSpc>
                <a:spcPct val="115000"/>
              </a:lnSpc>
              <a:spcBef>
                <a:spcPts val="0"/>
              </a:spcBef>
              <a:spcAft>
                <a:spcPts val="0"/>
              </a:spcAft>
              <a:buClr>
                <a:schemeClr val="dk2"/>
              </a:buClr>
              <a:buSzPts val="2640"/>
              <a:buChar char="○"/>
            </a:pPr>
            <a:r>
              <a:rPr lang="en-US" sz="2640"/>
              <a:t>ability to add new vehicles</a:t>
            </a:r>
            <a:endParaRPr sz="2640"/>
          </a:p>
          <a:p>
            <a:pPr indent="-396240" lvl="1" marL="914400" marR="0" rtl="0" algn="l">
              <a:lnSpc>
                <a:spcPct val="115000"/>
              </a:lnSpc>
              <a:spcBef>
                <a:spcPts val="0"/>
              </a:spcBef>
              <a:spcAft>
                <a:spcPts val="0"/>
              </a:spcAft>
              <a:buClr>
                <a:schemeClr val="dk2"/>
              </a:buClr>
              <a:buSzPts val="2640"/>
              <a:buChar char="○"/>
            </a:pPr>
            <a:r>
              <a:rPr lang="en-US" sz="2640"/>
              <a:t>buying approaches</a:t>
            </a:r>
            <a:endParaRPr sz="2640"/>
          </a:p>
        </p:txBody>
      </p:sp>
      <p:sp>
        <p:nvSpPr>
          <p:cNvPr id="357" name="Google Shape;357;p48"/>
          <p:cNvSpPr txBox="1"/>
          <p:nvPr>
            <p:ph idx="2" type="ctrTitle"/>
          </p:nvPr>
        </p:nvSpPr>
        <p:spPr>
          <a:xfrm>
            <a:off x="378950" y="851975"/>
            <a:ext cx="3056400" cy="843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a:t>Commercial Approach</a:t>
            </a:r>
            <a:endParaRPr b="1" sz="35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9"/>
          <p:cNvSpPr txBox="1"/>
          <p:nvPr>
            <p:ph type="ctrTitle"/>
          </p:nvPr>
        </p:nvSpPr>
        <p:spPr>
          <a:xfrm>
            <a:off x="4178725" y="851975"/>
            <a:ext cx="7252500" cy="4843800"/>
          </a:xfrm>
          <a:prstGeom prst="rect">
            <a:avLst/>
          </a:prstGeom>
        </p:spPr>
        <p:txBody>
          <a:bodyPr anchorCtr="0" anchor="t" bIns="121900" lIns="121900" spcFirstLastPara="1" rIns="121900" wrap="square" tIns="121900">
            <a:normAutofit/>
          </a:bodyPr>
          <a:lstStyle/>
          <a:p>
            <a:pPr indent="-393700" lvl="0" marL="457200" marR="0" rtl="0" algn="l">
              <a:lnSpc>
                <a:spcPct val="115000"/>
              </a:lnSpc>
              <a:spcBef>
                <a:spcPts val="0"/>
              </a:spcBef>
              <a:spcAft>
                <a:spcPts val="0"/>
              </a:spcAft>
              <a:buSzPts val="2600"/>
              <a:buChar char="●"/>
            </a:pPr>
            <a:r>
              <a:rPr lang="en-US" sz="2600"/>
              <a:t>control what you set your MRPs</a:t>
            </a:r>
            <a:endParaRPr sz="2600"/>
          </a:p>
          <a:p>
            <a:pPr indent="-393700" lvl="0" marL="457200" marR="0" rtl="0" algn="l">
              <a:lnSpc>
                <a:spcPct val="115000"/>
              </a:lnSpc>
              <a:spcBef>
                <a:spcPts val="0"/>
              </a:spcBef>
              <a:spcAft>
                <a:spcPts val="0"/>
              </a:spcAft>
              <a:buSzPts val="2600"/>
              <a:buChar char="●"/>
            </a:pPr>
            <a:r>
              <a:rPr lang="en-US" sz="2600"/>
              <a:t>stop you introducing new vehicles, models or brands during the life of the agreement as long as you can meet the technical specification</a:t>
            </a:r>
            <a:endParaRPr sz="2600"/>
          </a:p>
          <a:p>
            <a:pPr indent="-393700" lvl="0" marL="457200" marR="0" rtl="0" algn="l">
              <a:lnSpc>
                <a:spcPct val="115000"/>
              </a:lnSpc>
              <a:spcBef>
                <a:spcPts val="0"/>
              </a:spcBef>
              <a:spcAft>
                <a:spcPts val="0"/>
              </a:spcAft>
              <a:buSzPts val="2600"/>
              <a:buChar char="●"/>
            </a:pPr>
            <a:r>
              <a:rPr lang="en-US" sz="2600"/>
              <a:t>restrict the number of suppliers awarded </a:t>
            </a:r>
            <a:endParaRPr sz="2600"/>
          </a:p>
          <a:p>
            <a:pPr indent="-393700" lvl="0" marL="457200" marR="0" rtl="0" algn="l">
              <a:lnSpc>
                <a:spcPct val="115000"/>
              </a:lnSpc>
              <a:spcBef>
                <a:spcPts val="0"/>
              </a:spcBef>
              <a:spcAft>
                <a:spcPts val="0"/>
              </a:spcAft>
              <a:buSzPts val="2600"/>
              <a:buChar char="●"/>
            </a:pPr>
            <a:r>
              <a:rPr lang="en-US" sz="2600"/>
              <a:t>specify each and every customer vehicles requirements; this will be specified in the customer’s Call-Off contract  </a:t>
            </a:r>
            <a:endParaRPr sz="2600"/>
          </a:p>
        </p:txBody>
      </p:sp>
      <p:sp>
        <p:nvSpPr>
          <p:cNvPr id="363" name="Google Shape;363;p49"/>
          <p:cNvSpPr txBox="1"/>
          <p:nvPr>
            <p:ph idx="2" type="ctrTitle"/>
          </p:nvPr>
        </p:nvSpPr>
        <p:spPr>
          <a:xfrm>
            <a:off x="378950" y="851975"/>
            <a:ext cx="3056400" cy="843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a:t>T</a:t>
            </a:r>
            <a:r>
              <a:rPr lang="en-US"/>
              <a:t>he framework is </a:t>
            </a:r>
            <a:r>
              <a:rPr lang="en-US"/>
              <a:t>not </a:t>
            </a:r>
            <a:r>
              <a:rPr lang="en-US"/>
              <a:t>trying to</a:t>
            </a:r>
            <a:r>
              <a:rPr lang="en-US"/>
              <a:t>…</a:t>
            </a:r>
            <a:endParaRPr b="1" sz="35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0"/>
          <p:cNvSpPr txBox="1"/>
          <p:nvPr>
            <p:ph idx="2" type="ctrTitle"/>
          </p:nvPr>
        </p:nvSpPr>
        <p:spPr>
          <a:xfrm>
            <a:off x="398125" y="689600"/>
            <a:ext cx="9581700" cy="4398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Proposed lotting options </a:t>
            </a:r>
            <a:endParaRPr/>
          </a:p>
        </p:txBody>
      </p:sp>
      <p:graphicFrame>
        <p:nvGraphicFramePr>
          <p:cNvPr id="369" name="Google Shape;369;p50"/>
          <p:cNvGraphicFramePr/>
          <p:nvPr/>
        </p:nvGraphicFramePr>
        <p:xfrm>
          <a:off x="263800" y="1524000"/>
          <a:ext cx="3000000" cy="3000000"/>
        </p:xfrm>
        <a:graphic>
          <a:graphicData uri="http://schemas.openxmlformats.org/drawingml/2006/table">
            <a:tbl>
              <a:tblPr>
                <a:noFill/>
                <a:tableStyleId>{42944003-45C6-44E7-B00F-51A12F6B2A10}</a:tableStyleId>
              </a:tblPr>
              <a:tblGrid>
                <a:gridCol w="894725"/>
                <a:gridCol w="5332650"/>
                <a:gridCol w="2166125"/>
                <a:gridCol w="2582200"/>
              </a:tblGrid>
              <a:tr h="381000">
                <a:tc>
                  <a:txBody>
                    <a:bodyPr/>
                    <a:lstStyle/>
                    <a:p>
                      <a:pPr indent="0" lvl="0" marL="0" rtl="0" algn="ctr">
                        <a:spcBef>
                          <a:spcPts val="0"/>
                        </a:spcBef>
                        <a:spcAft>
                          <a:spcPts val="0"/>
                        </a:spcAft>
                        <a:buNone/>
                      </a:pPr>
                      <a:r>
                        <a:rPr b="1" lang="en-US" sz="1600"/>
                        <a:t>Lot </a:t>
                      </a:r>
                      <a:endParaRPr b="1" sz="1600"/>
                    </a:p>
                  </a:txBody>
                  <a:tcPr marT="91425" marB="91425" marR="91425" marL="91425"/>
                </a:tc>
                <a:tc>
                  <a:txBody>
                    <a:bodyPr/>
                    <a:lstStyle/>
                    <a:p>
                      <a:pPr indent="0" lvl="0" marL="0" rtl="0" algn="l">
                        <a:spcBef>
                          <a:spcPts val="0"/>
                        </a:spcBef>
                        <a:spcAft>
                          <a:spcPts val="0"/>
                        </a:spcAft>
                        <a:buNone/>
                      </a:pPr>
                      <a:r>
                        <a:rPr b="1" lang="en-US" sz="1600"/>
                        <a:t>Lot name</a:t>
                      </a:r>
                      <a:endParaRPr b="1" sz="1600"/>
                    </a:p>
                  </a:txBody>
                  <a:tcPr marT="91425" marB="91425" marR="91425" marL="91425"/>
                </a:tc>
                <a:tc>
                  <a:txBody>
                    <a:bodyPr/>
                    <a:lstStyle/>
                    <a:p>
                      <a:pPr indent="0" lvl="0" marL="0" rtl="0" algn="l">
                        <a:spcBef>
                          <a:spcPts val="0"/>
                        </a:spcBef>
                        <a:spcAft>
                          <a:spcPts val="0"/>
                        </a:spcAft>
                        <a:buNone/>
                      </a:pPr>
                      <a:r>
                        <a:rPr b="1" lang="en-US" sz="1600"/>
                        <a:t>Number of suppliers</a:t>
                      </a:r>
                      <a:endParaRPr b="1" sz="1600"/>
                    </a:p>
                  </a:txBody>
                  <a:tcPr marT="91425" marB="91425" marR="91425" marL="91425"/>
                </a:tc>
                <a:tc>
                  <a:txBody>
                    <a:bodyPr/>
                    <a:lstStyle/>
                    <a:p>
                      <a:pPr indent="0" lvl="0" marL="0" rtl="0" algn="l">
                        <a:spcBef>
                          <a:spcPts val="0"/>
                        </a:spcBef>
                        <a:spcAft>
                          <a:spcPts val="0"/>
                        </a:spcAft>
                        <a:buNone/>
                      </a:pPr>
                      <a:r>
                        <a:rPr b="1" lang="en-US" sz="1600"/>
                        <a:t>Supply market </a:t>
                      </a:r>
                      <a:endParaRPr b="1" sz="1600"/>
                    </a:p>
                  </a:txBody>
                  <a:tcPr marT="91425" marB="91425" marR="91425" marL="91425"/>
                </a:tc>
              </a:tr>
              <a:tr h="381000">
                <a:tc>
                  <a:txBody>
                    <a:bodyPr/>
                    <a:lstStyle/>
                    <a:p>
                      <a:pPr indent="0" lvl="0" marL="0" rtl="0" algn="ctr">
                        <a:spcBef>
                          <a:spcPts val="0"/>
                        </a:spcBef>
                        <a:spcAft>
                          <a:spcPts val="0"/>
                        </a:spcAft>
                        <a:buNone/>
                      </a:pPr>
                      <a:r>
                        <a:rPr b="1" lang="en-US" sz="1600"/>
                        <a:t>1</a:t>
                      </a:r>
                      <a:endParaRPr b="1" sz="1600"/>
                    </a:p>
                  </a:txBody>
                  <a:tcPr marT="91425" marB="91425" marR="91425" marL="91425"/>
                </a:tc>
                <a:tc>
                  <a:txBody>
                    <a:bodyPr/>
                    <a:lstStyle/>
                    <a:p>
                      <a:pPr indent="0" lvl="0" marL="0" rtl="0" algn="l">
                        <a:spcBef>
                          <a:spcPts val="0"/>
                        </a:spcBef>
                        <a:spcAft>
                          <a:spcPts val="0"/>
                        </a:spcAft>
                        <a:buNone/>
                      </a:pPr>
                      <a:r>
                        <a:rPr lang="en-US" sz="1600"/>
                        <a:t>Passenger Cars (including 4x4s)</a:t>
                      </a:r>
                      <a:endParaRPr sz="1600"/>
                    </a:p>
                  </a:txBody>
                  <a:tcPr marT="91425" marB="91425" marR="91425" marL="91425"/>
                </a:tc>
                <a:tc>
                  <a:txBody>
                    <a:bodyPr/>
                    <a:lstStyle/>
                    <a:p>
                      <a:pPr indent="0" lvl="0" marL="0" rtl="0" algn="l">
                        <a:spcBef>
                          <a:spcPts val="0"/>
                        </a:spcBef>
                        <a:spcAft>
                          <a:spcPts val="0"/>
                        </a:spcAft>
                        <a:buNone/>
                      </a:pPr>
                      <a:r>
                        <a:rPr lang="en-US" sz="1600"/>
                        <a:t>Unlimited</a:t>
                      </a:r>
                      <a:endParaRPr sz="1600"/>
                    </a:p>
                  </a:txBody>
                  <a:tcPr marT="91425" marB="91425" marR="91425" marL="91425"/>
                </a:tc>
                <a:tc>
                  <a:txBody>
                    <a:bodyPr/>
                    <a:lstStyle/>
                    <a:p>
                      <a:pPr indent="0" lvl="0" marL="0" rtl="0" algn="l">
                        <a:spcBef>
                          <a:spcPts val="0"/>
                        </a:spcBef>
                        <a:spcAft>
                          <a:spcPts val="0"/>
                        </a:spcAft>
                        <a:buNone/>
                      </a:pPr>
                      <a:r>
                        <a:rPr lang="en-US" sz="1600"/>
                        <a:t>Manufacturer</a:t>
                      </a:r>
                      <a:endParaRPr sz="1600"/>
                    </a:p>
                  </a:txBody>
                  <a:tcPr marT="91425" marB="91425" marR="91425" marL="91425"/>
                </a:tc>
              </a:tr>
              <a:tr h="381000">
                <a:tc>
                  <a:txBody>
                    <a:bodyPr/>
                    <a:lstStyle/>
                    <a:p>
                      <a:pPr indent="0" lvl="0" marL="0" rtl="0" algn="ctr">
                        <a:spcBef>
                          <a:spcPts val="0"/>
                        </a:spcBef>
                        <a:spcAft>
                          <a:spcPts val="0"/>
                        </a:spcAft>
                        <a:buNone/>
                      </a:pPr>
                      <a:r>
                        <a:rPr b="1" lang="en-US" sz="1600">
                          <a:solidFill>
                            <a:schemeClr val="dk1"/>
                          </a:solidFill>
                        </a:rPr>
                        <a:t>2</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lang="en-US" sz="1600">
                          <a:solidFill>
                            <a:schemeClr val="dk1"/>
                          </a:solidFill>
                        </a:rPr>
                        <a:t>Light Commercial Vehicles</a:t>
                      </a:r>
                      <a:endParaRPr sz="1600">
                        <a:solidFill>
                          <a:schemeClr val="dk1"/>
                        </a:solidFill>
                      </a:endParaRPr>
                    </a:p>
                  </a:txBody>
                  <a:tcPr marT="91425" marB="91425" marR="91425" marL="91425"/>
                </a:tc>
                <a:tc>
                  <a:txBody>
                    <a:bodyPr/>
                    <a:lstStyle/>
                    <a:p>
                      <a:pPr indent="0" lvl="0" marL="0" rtl="0" algn="l">
                        <a:spcBef>
                          <a:spcPts val="0"/>
                        </a:spcBef>
                        <a:spcAft>
                          <a:spcPts val="0"/>
                        </a:spcAft>
                        <a:buNone/>
                      </a:pPr>
                      <a:r>
                        <a:rPr lang="en-US" sz="1600">
                          <a:solidFill>
                            <a:schemeClr val="dk1"/>
                          </a:solidFill>
                        </a:rPr>
                        <a:t>Unlimited</a:t>
                      </a:r>
                      <a:endParaRPr sz="1600">
                        <a:solidFill>
                          <a:schemeClr val="dk1"/>
                        </a:solidFill>
                      </a:endParaRPr>
                    </a:p>
                  </a:txBody>
                  <a:tcPr marT="91425" marB="91425" marR="91425" marL="91425"/>
                </a:tc>
                <a:tc>
                  <a:txBody>
                    <a:bodyPr/>
                    <a:lstStyle/>
                    <a:p>
                      <a:pPr indent="0" lvl="0" marL="0" rtl="0" algn="l">
                        <a:spcBef>
                          <a:spcPts val="0"/>
                        </a:spcBef>
                        <a:spcAft>
                          <a:spcPts val="0"/>
                        </a:spcAft>
                        <a:buNone/>
                      </a:pPr>
                      <a:r>
                        <a:rPr lang="en-US" sz="1600">
                          <a:solidFill>
                            <a:schemeClr val="dk1"/>
                          </a:solidFill>
                        </a:rPr>
                        <a:t>Manufacturer</a:t>
                      </a:r>
                      <a:endParaRPr sz="1600">
                        <a:solidFill>
                          <a:schemeClr val="dk1"/>
                        </a:solidFill>
                      </a:endParaRPr>
                    </a:p>
                  </a:txBody>
                  <a:tcPr marT="91425" marB="91425" marR="91425" marL="91425"/>
                </a:tc>
              </a:tr>
              <a:tr h="381000">
                <a:tc>
                  <a:txBody>
                    <a:bodyPr/>
                    <a:lstStyle/>
                    <a:p>
                      <a:pPr indent="0" lvl="0" marL="0" rtl="0" algn="ctr">
                        <a:spcBef>
                          <a:spcPts val="0"/>
                        </a:spcBef>
                        <a:spcAft>
                          <a:spcPts val="0"/>
                        </a:spcAft>
                        <a:buNone/>
                      </a:pPr>
                      <a:r>
                        <a:rPr b="1" lang="en-US" sz="1600">
                          <a:solidFill>
                            <a:schemeClr val="dk1"/>
                          </a:solidFill>
                        </a:rPr>
                        <a:t>3</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lang="en-US" sz="1600">
                          <a:solidFill>
                            <a:schemeClr val="dk1"/>
                          </a:solidFill>
                        </a:rPr>
                        <a:t>Medium and Heavy Commercial Vehicles and Trailers</a:t>
                      </a:r>
                      <a:endParaRPr sz="1600">
                        <a:solidFill>
                          <a:schemeClr val="dk1"/>
                        </a:solidFill>
                      </a:endParaRPr>
                    </a:p>
                  </a:txBody>
                  <a:tcPr marT="91425" marB="91425" marR="91425" marL="91425"/>
                </a:tc>
                <a:tc>
                  <a:txBody>
                    <a:bodyPr/>
                    <a:lstStyle/>
                    <a:p>
                      <a:pPr indent="0" lvl="0" marL="0" rtl="0" algn="l">
                        <a:spcBef>
                          <a:spcPts val="0"/>
                        </a:spcBef>
                        <a:spcAft>
                          <a:spcPts val="0"/>
                        </a:spcAft>
                        <a:buNone/>
                      </a:pPr>
                      <a:r>
                        <a:rPr lang="en-US" sz="1600">
                          <a:solidFill>
                            <a:schemeClr val="dk1"/>
                          </a:solidFill>
                        </a:rPr>
                        <a:t>Unlimited</a:t>
                      </a:r>
                      <a:endParaRPr sz="1600">
                        <a:solidFill>
                          <a:schemeClr val="dk1"/>
                        </a:solidFill>
                      </a:endParaRPr>
                    </a:p>
                  </a:txBody>
                  <a:tcPr marT="91425" marB="91425" marR="91425" marL="91425"/>
                </a:tc>
                <a:tc>
                  <a:txBody>
                    <a:bodyPr/>
                    <a:lstStyle/>
                    <a:p>
                      <a:pPr indent="0" lvl="0" marL="0" rtl="0" algn="l">
                        <a:spcBef>
                          <a:spcPts val="0"/>
                        </a:spcBef>
                        <a:spcAft>
                          <a:spcPts val="0"/>
                        </a:spcAft>
                        <a:buNone/>
                      </a:pPr>
                      <a:r>
                        <a:rPr lang="en-US" sz="1600">
                          <a:solidFill>
                            <a:schemeClr val="dk1"/>
                          </a:solidFill>
                        </a:rPr>
                        <a:t>Manufacturer</a:t>
                      </a:r>
                      <a:r>
                        <a:rPr lang="en-US" sz="1600">
                          <a:solidFill>
                            <a:schemeClr val="dk1"/>
                          </a:solidFill>
                        </a:rPr>
                        <a:t> / converter </a:t>
                      </a:r>
                      <a:endParaRPr sz="1600">
                        <a:solidFill>
                          <a:schemeClr val="dk1"/>
                        </a:solidFill>
                      </a:endParaRPr>
                    </a:p>
                  </a:txBody>
                  <a:tcPr marT="91425" marB="91425" marR="91425" marL="91425"/>
                </a:tc>
              </a:tr>
              <a:tr h="381000">
                <a:tc>
                  <a:txBody>
                    <a:bodyPr/>
                    <a:lstStyle/>
                    <a:p>
                      <a:pPr indent="0" lvl="0" marL="0" rtl="0" algn="ctr">
                        <a:spcBef>
                          <a:spcPts val="0"/>
                        </a:spcBef>
                        <a:spcAft>
                          <a:spcPts val="0"/>
                        </a:spcAft>
                        <a:buNone/>
                      </a:pPr>
                      <a:r>
                        <a:rPr b="1" lang="en-US" sz="1600"/>
                        <a:t>4</a:t>
                      </a:r>
                      <a:endParaRPr b="1" sz="1600"/>
                    </a:p>
                  </a:txBody>
                  <a:tcPr marT="91425" marB="91425" marR="91425" marL="91425">
                    <a:solidFill>
                      <a:schemeClr val="lt1"/>
                    </a:solidFill>
                  </a:tcPr>
                </a:tc>
                <a:tc>
                  <a:txBody>
                    <a:bodyPr/>
                    <a:lstStyle/>
                    <a:p>
                      <a:pPr indent="0" lvl="0" marL="0" rtl="0" algn="l">
                        <a:spcBef>
                          <a:spcPts val="0"/>
                        </a:spcBef>
                        <a:spcAft>
                          <a:spcPts val="0"/>
                        </a:spcAft>
                        <a:buNone/>
                      </a:pPr>
                      <a:r>
                        <a:rPr lang="en-US" sz="1600"/>
                        <a:t>Blue Light - Cars and Motorcycles</a:t>
                      </a:r>
                      <a:endParaRPr sz="1600"/>
                    </a:p>
                  </a:txBody>
                  <a:tcPr marT="91425" marB="91425" marR="91425" marL="91425">
                    <a:solidFill>
                      <a:schemeClr val="lt1"/>
                    </a:solidFill>
                  </a:tcPr>
                </a:tc>
                <a:tc>
                  <a:txBody>
                    <a:bodyPr/>
                    <a:lstStyle/>
                    <a:p>
                      <a:pPr indent="0" lvl="0" marL="0" rtl="0" algn="l">
                        <a:spcBef>
                          <a:spcPts val="0"/>
                        </a:spcBef>
                        <a:spcAft>
                          <a:spcPts val="0"/>
                        </a:spcAft>
                        <a:buNone/>
                      </a:pPr>
                      <a:r>
                        <a:rPr lang="en-US" sz="1600">
                          <a:solidFill>
                            <a:schemeClr val="dk1"/>
                          </a:solidFill>
                        </a:rPr>
                        <a:t>Unlimited</a:t>
                      </a:r>
                      <a:endParaRPr sz="1600"/>
                    </a:p>
                  </a:txBody>
                  <a:tcPr marT="91425" marB="91425" marR="91425" marL="91425">
                    <a:solidFill>
                      <a:schemeClr val="lt1"/>
                    </a:solidFill>
                  </a:tcPr>
                </a:tc>
                <a:tc>
                  <a:txBody>
                    <a:bodyPr/>
                    <a:lstStyle/>
                    <a:p>
                      <a:pPr indent="0" lvl="0" marL="0" rtl="0" algn="l">
                        <a:spcBef>
                          <a:spcPts val="0"/>
                        </a:spcBef>
                        <a:spcAft>
                          <a:spcPts val="0"/>
                        </a:spcAft>
                        <a:buNone/>
                      </a:pPr>
                      <a:r>
                        <a:rPr lang="en-US" sz="1600">
                          <a:solidFill>
                            <a:schemeClr val="dk1"/>
                          </a:solidFill>
                        </a:rPr>
                        <a:t>Manufacturer</a:t>
                      </a:r>
                      <a:endParaRPr sz="1600">
                        <a:solidFill>
                          <a:schemeClr val="dk1"/>
                        </a:solidFill>
                      </a:endParaRPr>
                    </a:p>
                  </a:txBody>
                  <a:tcPr marT="91425" marB="91425" marR="91425" marL="91425">
                    <a:solidFill>
                      <a:schemeClr val="lt1"/>
                    </a:solidFill>
                  </a:tcPr>
                </a:tc>
              </a:tr>
              <a:tr h="381000">
                <a:tc>
                  <a:txBody>
                    <a:bodyPr/>
                    <a:lstStyle/>
                    <a:p>
                      <a:pPr indent="0" lvl="0" marL="0" rtl="0" algn="ctr">
                        <a:spcBef>
                          <a:spcPts val="0"/>
                        </a:spcBef>
                        <a:spcAft>
                          <a:spcPts val="0"/>
                        </a:spcAft>
                        <a:buNone/>
                      </a:pPr>
                      <a:r>
                        <a:rPr b="1" lang="en-US" sz="1600"/>
                        <a:t>5</a:t>
                      </a:r>
                      <a:endParaRPr b="1" sz="1600"/>
                    </a:p>
                  </a:txBody>
                  <a:tcPr marT="91425" marB="91425" marR="91425" marL="91425">
                    <a:solidFill>
                      <a:schemeClr val="lt1"/>
                    </a:solidFill>
                  </a:tcPr>
                </a:tc>
                <a:tc>
                  <a:txBody>
                    <a:bodyPr/>
                    <a:lstStyle/>
                    <a:p>
                      <a:pPr indent="0" lvl="0" marL="0" rtl="0" algn="l">
                        <a:spcBef>
                          <a:spcPts val="0"/>
                        </a:spcBef>
                        <a:spcAft>
                          <a:spcPts val="0"/>
                        </a:spcAft>
                        <a:buNone/>
                      </a:pPr>
                      <a:r>
                        <a:rPr lang="en-US" sz="1600"/>
                        <a:t>Blue Light - Light and Medium Commercial Vehicles</a:t>
                      </a:r>
                      <a:endParaRPr sz="1600"/>
                    </a:p>
                  </a:txBody>
                  <a:tcPr marT="91425" marB="91425" marR="91425" marL="91425">
                    <a:solidFill>
                      <a:schemeClr val="lt1"/>
                    </a:solidFill>
                  </a:tcPr>
                </a:tc>
                <a:tc>
                  <a:txBody>
                    <a:bodyPr/>
                    <a:lstStyle/>
                    <a:p>
                      <a:pPr indent="0" lvl="0" marL="0" rtl="0" algn="l">
                        <a:spcBef>
                          <a:spcPts val="0"/>
                        </a:spcBef>
                        <a:spcAft>
                          <a:spcPts val="0"/>
                        </a:spcAft>
                        <a:buNone/>
                      </a:pPr>
                      <a:r>
                        <a:rPr lang="en-US" sz="1600">
                          <a:solidFill>
                            <a:schemeClr val="dk1"/>
                          </a:solidFill>
                        </a:rPr>
                        <a:t>Unlimited</a:t>
                      </a:r>
                      <a:endParaRPr sz="1600"/>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lang="en-US" sz="1600">
                          <a:solidFill>
                            <a:schemeClr val="dk1"/>
                          </a:solidFill>
                        </a:rPr>
                        <a:t>Manufacturer</a:t>
                      </a:r>
                      <a:endParaRPr sz="1600">
                        <a:solidFill>
                          <a:schemeClr val="dk1"/>
                        </a:solidFill>
                      </a:endParaRPr>
                    </a:p>
                  </a:txBody>
                  <a:tcPr marT="91425" marB="91425" marR="91425" marL="91425">
                    <a:solidFill>
                      <a:schemeClr val="lt1"/>
                    </a:solidFill>
                  </a:tcPr>
                </a:tc>
              </a:tr>
              <a:tr h="381000">
                <a:tc>
                  <a:txBody>
                    <a:bodyPr/>
                    <a:lstStyle/>
                    <a:p>
                      <a:pPr indent="0" lvl="0" marL="0" rtl="0" algn="ctr">
                        <a:spcBef>
                          <a:spcPts val="0"/>
                        </a:spcBef>
                        <a:spcAft>
                          <a:spcPts val="0"/>
                        </a:spcAft>
                        <a:buNone/>
                      </a:pPr>
                      <a:r>
                        <a:rPr b="1" lang="en-US" sz="1600"/>
                        <a:t>6</a:t>
                      </a:r>
                      <a:endParaRPr b="1" sz="1600"/>
                    </a:p>
                  </a:txBody>
                  <a:tcPr marT="91425" marB="91425" marR="91425" marL="91425"/>
                </a:tc>
                <a:tc>
                  <a:txBody>
                    <a:bodyPr/>
                    <a:lstStyle/>
                    <a:p>
                      <a:pPr indent="0" lvl="0" marL="0" rtl="0" algn="l">
                        <a:spcBef>
                          <a:spcPts val="0"/>
                        </a:spcBef>
                        <a:spcAft>
                          <a:spcPts val="0"/>
                        </a:spcAft>
                        <a:buNone/>
                      </a:pPr>
                      <a:r>
                        <a:rPr lang="en-US" sz="1600"/>
                        <a:t>S</a:t>
                      </a:r>
                      <a:r>
                        <a:rPr lang="en-US" sz="1600"/>
                        <a:t>pecialist </a:t>
                      </a:r>
                      <a:r>
                        <a:rPr lang="en-US" sz="1600"/>
                        <a:t>C</a:t>
                      </a:r>
                      <a:r>
                        <a:rPr lang="en-US" sz="1600"/>
                        <a:t>onversions including </a:t>
                      </a:r>
                      <a:r>
                        <a:rPr lang="en-US" sz="1600">
                          <a:solidFill>
                            <a:schemeClr val="dk1"/>
                          </a:solidFill>
                        </a:rPr>
                        <a:t>Blue Light</a:t>
                      </a:r>
                      <a:endParaRPr sz="1600"/>
                    </a:p>
                  </a:txBody>
                  <a:tcPr marT="91425" marB="91425" marR="91425" marL="91425"/>
                </a:tc>
                <a:tc>
                  <a:txBody>
                    <a:bodyPr/>
                    <a:lstStyle/>
                    <a:p>
                      <a:pPr indent="0" lvl="0" marL="0" rtl="0" algn="l">
                        <a:spcBef>
                          <a:spcPts val="0"/>
                        </a:spcBef>
                        <a:spcAft>
                          <a:spcPts val="0"/>
                        </a:spcAft>
                        <a:buNone/>
                      </a:pPr>
                      <a:r>
                        <a:rPr lang="en-US" sz="1600">
                          <a:solidFill>
                            <a:schemeClr val="dk1"/>
                          </a:solidFill>
                        </a:rPr>
                        <a:t>Unlimited</a:t>
                      </a:r>
                      <a:endParaRPr sz="1600"/>
                    </a:p>
                  </a:txBody>
                  <a:tcPr marT="91425" marB="91425" marR="91425" marL="91425"/>
                </a:tc>
                <a:tc>
                  <a:txBody>
                    <a:bodyPr/>
                    <a:lstStyle/>
                    <a:p>
                      <a:pPr indent="0" lvl="0" marL="0" rtl="0" algn="l">
                        <a:spcBef>
                          <a:spcPts val="0"/>
                        </a:spcBef>
                        <a:spcAft>
                          <a:spcPts val="0"/>
                        </a:spcAft>
                        <a:buNone/>
                      </a:pPr>
                      <a:r>
                        <a:rPr lang="en-US" sz="1600">
                          <a:solidFill>
                            <a:schemeClr val="dk1"/>
                          </a:solidFill>
                        </a:rPr>
                        <a:t>Converter </a:t>
                      </a:r>
                      <a:endParaRPr sz="1600">
                        <a:solidFill>
                          <a:schemeClr val="dk1"/>
                        </a:solidFill>
                      </a:endParaRPr>
                    </a:p>
                  </a:txBody>
                  <a:tcPr marT="91425" marB="91425" marR="91425" marL="91425"/>
                </a:tc>
              </a:tr>
              <a:tr h="381000">
                <a:tc>
                  <a:txBody>
                    <a:bodyPr/>
                    <a:lstStyle/>
                    <a:p>
                      <a:pPr indent="0" lvl="0" marL="0" rtl="0" algn="ctr">
                        <a:spcBef>
                          <a:spcPts val="0"/>
                        </a:spcBef>
                        <a:spcAft>
                          <a:spcPts val="0"/>
                        </a:spcAft>
                        <a:buNone/>
                      </a:pPr>
                      <a:r>
                        <a:rPr b="1" lang="en-US" sz="1600"/>
                        <a:t>7</a:t>
                      </a:r>
                      <a:endParaRPr b="1" sz="1600"/>
                    </a:p>
                  </a:txBody>
                  <a:tcPr marT="91425" marB="91425" marR="91425" marL="91425"/>
                </a:tc>
                <a:tc>
                  <a:txBody>
                    <a:bodyPr/>
                    <a:lstStyle/>
                    <a:p>
                      <a:pPr indent="0" lvl="0" marL="0" rtl="0" algn="l">
                        <a:spcBef>
                          <a:spcPts val="0"/>
                        </a:spcBef>
                        <a:spcAft>
                          <a:spcPts val="0"/>
                        </a:spcAft>
                        <a:buNone/>
                      </a:pPr>
                      <a:r>
                        <a:rPr lang="en-US" sz="1600"/>
                        <a:t>Buses and Coaches</a:t>
                      </a:r>
                      <a:endParaRPr sz="1600"/>
                    </a:p>
                  </a:txBody>
                  <a:tcPr marT="91425" marB="91425" marR="91425" marL="91425"/>
                </a:tc>
                <a:tc>
                  <a:txBody>
                    <a:bodyPr/>
                    <a:lstStyle/>
                    <a:p>
                      <a:pPr indent="0" lvl="0" marL="0" rtl="0" algn="l">
                        <a:spcBef>
                          <a:spcPts val="0"/>
                        </a:spcBef>
                        <a:spcAft>
                          <a:spcPts val="0"/>
                        </a:spcAft>
                        <a:buNone/>
                      </a:pPr>
                      <a:r>
                        <a:rPr lang="en-US" sz="1600">
                          <a:solidFill>
                            <a:schemeClr val="dk1"/>
                          </a:solidFill>
                        </a:rPr>
                        <a:t>Unlimited</a:t>
                      </a:r>
                      <a:endParaRPr sz="16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600">
                          <a:solidFill>
                            <a:schemeClr val="dk1"/>
                          </a:solidFill>
                        </a:rPr>
                        <a:t>Manufacturer</a:t>
                      </a:r>
                      <a:r>
                        <a:rPr lang="en-US" sz="1600">
                          <a:solidFill>
                            <a:schemeClr val="dk1"/>
                          </a:solidFill>
                        </a:rPr>
                        <a:t> / converter</a:t>
                      </a:r>
                      <a:endParaRPr sz="1600">
                        <a:solidFill>
                          <a:schemeClr val="dk1"/>
                        </a:solidFill>
                      </a:endParaRPr>
                    </a:p>
                  </a:txBody>
                  <a:tcPr marT="91425" marB="91425" marR="91425" marL="91425"/>
                </a:tc>
              </a:tr>
              <a:tr h="381000">
                <a:tc>
                  <a:txBody>
                    <a:bodyPr/>
                    <a:lstStyle/>
                    <a:p>
                      <a:pPr indent="0" lvl="0" marL="0" rtl="0" algn="ctr">
                        <a:spcBef>
                          <a:spcPts val="0"/>
                        </a:spcBef>
                        <a:spcAft>
                          <a:spcPts val="0"/>
                        </a:spcAft>
                        <a:buNone/>
                      </a:pPr>
                      <a:r>
                        <a:rPr b="1" lang="en-US" sz="1600"/>
                        <a:t>8</a:t>
                      </a:r>
                      <a:endParaRPr b="1" sz="1600"/>
                    </a:p>
                  </a:txBody>
                  <a:tcPr marT="91425" marB="91425" marR="91425" marL="91425">
                    <a:solidFill>
                      <a:schemeClr val="accent1"/>
                    </a:solidFill>
                  </a:tcPr>
                </a:tc>
                <a:tc>
                  <a:txBody>
                    <a:bodyPr/>
                    <a:lstStyle/>
                    <a:p>
                      <a:pPr indent="0" lvl="0" marL="0" rtl="0" algn="l">
                        <a:spcBef>
                          <a:spcPts val="0"/>
                        </a:spcBef>
                        <a:spcAft>
                          <a:spcPts val="0"/>
                        </a:spcAft>
                        <a:buNone/>
                      </a:pPr>
                      <a:r>
                        <a:rPr lang="en-US" sz="1600"/>
                        <a:t>Ambulance - Light and Medium Commercial Vehicles</a:t>
                      </a:r>
                      <a:endParaRPr sz="1600"/>
                    </a:p>
                  </a:txBody>
                  <a:tcPr marT="91425" marB="91425" marR="91425" marL="91425">
                    <a:solidFill>
                      <a:schemeClr val="accent1"/>
                    </a:solidFill>
                  </a:tcPr>
                </a:tc>
                <a:tc>
                  <a:txBody>
                    <a:bodyPr/>
                    <a:lstStyle/>
                    <a:p>
                      <a:pPr indent="0" lvl="0" marL="0" rtl="0" algn="l">
                        <a:spcBef>
                          <a:spcPts val="0"/>
                        </a:spcBef>
                        <a:spcAft>
                          <a:spcPts val="0"/>
                        </a:spcAft>
                        <a:buNone/>
                      </a:pPr>
                      <a:r>
                        <a:rPr lang="en-US" sz="1600">
                          <a:solidFill>
                            <a:schemeClr val="dk1"/>
                          </a:solidFill>
                        </a:rPr>
                        <a:t>Unlimited</a:t>
                      </a:r>
                      <a:endParaRPr sz="1600"/>
                    </a:p>
                  </a:txBody>
                  <a:tcPr marT="91425" marB="91425" marR="91425" marL="91425">
                    <a:solidFill>
                      <a:schemeClr val="accent1"/>
                    </a:solidFill>
                  </a:tcPr>
                </a:tc>
                <a:tc>
                  <a:txBody>
                    <a:bodyPr/>
                    <a:lstStyle/>
                    <a:p>
                      <a:pPr indent="0" lvl="0" marL="0" rtl="0" algn="l">
                        <a:spcBef>
                          <a:spcPts val="0"/>
                        </a:spcBef>
                        <a:spcAft>
                          <a:spcPts val="0"/>
                        </a:spcAft>
                        <a:buClr>
                          <a:schemeClr val="dk1"/>
                        </a:buClr>
                        <a:buSzPts val="1100"/>
                        <a:buFont typeface="Arial"/>
                        <a:buNone/>
                      </a:pPr>
                      <a:r>
                        <a:rPr lang="en-US" sz="1600">
                          <a:solidFill>
                            <a:schemeClr val="dk1"/>
                          </a:solidFill>
                        </a:rPr>
                        <a:t>Manufacturer</a:t>
                      </a:r>
                      <a:endParaRPr sz="1600">
                        <a:solidFill>
                          <a:schemeClr val="dk1"/>
                        </a:solidFill>
                      </a:endParaRPr>
                    </a:p>
                  </a:txBody>
                  <a:tcPr marT="91425" marB="91425" marR="91425" marL="91425">
                    <a:solidFill>
                      <a:schemeClr val="accent1"/>
                    </a:solidFill>
                  </a:tcPr>
                </a:tc>
              </a:tr>
              <a:tr h="381000">
                <a:tc>
                  <a:txBody>
                    <a:bodyPr/>
                    <a:lstStyle/>
                    <a:p>
                      <a:pPr indent="0" lvl="0" marL="0" rtl="0" algn="ctr">
                        <a:spcBef>
                          <a:spcPts val="0"/>
                        </a:spcBef>
                        <a:spcAft>
                          <a:spcPts val="0"/>
                        </a:spcAft>
                        <a:buNone/>
                      </a:pPr>
                      <a:r>
                        <a:rPr b="1" lang="en-US" sz="1600"/>
                        <a:t>9</a:t>
                      </a:r>
                      <a:endParaRPr b="1" sz="1600"/>
                    </a:p>
                  </a:txBody>
                  <a:tcPr marT="91425" marB="91425" marR="91425" marL="91425">
                    <a:solidFill>
                      <a:schemeClr val="accent1"/>
                    </a:solidFill>
                  </a:tcPr>
                </a:tc>
                <a:tc>
                  <a:txBody>
                    <a:bodyPr/>
                    <a:lstStyle/>
                    <a:p>
                      <a:pPr indent="0" lvl="0" marL="0" rtl="0" algn="l">
                        <a:spcBef>
                          <a:spcPts val="0"/>
                        </a:spcBef>
                        <a:spcAft>
                          <a:spcPts val="0"/>
                        </a:spcAft>
                        <a:buNone/>
                      </a:pPr>
                      <a:r>
                        <a:rPr lang="en-US" sz="1600"/>
                        <a:t>Ambulance Conversions</a:t>
                      </a:r>
                      <a:endParaRPr sz="1600"/>
                    </a:p>
                  </a:txBody>
                  <a:tcPr marT="91425" marB="91425" marR="91425" marL="91425">
                    <a:solidFill>
                      <a:schemeClr val="accent1"/>
                    </a:solidFill>
                  </a:tcPr>
                </a:tc>
                <a:tc>
                  <a:txBody>
                    <a:bodyPr/>
                    <a:lstStyle/>
                    <a:p>
                      <a:pPr indent="0" lvl="0" marL="0" rtl="0" algn="l">
                        <a:spcBef>
                          <a:spcPts val="0"/>
                        </a:spcBef>
                        <a:spcAft>
                          <a:spcPts val="0"/>
                        </a:spcAft>
                        <a:buNone/>
                      </a:pPr>
                      <a:r>
                        <a:rPr lang="en-US" sz="1600">
                          <a:solidFill>
                            <a:schemeClr val="dk1"/>
                          </a:solidFill>
                        </a:rPr>
                        <a:t>Unlimited</a:t>
                      </a:r>
                      <a:endParaRPr sz="1600"/>
                    </a:p>
                  </a:txBody>
                  <a:tcPr marT="91425" marB="91425" marR="91425" marL="91425">
                    <a:solidFill>
                      <a:schemeClr val="accent1"/>
                    </a:solidFill>
                  </a:tcPr>
                </a:tc>
                <a:tc>
                  <a:txBody>
                    <a:bodyPr/>
                    <a:lstStyle/>
                    <a:p>
                      <a:pPr indent="0" lvl="0" marL="0" rtl="0" algn="l">
                        <a:spcBef>
                          <a:spcPts val="0"/>
                        </a:spcBef>
                        <a:spcAft>
                          <a:spcPts val="0"/>
                        </a:spcAft>
                        <a:buNone/>
                      </a:pPr>
                      <a:r>
                        <a:rPr lang="en-US" sz="1600">
                          <a:solidFill>
                            <a:schemeClr val="dk1"/>
                          </a:solidFill>
                        </a:rPr>
                        <a:t>Converter</a:t>
                      </a:r>
                      <a:endParaRPr sz="1600">
                        <a:solidFill>
                          <a:schemeClr val="dk1"/>
                        </a:solidFill>
                      </a:endParaRPr>
                    </a:p>
                  </a:txBody>
                  <a:tcPr marT="91425" marB="91425" marR="91425" marL="91425">
                    <a:solidFill>
                      <a:schemeClr val="accent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1"/>
          <p:cNvSpPr txBox="1"/>
          <p:nvPr>
            <p:ph idx="2" type="ctrTitle"/>
          </p:nvPr>
        </p:nvSpPr>
        <p:spPr>
          <a:xfrm>
            <a:off x="378950" y="675350"/>
            <a:ext cx="10784700" cy="8433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990"/>
              <a:buNone/>
            </a:pPr>
            <a:r>
              <a:rPr b="1" lang="en-US" sz="2720"/>
              <a:t>Current and future contracting requirements </a:t>
            </a:r>
            <a:endParaRPr b="1" sz="2720"/>
          </a:p>
        </p:txBody>
      </p:sp>
      <p:sp>
        <p:nvSpPr>
          <p:cNvPr id="375" name="Google Shape;375;p51"/>
          <p:cNvSpPr txBox="1"/>
          <p:nvPr/>
        </p:nvSpPr>
        <p:spPr>
          <a:xfrm>
            <a:off x="217714" y="1284514"/>
            <a:ext cx="11865300" cy="612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600" u="none" cap="none" strike="noStrike">
                <a:solidFill>
                  <a:srgbClr val="000000"/>
                </a:solidFill>
                <a:latin typeface="Arial"/>
                <a:ea typeface="Arial"/>
                <a:cs typeface="Arial"/>
                <a:sym typeface="Arial"/>
              </a:rPr>
              <a:t>Current </a:t>
            </a:r>
            <a:r>
              <a:rPr b="1" lang="en-US" sz="2600"/>
              <a:t>c</a:t>
            </a:r>
            <a:r>
              <a:rPr b="1" i="0" lang="en-US" sz="2600" u="none" cap="none" strike="noStrike">
                <a:solidFill>
                  <a:srgbClr val="000000"/>
                </a:solidFill>
                <a:latin typeface="Arial"/>
                <a:ea typeface="Arial"/>
                <a:cs typeface="Arial"/>
                <a:sym typeface="Arial"/>
              </a:rPr>
              <a:t>ontractual </a:t>
            </a:r>
            <a:r>
              <a:rPr b="1" lang="en-US" sz="2600"/>
              <a:t>a</a:t>
            </a:r>
            <a:r>
              <a:rPr b="1" i="0" lang="en-US" sz="2600" u="none" cap="none" strike="noStrike">
                <a:solidFill>
                  <a:srgbClr val="000000"/>
                </a:solidFill>
                <a:latin typeface="Arial"/>
                <a:ea typeface="Arial"/>
                <a:cs typeface="Arial"/>
                <a:sym typeface="Arial"/>
              </a:rPr>
              <a:t>rrangements:</a:t>
            </a:r>
            <a:endParaRPr/>
          </a:p>
          <a:p>
            <a:pPr indent="0" lvl="0" marL="0" marR="0" rtl="0" algn="l">
              <a:lnSpc>
                <a:spcPct val="100000"/>
              </a:lnSpc>
              <a:spcBef>
                <a:spcPts val="0"/>
              </a:spcBef>
              <a:spcAft>
                <a:spcPts val="0"/>
              </a:spcAft>
              <a:buNone/>
            </a:pPr>
            <a:r>
              <a:rPr b="0" i="0" lang="en-US" sz="2600" u="none" cap="none" strike="noStrike">
                <a:solidFill>
                  <a:srgbClr val="000000"/>
                </a:solidFill>
                <a:latin typeface="Arial"/>
                <a:ea typeface="Arial"/>
                <a:cs typeface="Arial"/>
                <a:sym typeface="Arial"/>
              </a:rPr>
              <a:t>RM6244 Overarching </a:t>
            </a:r>
            <a:r>
              <a:rPr lang="en-US" sz="2600"/>
              <a:t>f</a:t>
            </a:r>
            <a:r>
              <a:rPr b="0" i="0" lang="en-US" sz="2600" u="none" cap="none" strike="noStrike">
                <a:solidFill>
                  <a:srgbClr val="000000"/>
                </a:solidFill>
                <a:latin typeface="Arial"/>
                <a:ea typeface="Arial"/>
                <a:cs typeface="Arial"/>
                <a:sym typeface="Arial"/>
              </a:rPr>
              <a:t>ramework </a:t>
            </a:r>
            <a:r>
              <a:rPr lang="en-US" sz="2600"/>
              <a:t>a</a:t>
            </a:r>
            <a:r>
              <a:rPr b="0" i="0" lang="en-US" sz="2600" u="none" cap="none" strike="noStrike">
                <a:solidFill>
                  <a:srgbClr val="000000"/>
                </a:solidFill>
                <a:latin typeface="Arial"/>
                <a:ea typeface="Arial"/>
                <a:cs typeface="Arial"/>
                <a:sym typeface="Arial"/>
              </a:rPr>
              <a:t>greement </a:t>
            </a:r>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600" u="none" cap="none" strike="noStrike">
                <a:solidFill>
                  <a:srgbClr val="000000"/>
                </a:solidFill>
                <a:latin typeface="Arial"/>
                <a:ea typeface="Arial"/>
                <a:cs typeface="Arial"/>
                <a:sym typeface="Arial"/>
              </a:rPr>
              <a:t>    EoECPH </a:t>
            </a:r>
            <a:r>
              <a:rPr lang="en-US" sz="2600"/>
              <a:t>m</a:t>
            </a:r>
            <a:r>
              <a:rPr b="0" i="0" lang="en-US" sz="2600" u="none" cap="none" strike="noStrike">
                <a:solidFill>
                  <a:srgbClr val="000000"/>
                </a:solidFill>
                <a:latin typeface="Arial"/>
                <a:ea typeface="Arial"/>
                <a:cs typeface="Arial"/>
                <a:sym typeface="Arial"/>
              </a:rPr>
              <a:t>ini </a:t>
            </a:r>
            <a:r>
              <a:rPr lang="en-US" sz="2600"/>
              <a:t>f</a:t>
            </a:r>
            <a:r>
              <a:rPr b="0" i="0" lang="en-US" sz="2600" u="none" cap="none" strike="noStrike">
                <a:solidFill>
                  <a:srgbClr val="000000"/>
                </a:solidFill>
                <a:latin typeface="Arial"/>
                <a:ea typeface="Arial"/>
                <a:cs typeface="Arial"/>
                <a:sym typeface="Arial"/>
              </a:rPr>
              <a:t>ramework </a:t>
            </a:r>
            <a:r>
              <a:rPr lang="en-US" sz="2600"/>
              <a:t>a</a:t>
            </a:r>
            <a:r>
              <a:rPr b="0" i="0" lang="en-US" sz="2600" u="none" cap="none" strike="noStrike">
                <a:solidFill>
                  <a:srgbClr val="000000"/>
                </a:solidFill>
                <a:latin typeface="Arial"/>
                <a:ea typeface="Arial"/>
                <a:cs typeface="Arial"/>
                <a:sym typeface="Arial"/>
              </a:rPr>
              <a:t>greement sits underneath</a:t>
            </a:r>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600" u="none" cap="none" strike="noStrike">
                <a:solidFill>
                  <a:srgbClr val="000000"/>
                </a:solidFill>
                <a:latin typeface="Arial"/>
                <a:ea typeface="Arial"/>
                <a:cs typeface="Arial"/>
                <a:sym typeface="Arial"/>
              </a:rPr>
              <a:t>			     Trust </a:t>
            </a:r>
            <a:r>
              <a:rPr lang="en-US" sz="2600"/>
              <a:t>c</a:t>
            </a:r>
            <a:r>
              <a:rPr b="0" i="0" lang="en-US" sz="2600" u="none" cap="none" strike="noStrike">
                <a:solidFill>
                  <a:srgbClr val="000000"/>
                </a:solidFill>
                <a:latin typeface="Arial"/>
                <a:ea typeface="Arial"/>
                <a:cs typeface="Arial"/>
                <a:sym typeface="Arial"/>
              </a:rPr>
              <a:t>all off using </a:t>
            </a:r>
            <a:r>
              <a:rPr lang="en-US" sz="2600"/>
              <a:t>m</a:t>
            </a:r>
            <a:r>
              <a:rPr b="0" i="0" lang="en-US" sz="2600" u="none" cap="none" strike="noStrike">
                <a:solidFill>
                  <a:srgbClr val="000000"/>
                </a:solidFill>
                <a:latin typeface="Arial"/>
                <a:ea typeface="Arial"/>
                <a:cs typeface="Arial"/>
                <a:sym typeface="Arial"/>
              </a:rPr>
              <a:t>ini </a:t>
            </a:r>
            <a:r>
              <a:rPr lang="en-US" sz="2600"/>
              <a:t>f</a:t>
            </a:r>
            <a:r>
              <a:rPr b="0" i="0" lang="en-US" sz="2600" u="none" cap="none" strike="noStrike">
                <a:solidFill>
                  <a:srgbClr val="000000"/>
                </a:solidFill>
                <a:latin typeface="Arial"/>
                <a:ea typeface="Arial"/>
                <a:cs typeface="Arial"/>
                <a:sym typeface="Arial"/>
              </a:rPr>
              <a:t>ramework </a:t>
            </a:r>
            <a:r>
              <a:rPr lang="en-US" sz="2600"/>
              <a:t>s</a:t>
            </a:r>
            <a:r>
              <a:rPr b="0" i="0" lang="en-US" sz="2600" u="none" cap="none" strike="noStrike">
                <a:solidFill>
                  <a:srgbClr val="000000"/>
                </a:solidFill>
                <a:latin typeface="Arial"/>
                <a:ea typeface="Arial"/>
                <a:cs typeface="Arial"/>
                <a:sym typeface="Arial"/>
              </a:rPr>
              <a:t>chedule 6 Call Off </a:t>
            </a:r>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600" u="none" cap="none" strike="noStrike">
                <a:solidFill>
                  <a:srgbClr val="000000"/>
                </a:solidFill>
                <a:latin typeface="Arial"/>
                <a:ea typeface="Arial"/>
                <a:cs typeface="Arial"/>
                <a:sym typeface="Arial"/>
              </a:rPr>
              <a:t>						       Supplier </a:t>
            </a:r>
            <a:endParaRPr/>
          </a:p>
          <a:p>
            <a:pPr indent="0" lvl="0" marL="0" marR="0" rtl="0" algn="l">
              <a:lnSpc>
                <a:spcPct val="100000"/>
              </a:lnSpc>
              <a:spcBef>
                <a:spcPts val="0"/>
              </a:spcBef>
              <a:spcAft>
                <a:spcPts val="0"/>
              </a:spcAft>
              <a:buNone/>
            </a:pPr>
            <a:r>
              <a:rPr b="0" i="0" lang="en-US" sz="2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6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51"/>
          <p:cNvSpPr/>
          <p:nvPr/>
        </p:nvSpPr>
        <p:spPr>
          <a:xfrm>
            <a:off x="368064" y="2127814"/>
            <a:ext cx="457200" cy="696600"/>
          </a:xfrm>
          <a:prstGeom prst="downArrow">
            <a:avLst>
              <a:gd fmla="val 50000" name="adj1"/>
              <a:gd fmla="val 50000" name="adj2"/>
            </a:avLst>
          </a:prstGeom>
          <a:gradFill>
            <a:gsLst>
              <a:gs pos="0">
                <a:schemeClr val="accent2"/>
              </a:gs>
              <a:gs pos="100000">
                <a:srgbClr val="BBBBBB"/>
              </a:gs>
            </a:gsLst>
            <a:lin ang="16200038" scaled="0"/>
          </a:gradFill>
          <a:ln cap="flat" cmpd="sng" w="9525">
            <a:solidFill>
              <a:srgbClr val="20202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7" name="Google Shape;377;p51"/>
          <p:cNvSpPr/>
          <p:nvPr/>
        </p:nvSpPr>
        <p:spPr>
          <a:xfrm>
            <a:off x="3376088" y="3333179"/>
            <a:ext cx="457200" cy="696600"/>
          </a:xfrm>
          <a:prstGeom prst="downArrow">
            <a:avLst>
              <a:gd fmla="val 50000" name="adj1"/>
              <a:gd fmla="val 50000" name="adj2"/>
            </a:avLst>
          </a:prstGeom>
          <a:gradFill>
            <a:gsLst>
              <a:gs pos="0">
                <a:schemeClr val="accent2"/>
              </a:gs>
              <a:gs pos="100000">
                <a:srgbClr val="BBBBBB"/>
              </a:gs>
            </a:gsLst>
            <a:lin ang="16200038" scaled="0"/>
          </a:gradFill>
          <a:ln cap="flat" cmpd="sng" w="9525">
            <a:solidFill>
              <a:srgbClr val="20202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8" name="Google Shape;378;p51"/>
          <p:cNvSpPr/>
          <p:nvPr/>
        </p:nvSpPr>
        <p:spPr>
          <a:xfrm>
            <a:off x="755264" y="3309963"/>
            <a:ext cx="2525485" cy="696686"/>
          </a:xfrm>
          <a:prstGeom prst="flowChartProcess">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9" name="Google Shape;379;p51"/>
          <p:cNvSpPr txBox="1"/>
          <p:nvPr/>
        </p:nvSpPr>
        <p:spPr>
          <a:xfrm>
            <a:off x="1002825" y="3439886"/>
            <a:ext cx="2182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Specific Additional Assurance </a:t>
            </a:r>
            <a:endParaRPr/>
          </a:p>
        </p:txBody>
      </p:sp>
      <p:sp>
        <p:nvSpPr>
          <p:cNvPr id="380" name="Google Shape;380;p51"/>
          <p:cNvSpPr/>
          <p:nvPr/>
        </p:nvSpPr>
        <p:spPr>
          <a:xfrm>
            <a:off x="6301621" y="4545657"/>
            <a:ext cx="457200" cy="696600"/>
          </a:xfrm>
          <a:prstGeom prst="downArrow">
            <a:avLst>
              <a:gd fmla="val 50000" name="adj1"/>
              <a:gd fmla="val 50000" name="adj2"/>
            </a:avLst>
          </a:prstGeom>
          <a:gradFill>
            <a:gsLst>
              <a:gs pos="0">
                <a:schemeClr val="accent2"/>
              </a:gs>
              <a:gs pos="100000">
                <a:srgbClr val="BBBBBB"/>
              </a:gs>
            </a:gsLst>
            <a:lin ang="16200038" scaled="0"/>
          </a:gradFill>
          <a:ln cap="flat" cmpd="sng" w="9525">
            <a:solidFill>
              <a:srgbClr val="20202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1" name="Google Shape;381;p51"/>
          <p:cNvSpPr/>
          <p:nvPr/>
        </p:nvSpPr>
        <p:spPr>
          <a:xfrm>
            <a:off x="3624943" y="4545657"/>
            <a:ext cx="2525485" cy="696686"/>
          </a:xfrm>
          <a:prstGeom prst="flowChartProcess">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2" name="Google Shape;382;p51"/>
          <p:cNvSpPr txBox="1"/>
          <p:nvPr/>
        </p:nvSpPr>
        <p:spPr>
          <a:xfrm>
            <a:off x="4004736" y="4632390"/>
            <a:ext cx="2182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BC : Value for Money </a:t>
            </a:r>
            <a:endParaRPr/>
          </a:p>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x5 BV &amp; x7 Conversion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2"/>
          <p:cNvSpPr/>
          <p:nvPr/>
        </p:nvSpPr>
        <p:spPr>
          <a:xfrm>
            <a:off x="776307" y="1745073"/>
            <a:ext cx="860100" cy="2125200"/>
          </a:xfrm>
          <a:prstGeom prst="roundRect">
            <a:avLst>
              <a:gd fmla="val 16667" name="adj"/>
            </a:avLst>
          </a:prstGeom>
          <a:solidFill>
            <a:srgbClr val="7F7F7F"/>
          </a:solidFill>
          <a:ln cap="flat" cmpd="sng" w="25400">
            <a:solidFill>
              <a:srgbClr val="3061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2"/>
          <p:cNvSpPr txBox="1"/>
          <p:nvPr/>
        </p:nvSpPr>
        <p:spPr>
          <a:xfrm rot="-5400000">
            <a:off x="185726" y="2419527"/>
            <a:ext cx="2041200" cy="776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Base Vehicle</a:t>
            </a:r>
            <a:endParaRPr/>
          </a:p>
        </p:txBody>
      </p:sp>
      <p:sp>
        <p:nvSpPr>
          <p:cNvPr id="390" name="Google Shape;390;p52"/>
          <p:cNvSpPr/>
          <p:nvPr/>
        </p:nvSpPr>
        <p:spPr>
          <a:xfrm>
            <a:off x="776307" y="4141757"/>
            <a:ext cx="860100" cy="2231700"/>
          </a:xfrm>
          <a:prstGeom prst="roundRect">
            <a:avLst>
              <a:gd fmla="val 16667" name="adj"/>
            </a:avLst>
          </a:prstGeom>
          <a:solidFill>
            <a:srgbClr val="7F7F7F"/>
          </a:solidFill>
          <a:ln cap="flat" cmpd="sng" w="25400">
            <a:solidFill>
              <a:srgbClr val="3061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2"/>
          <p:cNvSpPr txBox="1"/>
          <p:nvPr/>
        </p:nvSpPr>
        <p:spPr>
          <a:xfrm rot="-5400000">
            <a:off x="132476" y="4869449"/>
            <a:ext cx="2147700" cy="776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Conversion </a:t>
            </a:r>
            <a:endParaRPr/>
          </a:p>
        </p:txBody>
      </p:sp>
      <p:grpSp>
        <p:nvGrpSpPr>
          <p:cNvPr id="392" name="Google Shape;392;p52"/>
          <p:cNvGrpSpPr/>
          <p:nvPr/>
        </p:nvGrpSpPr>
        <p:grpSpPr>
          <a:xfrm>
            <a:off x="8669795" y="1640274"/>
            <a:ext cx="2259600" cy="4798523"/>
            <a:chOff x="2694758" y="1566210"/>
            <a:chExt cx="2259600" cy="4798523"/>
          </a:xfrm>
        </p:grpSpPr>
        <p:sp>
          <p:nvSpPr>
            <p:cNvPr id="393" name="Google Shape;393;p52"/>
            <p:cNvSpPr/>
            <p:nvPr/>
          </p:nvSpPr>
          <p:spPr>
            <a:xfrm>
              <a:off x="2694758" y="1566210"/>
              <a:ext cx="2259600" cy="1081500"/>
            </a:xfrm>
            <a:prstGeom prst="roundRect">
              <a:avLst>
                <a:gd fmla="val 16667" name="adj"/>
              </a:avLst>
            </a:prstGeom>
            <a:solidFill>
              <a:srgbClr val="00B05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Lot 3</a:t>
              </a:r>
              <a:endParaRPr/>
            </a:p>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EV Chassis </a:t>
              </a:r>
              <a:endParaRPr/>
            </a:p>
          </p:txBody>
        </p:sp>
        <p:sp>
          <p:nvSpPr>
            <p:cNvPr id="394" name="Google Shape;394;p52"/>
            <p:cNvSpPr/>
            <p:nvPr/>
          </p:nvSpPr>
          <p:spPr>
            <a:xfrm>
              <a:off x="3289705" y="3085364"/>
              <a:ext cx="1069800" cy="663000"/>
            </a:xfrm>
            <a:prstGeom prst="roundRect">
              <a:avLst>
                <a:gd fmla="val 16667" name="adj"/>
              </a:avLst>
            </a:prstGeom>
            <a:solidFill>
              <a:srgbClr val="00B05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Ford</a:t>
              </a:r>
              <a:endParaRPr b="0" i="0" sz="1400" u="none" cap="none" strike="noStrike">
                <a:solidFill>
                  <a:srgbClr val="FFFFFF"/>
                </a:solidFill>
                <a:latin typeface="Arial"/>
                <a:ea typeface="Arial"/>
                <a:cs typeface="Arial"/>
                <a:sym typeface="Arial"/>
              </a:endParaRPr>
            </a:p>
          </p:txBody>
        </p:sp>
        <p:sp>
          <p:nvSpPr>
            <p:cNvPr id="395" name="Google Shape;395;p52"/>
            <p:cNvSpPr/>
            <p:nvPr/>
          </p:nvSpPr>
          <p:spPr>
            <a:xfrm>
              <a:off x="2694758" y="3963038"/>
              <a:ext cx="2259600" cy="1088100"/>
            </a:xfrm>
            <a:prstGeom prst="roundRect">
              <a:avLst>
                <a:gd fmla="val 16667" name="adj"/>
              </a:avLst>
            </a:prstGeom>
            <a:solidFill>
              <a:srgbClr val="00B05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Lot 3</a:t>
              </a:r>
              <a:endParaRPr/>
            </a:p>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EV Light Weight Box Conversion </a:t>
              </a:r>
              <a:endParaRPr/>
            </a:p>
          </p:txBody>
        </p:sp>
        <p:sp>
          <p:nvSpPr>
            <p:cNvPr id="396" name="Google Shape;396;p52"/>
            <p:cNvSpPr/>
            <p:nvPr/>
          </p:nvSpPr>
          <p:spPr>
            <a:xfrm>
              <a:off x="2694758" y="5135633"/>
              <a:ext cx="2259600" cy="1229100"/>
            </a:xfrm>
            <a:prstGeom prst="roundRect">
              <a:avLst>
                <a:gd fmla="val 16667" name="adj"/>
              </a:avLst>
            </a:prstGeom>
            <a:solidFill>
              <a:srgbClr val="00B05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WAS</a:t>
              </a:r>
              <a:endParaRPr/>
            </a:p>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Wilker</a:t>
              </a:r>
              <a:endParaRPr/>
            </a:p>
          </p:txBody>
        </p:sp>
        <p:cxnSp>
          <p:nvCxnSpPr>
            <p:cNvPr id="397" name="Google Shape;397;p52"/>
            <p:cNvCxnSpPr>
              <a:stCxn id="393" idx="2"/>
              <a:endCxn id="394" idx="0"/>
            </p:cNvCxnSpPr>
            <p:nvPr/>
          </p:nvCxnSpPr>
          <p:spPr>
            <a:xfrm>
              <a:off x="3824558" y="2647710"/>
              <a:ext cx="0" cy="437700"/>
            </a:xfrm>
            <a:prstGeom prst="straightConnector1">
              <a:avLst/>
            </a:prstGeom>
            <a:noFill/>
            <a:ln cap="flat" cmpd="sng" w="9525">
              <a:solidFill>
                <a:srgbClr val="3B7FF2"/>
              </a:solidFill>
              <a:prstDash val="solid"/>
              <a:round/>
              <a:headEnd len="sm" w="sm" type="none"/>
              <a:tailEnd len="sm" w="sm" type="none"/>
            </a:ln>
          </p:spPr>
        </p:cxnSp>
      </p:grpSp>
      <p:grpSp>
        <p:nvGrpSpPr>
          <p:cNvPr id="398" name="Google Shape;398;p52"/>
          <p:cNvGrpSpPr/>
          <p:nvPr/>
        </p:nvGrpSpPr>
        <p:grpSpPr>
          <a:xfrm>
            <a:off x="5489718" y="1658508"/>
            <a:ext cx="2386464" cy="4780264"/>
            <a:chOff x="2694758" y="1566210"/>
            <a:chExt cx="2259695" cy="4628451"/>
          </a:xfrm>
        </p:grpSpPr>
        <p:sp>
          <p:nvSpPr>
            <p:cNvPr id="399" name="Google Shape;399;p52"/>
            <p:cNvSpPr/>
            <p:nvPr/>
          </p:nvSpPr>
          <p:spPr>
            <a:xfrm>
              <a:off x="2694758" y="1566210"/>
              <a:ext cx="2259600" cy="1081500"/>
            </a:xfrm>
            <a:prstGeom prst="roundRect">
              <a:avLst>
                <a:gd fmla="val 16667" name="adj"/>
              </a:avLst>
            </a:prstGeom>
            <a:solidFill>
              <a:srgbClr val="00B0F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Lot 2</a:t>
              </a:r>
              <a:endParaRPr/>
            </a:p>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Light Weight Chassis </a:t>
              </a:r>
              <a:r>
                <a:rPr b="0" i="0" lang="en-US" sz="1200" u="none" cap="none" strike="noStrike">
                  <a:solidFill>
                    <a:srgbClr val="FFFFFF"/>
                  </a:solidFill>
                  <a:latin typeface="Arial"/>
                  <a:ea typeface="Arial"/>
                  <a:cs typeface="Arial"/>
                  <a:sym typeface="Arial"/>
                </a:rPr>
                <a:t> (up to 4.25t)</a:t>
              </a:r>
              <a:endParaRPr/>
            </a:p>
          </p:txBody>
        </p:sp>
        <p:sp>
          <p:nvSpPr>
            <p:cNvPr id="400" name="Google Shape;400;p52"/>
            <p:cNvSpPr/>
            <p:nvPr/>
          </p:nvSpPr>
          <p:spPr>
            <a:xfrm>
              <a:off x="2694758" y="3020274"/>
              <a:ext cx="1069800" cy="641700"/>
            </a:xfrm>
            <a:prstGeom prst="roundRect">
              <a:avLst>
                <a:gd fmla="val 16667" name="adj"/>
              </a:avLst>
            </a:prstGeom>
            <a:solidFill>
              <a:srgbClr val="00B0F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MAN</a:t>
              </a:r>
              <a:endParaRPr b="0" i="0" sz="1400" u="none" cap="none" strike="noStrike">
                <a:solidFill>
                  <a:srgbClr val="FFFFFF"/>
                </a:solidFill>
                <a:latin typeface="Arial"/>
                <a:ea typeface="Arial"/>
                <a:cs typeface="Arial"/>
                <a:sym typeface="Arial"/>
              </a:endParaRPr>
            </a:p>
          </p:txBody>
        </p:sp>
        <p:sp>
          <p:nvSpPr>
            <p:cNvPr id="401" name="Google Shape;401;p52"/>
            <p:cNvSpPr/>
            <p:nvPr/>
          </p:nvSpPr>
          <p:spPr>
            <a:xfrm>
              <a:off x="3884653" y="3020275"/>
              <a:ext cx="1069800" cy="641700"/>
            </a:xfrm>
            <a:prstGeom prst="roundRect">
              <a:avLst>
                <a:gd fmla="val 16667" name="adj"/>
              </a:avLst>
            </a:prstGeom>
            <a:solidFill>
              <a:srgbClr val="00B0F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Ford</a:t>
              </a:r>
              <a:endParaRPr b="0" i="0" sz="1400" u="none" cap="none" strike="noStrike">
                <a:solidFill>
                  <a:srgbClr val="FFFFFF"/>
                </a:solidFill>
                <a:latin typeface="Arial"/>
                <a:ea typeface="Arial"/>
                <a:cs typeface="Arial"/>
                <a:sym typeface="Arial"/>
              </a:endParaRPr>
            </a:p>
          </p:txBody>
        </p:sp>
        <p:sp>
          <p:nvSpPr>
            <p:cNvPr id="402" name="Google Shape;402;p52"/>
            <p:cNvSpPr/>
            <p:nvPr/>
          </p:nvSpPr>
          <p:spPr>
            <a:xfrm>
              <a:off x="2716869" y="3946742"/>
              <a:ext cx="2224800" cy="998100"/>
            </a:xfrm>
            <a:prstGeom prst="roundRect">
              <a:avLst>
                <a:gd fmla="val 16667" name="adj"/>
              </a:avLst>
            </a:prstGeom>
            <a:solidFill>
              <a:srgbClr val="00B0F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Lot 2</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Light Weight Box Conversion</a:t>
              </a:r>
              <a:endParaRPr/>
            </a:p>
          </p:txBody>
        </p:sp>
        <p:sp>
          <p:nvSpPr>
            <p:cNvPr id="403" name="Google Shape;403;p52"/>
            <p:cNvSpPr/>
            <p:nvPr/>
          </p:nvSpPr>
          <p:spPr>
            <a:xfrm>
              <a:off x="2716870" y="5004561"/>
              <a:ext cx="2237400" cy="1190100"/>
            </a:xfrm>
            <a:prstGeom prst="roundRect">
              <a:avLst>
                <a:gd fmla="val 16667" name="adj"/>
              </a:avLst>
            </a:prstGeom>
            <a:solidFill>
              <a:srgbClr val="00B0F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BLS</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James Alpe</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O&amp;</a:t>
              </a:r>
              <a:r>
                <a:rPr b="0" i="0" lang="en-US" sz="1400" u="none" cap="none" strike="noStrike">
                  <a:solidFill>
                    <a:schemeClr val="lt1"/>
                  </a:solidFill>
                  <a:latin typeface="Arial"/>
                  <a:ea typeface="Arial"/>
                  <a:cs typeface="Arial"/>
                  <a:sym typeface="Arial"/>
                </a:rPr>
                <a:t>H</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WAS</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Wilker</a:t>
              </a:r>
              <a:endParaRPr b="0" i="0" sz="1400" u="none" cap="none" strike="noStrike">
                <a:solidFill>
                  <a:schemeClr val="lt1"/>
                </a:solidFill>
                <a:latin typeface="Arial"/>
                <a:ea typeface="Arial"/>
                <a:cs typeface="Arial"/>
                <a:sym typeface="Arial"/>
              </a:endParaRPr>
            </a:p>
          </p:txBody>
        </p:sp>
        <p:cxnSp>
          <p:nvCxnSpPr>
            <p:cNvPr id="404" name="Google Shape;404;p52"/>
            <p:cNvCxnSpPr>
              <a:endCxn id="400" idx="0"/>
            </p:cNvCxnSpPr>
            <p:nvPr/>
          </p:nvCxnSpPr>
          <p:spPr>
            <a:xfrm flipH="1">
              <a:off x="3229658" y="2643474"/>
              <a:ext cx="374100" cy="376800"/>
            </a:xfrm>
            <a:prstGeom prst="straightConnector1">
              <a:avLst/>
            </a:prstGeom>
            <a:noFill/>
            <a:ln cap="flat" cmpd="sng" w="9525">
              <a:solidFill>
                <a:srgbClr val="3B7FF2"/>
              </a:solidFill>
              <a:prstDash val="solid"/>
              <a:round/>
              <a:headEnd len="sm" w="sm" type="none"/>
              <a:tailEnd len="sm" w="sm" type="none"/>
            </a:ln>
          </p:spPr>
        </p:cxnSp>
        <p:cxnSp>
          <p:nvCxnSpPr>
            <p:cNvPr id="405" name="Google Shape;405;p52"/>
            <p:cNvCxnSpPr/>
            <p:nvPr/>
          </p:nvCxnSpPr>
          <p:spPr>
            <a:xfrm>
              <a:off x="4016188" y="2643553"/>
              <a:ext cx="283200" cy="376800"/>
            </a:xfrm>
            <a:prstGeom prst="straightConnector1">
              <a:avLst/>
            </a:prstGeom>
            <a:noFill/>
            <a:ln cap="flat" cmpd="sng" w="9525">
              <a:solidFill>
                <a:srgbClr val="3B7FF2"/>
              </a:solidFill>
              <a:prstDash val="solid"/>
              <a:round/>
              <a:headEnd len="sm" w="sm" type="none"/>
              <a:tailEnd len="sm" w="sm" type="none"/>
            </a:ln>
          </p:spPr>
        </p:cxnSp>
      </p:grpSp>
      <p:grpSp>
        <p:nvGrpSpPr>
          <p:cNvPr id="406" name="Google Shape;406;p52"/>
          <p:cNvGrpSpPr/>
          <p:nvPr/>
        </p:nvGrpSpPr>
        <p:grpSpPr>
          <a:xfrm>
            <a:off x="2538753" y="1682360"/>
            <a:ext cx="2224693" cy="4756121"/>
            <a:chOff x="2694758" y="1566210"/>
            <a:chExt cx="2259719" cy="4628378"/>
          </a:xfrm>
        </p:grpSpPr>
        <p:sp>
          <p:nvSpPr>
            <p:cNvPr id="407" name="Google Shape;407;p52"/>
            <p:cNvSpPr/>
            <p:nvPr/>
          </p:nvSpPr>
          <p:spPr>
            <a:xfrm>
              <a:off x="2694758" y="1566210"/>
              <a:ext cx="2259600" cy="1081500"/>
            </a:xfrm>
            <a:prstGeom prst="roundRect">
              <a:avLst>
                <a:gd fmla="val 16667" name="adj"/>
              </a:avLst>
            </a:prstGeom>
            <a:solidFill>
              <a:schemeClr val="accent1"/>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Lot 1</a:t>
              </a:r>
              <a:endParaRPr/>
            </a:p>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Panel Van</a:t>
              </a:r>
              <a:endParaRPr/>
            </a:p>
            <a:p>
              <a:pPr indent="0" lvl="0" marL="0" marR="0" rtl="0" algn="ctr">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(up to 4.25t)</a:t>
              </a:r>
              <a:r>
                <a:rPr b="0" i="0" lang="en-US" sz="1200" u="none" cap="none" strike="noStrike">
                  <a:solidFill>
                    <a:srgbClr val="FFFFFF"/>
                  </a:solidFill>
                  <a:latin typeface="Arial"/>
                  <a:ea typeface="Arial"/>
                  <a:cs typeface="Arial"/>
                  <a:sym typeface="Arial"/>
                </a:rPr>
                <a:t> </a:t>
              </a:r>
              <a:endParaRPr/>
            </a:p>
          </p:txBody>
        </p:sp>
        <p:sp>
          <p:nvSpPr>
            <p:cNvPr id="408" name="Google Shape;408;p52"/>
            <p:cNvSpPr/>
            <p:nvPr/>
          </p:nvSpPr>
          <p:spPr>
            <a:xfrm>
              <a:off x="2694758" y="3020274"/>
              <a:ext cx="1069800" cy="641700"/>
            </a:xfrm>
            <a:prstGeom prst="roundRect">
              <a:avLst>
                <a:gd fmla="val 16667" name="adj"/>
              </a:avLst>
            </a:prstGeom>
            <a:solidFill>
              <a:schemeClr val="accent1"/>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S</a:t>
              </a:r>
              <a:r>
                <a:rPr b="0" i="0" lang="en-US" sz="1400" u="none" cap="none" strike="noStrike">
                  <a:solidFill>
                    <a:srgbClr val="FFFFFF"/>
                  </a:solidFill>
                  <a:latin typeface="Arial"/>
                  <a:ea typeface="Arial"/>
                  <a:cs typeface="Arial"/>
                  <a:sym typeface="Arial"/>
                </a:rPr>
                <a:t>tellantis (Fiat)</a:t>
              </a:r>
              <a:endParaRPr b="0" i="0" sz="1400" u="none" cap="none" strike="noStrike">
                <a:solidFill>
                  <a:srgbClr val="FFFFFF"/>
                </a:solidFill>
                <a:latin typeface="Arial"/>
                <a:ea typeface="Arial"/>
                <a:cs typeface="Arial"/>
                <a:sym typeface="Arial"/>
              </a:endParaRPr>
            </a:p>
          </p:txBody>
        </p:sp>
        <p:sp>
          <p:nvSpPr>
            <p:cNvPr id="409" name="Google Shape;409;p52"/>
            <p:cNvSpPr/>
            <p:nvPr/>
          </p:nvSpPr>
          <p:spPr>
            <a:xfrm>
              <a:off x="3884653" y="3020275"/>
              <a:ext cx="1069800" cy="641700"/>
            </a:xfrm>
            <a:prstGeom prst="roundRect">
              <a:avLst>
                <a:gd fmla="val 16667" name="adj"/>
              </a:avLst>
            </a:prstGeom>
            <a:solidFill>
              <a:schemeClr val="accent1"/>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MAN</a:t>
              </a:r>
              <a:endParaRPr b="0" i="0" sz="1400" u="none" cap="none" strike="noStrike">
                <a:solidFill>
                  <a:srgbClr val="FFFFFF"/>
                </a:solidFill>
                <a:latin typeface="Arial"/>
                <a:ea typeface="Arial"/>
                <a:cs typeface="Arial"/>
                <a:sym typeface="Arial"/>
              </a:endParaRPr>
            </a:p>
          </p:txBody>
        </p:sp>
        <p:sp>
          <p:nvSpPr>
            <p:cNvPr id="410" name="Google Shape;410;p52"/>
            <p:cNvSpPr/>
            <p:nvPr/>
          </p:nvSpPr>
          <p:spPr>
            <a:xfrm>
              <a:off x="2694758" y="3963039"/>
              <a:ext cx="2259600" cy="953100"/>
            </a:xfrm>
            <a:prstGeom prst="roundRect">
              <a:avLst>
                <a:gd fmla="val 16667" name="adj"/>
              </a:avLst>
            </a:prstGeom>
            <a:solidFill>
              <a:schemeClr val="accent1"/>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Lot 1</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Van Conversion </a:t>
              </a:r>
              <a:endParaRPr/>
            </a:p>
          </p:txBody>
        </p:sp>
        <p:sp>
          <p:nvSpPr>
            <p:cNvPr id="411" name="Google Shape;411;p52"/>
            <p:cNvSpPr/>
            <p:nvPr/>
          </p:nvSpPr>
          <p:spPr>
            <a:xfrm>
              <a:off x="2732377" y="4977488"/>
              <a:ext cx="2222100" cy="1217100"/>
            </a:xfrm>
            <a:prstGeom prst="roundRect">
              <a:avLst>
                <a:gd fmla="val 16667" name="adj"/>
              </a:avLst>
            </a:prstGeom>
            <a:solidFill>
              <a:schemeClr val="accent1"/>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BLS</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James Alpe </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O&amp;H</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WAS</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Wilker</a:t>
              </a:r>
              <a:endParaRPr/>
            </a:p>
          </p:txBody>
        </p:sp>
        <p:cxnSp>
          <p:nvCxnSpPr>
            <p:cNvPr id="412" name="Google Shape;412;p52"/>
            <p:cNvCxnSpPr>
              <a:endCxn id="408" idx="0"/>
            </p:cNvCxnSpPr>
            <p:nvPr/>
          </p:nvCxnSpPr>
          <p:spPr>
            <a:xfrm flipH="1">
              <a:off x="3229658" y="2643474"/>
              <a:ext cx="374100" cy="376800"/>
            </a:xfrm>
            <a:prstGeom prst="straightConnector1">
              <a:avLst/>
            </a:prstGeom>
            <a:noFill/>
            <a:ln cap="flat" cmpd="sng" w="9525">
              <a:solidFill>
                <a:srgbClr val="3B7FF2"/>
              </a:solidFill>
              <a:prstDash val="solid"/>
              <a:round/>
              <a:headEnd len="sm" w="sm" type="none"/>
              <a:tailEnd len="sm" w="sm" type="none"/>
            </a:ln>
          </p:spPr>
        </p:cxnSp>
        <p:cxnSp>
          <p:nvCxnSpPr>
            <p:cNvPr id="413" name="Google Shape;413;p52"/>
            <p:cNvCxnSpPr/>
            <p:nvPr/>
          </p:nvCxnSpPr>
          <p:spPr>
            <a:xfrm>
              <a:off x="4016188" y="2643553"/>
              <a:ext cx="283200" cy="376800"/>
            </a:xfrm>
            <a:prstGeom prst="straightConnector1">
              <a:avLst/>
            </a:prstGeom>
            <a:noFill/>
            <a:ln cap="flat" cmpd="sng" w="9525">
              <a:solidFill>
                <a:srgbClr val="3B7FF2"/>
              </a:solidFill>
              <a:prstDash val="solid"/>
              <a:round/>
              <a:headEnd len="sm" w="sm" type="none"/>
              <a:tailEnd len="sm" w="sm" type="none"/>
            </a:ln>
          </p:spPr>
        </p:cxnSp>
      </p:grpSp>
      <p:sp>
        <p:nvSpPr>
          <p:cNvPr id="414" name="Google Shape;414;p52"/>
          <p:cNvSpPr txBox="1"/>
          <p:nvPr>
            <p:ph idx="2" type="ctrTitle"/>
          </p:nvPr>
        </p:nvSpPr>
        <p:spPr>
          <a:xfrm>
            <a:off x="378950" y="678728"/>
            <a:ext cx="9581700" cy="843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b="1" lang="en-US"/>
              <a:t>DCA current lots  </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3"/>
          <p:cNvSpPr txBox="1"/>
          <p:nvPr>
            <p:ph idx="2" type="ctrTitle"/>
          </p:nvPr>
        </p:nvSpPr>
        <p:spPr>
          <a:xfrm>
            <a:off x="398125" y="659525"/>
            <a:ext cx="9581700" cy="439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990"/>
              <a:buNone/>
            </a:pPr>
            <a:r>
              <a:rPr b="1" lang="en-US" sz="3020"/>
              <a:t>Current contractual timeframes </a:t>
            </a:r>
            <a:endParaRPr b="1" sz="3020"/>
          </a:p>
        </p:txBody>
      </p:sp>
      <p:sp>
        <p:nvSpPr>
          <p:cNvPr id="420" name="Google Shape;420;p53"/>
          <p:cNvSpPr txBox="1"/>
          <p:nvPr/>
        </p:nvSpPr>
        <p:spPr>
          <a:xfrm>
            <a:off x="3048000" y="2844225"/>
            <a:ext cx="60960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BLS</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James Alpe Ltd</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O&amp;H</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Was</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Wilker</a:t>
            </a:r>
            <a:endParaRPr/>
          </a:p>
        </p:txBody>
      </p:sp>
      <p:graphicFrame>
        <p:nvGraphicFramePr>
          <p:cNvPr id="421" name="Google Shape;421;p53"/>
          <p:cNvGraphicFramePr/>
          <p:nvPr/>
        </p:nvGraphicFramePr>
        <p:xfrm>
          <a:off x="519475" y="1546407"/>
          <a:ext cx="3000000" cy="3000000"/>
        </p:xfrm>
        <a:graphic>
          <a:graphicData uri="http://schemas.openxmlformats.org/drawingml/2006/table">
            <a:tbl>
              <a:tblPr>
                <a:noFill/>
                <a:tableStyleId>{3F689341-12FD-41D9-AE73-6FF623CFBDE4}</a:tableStyleId>
              </a:tblPr>
              <a:tblGrid>
                <a:gridCol w="3232275"/>
                <a:gridCol w="3030050"/>
                <a:gridCol w="2401975"/>
                <a:gridCol w="2594575"/>
              </a:tblGrid>
              <a:tr h="323675">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Base Vehicle</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Lot 1 – Panel Van</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Lot 2 – Chassis Cab</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Lot 3 – Battery Electric</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00B050"/>
                    </a:solidFill>
                  </a:tcPr>
                </a:tc>
              </a:tr>
              <a:tr h="323675">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Awarded</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CBE9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15</a:t>
                      </a:r>
                      <a:r>
                        <a:rPr b="1" baseline="30000" lang="en-US" sz="1400" u="none" cap="none" strike="noStrike">
                          <a:solidFill>
                            <a:srgbClr val="000000"/>
                          </a:solidFill>
                          <a:latin typeface="Arial"/>
                          <a:ea typeface="Arial"/>
                          <a:cs typeface="Arial"/>
                          <a:sym typeface="Arial"/>
                        </a:rPr>
                        <a:t>th</a:t>
                      </a:r>
                      <a:r>
                        <a:rPr b="1" lang="en-US" sz="1400" u="none" cap="none" strike="noStrike">
                          <a:solidFill>
                            <a:srgbClr val="000000"/>
                          </a:solidFill>
                          <a:latin typeface="Arial"/>
                          <a:ea typeface="Arial"/>
                          <a:cs typeface="Arial"/>
                          <a:sym typeface="Arial"/>
                        </a:rPr>
                        <a:t> January 2024</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15th January 2024</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15th January 2024</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r>
              <a:tr h="323675">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Initial </a:t>
                      </a:r>
                      <a:r>
                        <a:rPr b="1" lang="en-US"/>
                        <a:t>t</a:t>
                      </a:r>
                      <a:r>
                        <a:rPr b="1" lang="en-US" sz="1400" u="none" cap="none" strike="noStrike">
                          <a:solidFill>
                            <a:srgbClr val="000000"/>
                          </a:solidFill>
                          <a:latin typeface="Arial"/>
                          <a:ea typeface="Arial"/>
                          <a:cs typeface="Arial"/>
                          <a:sym typeface="Arial"/>
                        </a:rPr>
                        <a:t>erm expiry </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CBE9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14</a:t>
                      </a:r>
                      <a:r>
                        <a:rPr b="1" baseline="30000" lang="en-US" sz="1400" u="none" cap="none" strike="noStrike">
                          <a:solidFill>
                            <a:srgbClr val="000000"/>
                          </a:solidFill>
                          <a:latin typeface="Arial"/>
                          <a:ea typeface="Arial"/>
                          <a:cs typeface="Arial"/>
                          <a:sym typeface="Arial"/>
                        </a:rPr>
                        <a:t>th</a:t>
                      </a:r>
                      <a:r>
                        <a:rPr b="1" lang="en-US" sz="1400" u="none" cap="none" strike="noStrike">
                          <a:solidFill>
                            <a:srgbClr val="000000"/>
                          </a:solidFill>
                          <a:latin typeface="Arial"/>
                          <a:ea typeface="Arial"/>
                          <a:cs typeface="Arial"/>
                          <a:sym typeface="Arial"/>
                        </a:rPr>
                        <a:t> January 2026</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14th January 2026</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14th January 2026</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r>
              <a:tr h="1031300">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Extension </a:t>
                      </a:r>
                      <a:r>
                        <a:rPr b="1" lang="en-US"/>
                        <a:t>o</a:t>
                      </a:r>
                      <a:r>
                        <a:rPr b="1" lang="en-US" sz="1400" u="none" cap="none" strike="noStrike">
                          <a:solidFill>
                            <a:srgbClr val="000000"/>
                          </a:solidFill>
                          <a:latin typeface="Arial"/>
                          <a:ea typeface="Arial"/>
                          <a:cs typeface="Arial"/>
                          <a:sym typeface="Arial"/>
                        </a:rPr>
                        <a:t>ptions </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CBE9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C00000"/>
                          </a:solidFill>
                          <a:latin typeface="Arial"/>
                          <a:ea typeface="Arial"/>
                          <a:cs typeface="Arial"/>
                          <a:sym typeface="Arial"/>
                        </a:rPr>
                        <a:t>2x 12 Months extension possible until 14</a:t>
                      </a:r>
                      <a:r>
                        <a:rPr b="1" baseline="30000" lang="en-US" sz="1400" u="none" cap="none" strike="noStrike">
                          <a:solidFill>
                            <a:srgbClr val="C00000"/>
                          </a:solidFill>
                          <a:latin typeface="Arial"/>
                          <a:ea typeface="Arial"/>
                          <a:cs typeface="Arial"/>
                          <a:sym typeface="Arial"/>
                        </a:rPr>
                        <a:t>th</a:t>
                      </a:r>
                      <a:r>
                        <a:rPr b="1" lang="en-US" sz="1400" u="none" cap="none" strike="noStrike">
                          <a:solidFill>
                            <a:srgbClr val="C00000"/>
                          </a:solidFill>
                          <a:latin typeface="Arial"/>
                          <a:ea typeface="Arial"/>
                          <a:cs typeface="Arial"/>
                          <a:sym typeface="Arial"/>
                        </a:rPr>
                        <a:t> January 2028</a:t>
                      </a:r>
                      <a:endParaRPr sz="1400" u="none" cap="none" strike="noStrike">
                        <a:solidFill>
                          <a:srgbClr val="C00000"/>
                        </a:solidFill>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C00000"/>
                          </a:solidFill>
                          <a:latin typeface="Arial"/>
                          <a:ea typeface="Arial"/>
                          <a:cs typeface="Arial"/>
                          <a:sym typeface="Arial"/>
                        </a:rPr>
                        <a:t>2x 12 Months extension possible until 14</a:t>
                      </a:r>
                      <a:r>
                        <a:rPr b="1" baseline="30000" lang="en-US" sz="1400" u="none" cap="none" strike="noStrike">
                          <a:solidFill>
                            <a:srgbClr val="C00000"/>
                          </a:solidFill>
                          <a:latin typeface="Arial"/>
                          <a:ea typeface="Arial"/>
                          <a:cs typeface="Arial"/>
                          <a:sym typeface="Arial"/>
                        </a:rPr>
                        <a:t>th</a:t>
                      </a:r>
                      <a:r>
                        <a:rPr b="1" lang="en-US" sz="1400" u="none" cap="none" strike="noStrike">
                          <a:solidFill>
                            <a:srgbClr val="C00000"/>
                          </a:solidFill>
                          <a:latin typeface="Arial"/>
                          <a:ea typeface="Arial"/>
                          <a:cs typeface="Arial"/>
                          <a:sym typeface="Arial"/>
                        </a:rPr>
                        <a:t> January 2028</a:t>
                      </a:r>
                      <a:endParaRPr sz="1400" u="none" cap="none" strike="noStrike">
                        <a:solidFill>
                          <a:srgbClr val="C00000"/>
                        </a:solidFill>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X</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r>
            </a:tbl>
          </a:graphicData>
        </a:graphic>
      </p:graphicFrame>
      <p:graphicFrame>
        <p:nvGraphicFramePr>
          <p:cNvPr id="422" name="Google Shape;422;p53"/>
          <p:cNvGraphicFramePr/>
          <p:nvPr/>
        </p:nvGraphicFramePr>
        <p:xfrm>
          <a:off x="519474" y="3713869"/>
          <a:ext cx="3000000" cy="3000000"/>
        </p:xfrm>
        <a:graphic>
          <a:graphicData uri="http://schemas.openxmlformats.org/drawingml/2006/table">
            <a:tbl>
              <a:tblPr>
                <a:noFill/>
                <a:tableStyleId>{3F689341-12FD-41D9-AE73-6FF623CFBDE4}</a:tableStyleId>
              </a:tblPr>
              <a:tblGrid>
                <a:gridCol w="3249600"/>
                <a:gridCol w="3012725"/>
                <a:gridCol w="2495900"/>
                <a:gridCol w="2489750"/>
              </a:tblGrid>
              <a:tr h="332275">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Conversion </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Lot 1 – Panel Van</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Lot 2 – Chassis Cab</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None/>
                      </a:pPr>
                      <a:r>
                        <a:rPr b="1" lang="en-US" sz="1400" u="none" cap="none" strike="noStrike">
                          <a:solidFill>
                            <a:srgbClr val="FFFFFF"/>
                          </a:solidFill>
                          <a:latin typeface="Arial"/>
                          <a:ea typeface="Arial"/>
                          <a:cs typeface="Arial"/>
                          <a:sym typeface="Arial"/>
                        </a:rPr>
                        <a:t>Lot 3 – Battery Electric</a:t>
                      </a:r>
                      <a:endParaRPr sz="1400" u="none" cap="none" strike="noStrike"/>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00B050"/>
                    </a:solidFill>
                  </a:tcPr>
                </a:tc>
              </a:tr>
              <a:tr h="417000">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Awarded</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CBE9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17</a:t>
                      </a:r>
                      <a:r>
                        <a:rPr b="1" baseline="30000" lang="en-US" sz="1400" u="none" cap="none" strike="noStrike">
                          <a:solidFill>
                            <a:srgbClr val="000000"/>
                          </a:solidFill>
                          <a:latin typeface="Arial"/>
                          <a:ea typeface="Arial"/>
                          <a:cs typeface="Arial"/>
                          <a:sym typeface="Arial"/>
                        </a:rPr>
                        <a:t>th</a:t>
                      </a:r>
                      <a:r>
                        <a:rPr b="1" lang="en-US" sz="1400" u="none" cap="none" strike="noStrike">
                          <a:solidFill>
                            <a:srgbClr val="000000"/>
                          </a:solidFill>
                          <a:latin typeface="Arial"/>
                          <a:ea typeface="Arial"/>
                          <a:cs typeface="Arial"/>
                          <a:sym typeface="Arial"/>
                        </a:rPr>
                        <a:t> September 2024</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17th September 2024</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US" sz="1400" u="none" cap="none" strike="noStrike">
                          <a:solidFill>
                            <a:srgbClr val="000000"/>
                          </a:solidFill>
                          <a:latin typeface="Arial"/>
                          <a:ea typeface="Arial"/>
                          <a:cs typeface="Arial"/>
                          <a:sym typeface="Arial"/>
                        </a:rPr>
                        <a:t>17th September 2024</a:t>
                      </a:r>
                      <a:endParaRPr sz="1400" u="none" cap="none" strike="noStrike"/>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r>
              <a:tr h="332275">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Initial </a:t>
                      </a:r>
                      <a:r>
                        <a:rPr b="1" lang="en-US"/>
                        <a:t>t</a:t>
                      </a:r>
                      <a:r>
                        <a:rPr b="1" lang="en-US" sz="1400" u="none" cap="none" strike="noStrike">
                          <a:solidFill>
                            <a:srgbClr val="000000"/>
                          </a:solidFill>
                          <a:latin typeface="Arial"/>
                          <a:ea typeface="Arial"/>
                          <a:cs typeface="Arial"/>
                          <a:sym typeface="Arial"/>
                        </a:rPr>
                        <a:t>erm expiry </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CBE9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C00000"/>
                          </a:solidFill>
                          <a:latin typeface="Arial"/>
                          <a:ea typeface="Arial"/>
                          <a:cs typeface="Arial"/>
                          <a:sym typeface="Arial"/>
                        </a:rPr>
                        <a:t>16</a:t>
                      </a:r>
                      <a:r>
                        <a:rPr b="1" baseline="30000" lang="en-US" sz="1400" u="none" cap="none" strike="noStrike">
                          <a:solidFill>
                            <a:srgbClr val="C00000"/>
                          </a:solidFill>
                          <a:latin typeface="Arial"/>
                          <a:ea typeface="Arial"/>
                          <a:cs typeface="Arial"/>
                          <a:sym typeface="Arial"/>
                        </a:rPr>
                        <a:t>th</a:t>
                      </a:r>
                      <a:r>
                        <a:rPr b="1" lang="en-US" sz="1400" u="none" cap="none" strike="noStrike">
                          <a:solidFill>
                            <a:srgbClr val="C00000"/>
                          </a:solidFill>
                          <a:latin typeface="Arial"/>
                          <a:ea typeface="Arial"/>
                          <a:cs typeface="Arial"/>
                          <a:sym typeface="Arial"/>
                        </a:rPr>
                        <a:t> September 2027</a:t>
                      </a:r>
                      <a:endParaRPr sz="1400" u="none" cap="none" strike="noStrike">
                        <a:solidFill>
                          <a:srgbClr val="C00000"/>
                        </a:solidFill>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C00000"/>
                          </a:solidFill>
                          <a:latin typeface="Arial"/>
                          <a:ea typeface="Arial"/>
                          <a:cs typeface="Arial"/>
                          <a:sym typeface="Arial"/>
                        </a:rPr>
                        <a:t>16</a:t>
                      </a:r>
                      <a:r>
                        <a:rPr b="1" baseline="30000" lang="en-US" sz="1400" u="none" cap="none" strike="noStrike">
                          <a:solidFill>
                            <a:srgbClr val="C00000"/>
                          </a:solidFill>
                          <a:latin typeface="Arial"/>
                          <a:ea typeface="Arial"/>
                          <a:cs typeface="Arial"/>
                          <a:sym typeface="Arial"/>
                        </a:rPr>
                        <a:t>th</a:t>
                      </a:r>
                      <a:r>
                        <a:rPr b="1" lang="en-US" sz="1400" u="none" cap="none" strike="noStrike">
                          <a:solidFill>
                            <a:srgbClr val="C00000"/>
                          </a:solidFill>
                          <a:latin typeface="Arial"/>
                          <a:ea typeface="Arial"/>
                          <a:cs typeface="Arial"/>
                          <a:sym typeface="Arial"/>
                        </a:rPr>
                        <a:t> September 2027</a:t>
                      </a:r>
                      <a:endParaRPr sz="1400" u="none" cap="none" strike="noStrike">
                        <a:solidFill>
                          <a:srgbClr val="C00000"/>
                        </a:solidFill>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C00000"/>
                          </a:solidFill>
                          <a:latin typeface="Arial"/>
                          <a:ea typeface="Arial"/>
                          <a:cs typeface="Arial"/>
                          <a:sym typeface="Arial"/>
                        </a:rPr>
                        <a:t>16</a:t>
                      </a:r>
                      <a:r>
                        <a:rPr b="1" baseline="30000" lang="en-US" sz="1400" u="none" cap="none" strike="noStrike">
                          <a:solidFill>
                            <a:srgbClr val="C00000"/>
                          </a:solidFill>
                          <a:latin typeface="Arial"/>
                          <a:ea typeface="Arial"/>
                          <a:cs typeface="Arial"/>
                          <a:sym typeface="Arial"/>
                        </a:rPr>
                        <a:t>th</a:t>
                      </a:r>
                      <a:r>
                        <a:rPr b="1" lang="en-US" sz="1400" u="none" cap="none" strike="noStrike">
                          <a:solidFill>
                            <a:srgbClr val="C00000"/>
                          </a:solidFill>
                          <a:latin typeface="Arial"/>
                          <a:ea typeface="Arial"/>
                          <a:cs typeface="Arial"/>
                          <a:sym typeface="Arial"/>
                        </a:rPr>
                        <a:t> September 2026</a:t>
                      </a:r>
                      <a:endParaRPr sz="1400" u="none" cap="none" strike="noStrike">
                        <a:solidFill>
                          <a:srgbClr val="C00000"/>
                        </a:solidFill>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r>
              <a:tr h="1058700">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Extension </a:t>
                      </a:r>
                      <a:r>
                        <a:rPr b="1" lang="en-US"/>
                        <a:t>o</a:t>
                      </a:r>
                      <a:r>
                        <a:rPr b="1" lang="en-US" sz="1400" u="none" cap="none" strike="noStrike">
                          <a:solidFill>
                            <a:srgbClr val="000000"/>
                          </a:solidFill>
                          <a:latin typeface="Arial"/>
                          <a:ea typeface="Arial"/>
                          <a:cs typeface="Arial"/>
                          <a:sym typeface="Arial"/>
                        </a:rPr>
                        <a:t>ptions </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CBE9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1x 12 Months extension possible until 16</a:t>
                      </a:r>
                      <a:r>
                        <a:rPr b="1" baseline="30000" lang="en-US" sz="1400" u="none" cap="none" strike="noStrike">
                          <a:solidFill>
                            <a:srgbClr val="000000"/>
                          </a:solidFill>
                          <a:latin typeface="Arial"/>
                          <a:ea typeface="Arial"/>
                          <a:cs typeface="Arial"/>
                          <a:sym typeface="Arial"/>
                        </a:rPr>
                        <a:t>th</a:t>
                      </a:r>
                      <a:r>
                        <a:rPr b="1" lang="en-US" sz="1400" u="none" cap="none" strike="noStrike">
                          <a:solidFill>
                            <a:srgbClr val="000000"/>
                          </a:solidFill>
                          <a:latin typeface="Arial"/>
                          <a:ea typeface="Arial"/>
                          <a:cs typeface="Arial"/>
                          <a:sym typeface="Arial"/>
                        </a:rPr>
                        <a:t> September 2028</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1x 12 Months extension possible until 16th September 2028</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X</a:t>
                      </a:r>
                      <a:endParaRPr sz="1400" u="none" cap="none" strike="noStrike">
                        <a:latin typeface="Arial"/>
                        <a:ea typeface="Arial"/>
                        <a:cs typeface="Arial"/>
                        <a:sym typeface="Arial"/>
                      </a:endParaRPr>
                    </a:p>
                  </a:txBody>
                  <a:tcPr marT="0" marB="0" marR="68575" marL="68575">
                    <a:lnL cap="flat" cmpd="sng" w="12700">
                      <a:solidFill>
                        <a:srgbClr val="00B050"/>
                      </a:solidFill>
                      <a:prstDash val="solid"/>
                      <a:round/>
                      <a:headEnd len="sm" w="sm" type="none"/>
                      <a:tailEnd len="sm" w="sm" type="none"/>
                    </a:lnL>
                    <a:lnR cap="flat" cmpd="sng" w="12700">
                      <a:solidFill>
                        <a:srgbClr val="00B050"/>
                      </a:solidFill>
                      <a:prstDash val="solid"/>
                      <a:round/>
                      <a:headEnd len="sm" w="sm" type="none"/>
                      <a:tailEnd len="sm" w="sm" type="none"/>
                    </a:lnR>
                    <a:lnT cap="flat" cmpd="sng" w="12700">
                      <a:solidFill>
                        <a:srgbClr val="00B050"/>
                      </a:solidFill>
                      <a:prstDash val="solid"/>
                      <a:round/>
                      <a:headEnd len="sm" w="sm" type="none"/>
                      <a:tailEnd len="sm" w="sm" type="none"/>
                    </a:lnT>
                    <a:lnB cap="flat" cmpd="sng" w="12700">
                      <a:solidFill>
                        <a:srgbClr val="00B05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grpSp>
        <p:nvGrpSpPr>
          <p:cNvPr id="427" name="Google Shape;427;p54"/>
          <p:cNvGrpSpPr/>
          <p:nvPr/>
        </p:nvGrpSpPr>
        <p:grpSpPr>
          <a:xfrm>
            <a:off x="1505565" y="3914247"/>
            <a:ext cx="2471938" cy="2471938"/>
            <a:chOff x="1212300" y="1644762"/>
            <a:chExt cx="1854000" cy="1854000"/>
          </a:xfrm>
        </p:grpSpPr>
        <p:sp>
          <p:nvSpPr>
            <p:cNvPr id="428" name="Google Shape;428;p54"/>
            <p:cNvSpPr/>
            <p:nvPr/>
          </p:nvSpPr>
          <p:spPr>
            <a:xfrm>
              <a:off x="1212300" y="1644762"/>
              <a:ext cx="1854000" cy="1854000"/>
            </a:xfrm>
            <a:prstGeom prst="ellipse">
              <a:avLst/>
            </a:prstGeom>
            <a:solidFill>
              <a:srgbClr val="0E63F0"/>
            </a:solidFill>
            <a:ln cap="flat" cmpd="sng" w="38100">
              <a:solidFill>
                <a:srgbClr val="A1C2F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54"/>
            <p:cNvSpPr txBox="1"/>
            <p:nvPr/>
          </p:nvSpPr>
          <p:spPr>
            <a:xfrm>
              <a:off x="1503956" y="2311050"/>
              <a:ext cx="1290600" cy="521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grpSp>
      <p:sp>
        <p:nvSpPr>
          <p:cNvPr id="430" name="Google Shape;430;p54"/>
          <p:cNvSpPr txBox="1"/>
          <p:nvPr>
            <p:ph idx="2" type="ctrTitle"/>
          </p:nvPr>
        </p:nvSpPr>
        <p:spPr>
          <a:xfrm>
            <a:off x="398125" y="659525"/>
            <a:ext cx="9581700" cy="439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990"/>
              <a:buNone/>
            </a:pPr>
            <a:r>
              <a:rPr b="1" lang="en-US" sz="3020"/>
              <a:t>Ambulance</a:t>
            </a:r>
            <a:r>
              <a:rPr b="1" lang="en-US" sz="3020"/>
              <a:t> </a:t>
            </a:r>
            <a:r>
              <a:rPr b="1" lang="en-US" sz="3020"/>
              <a:t>facts and figures</a:t>
            </a:r>
            <a:endParaRPr b="1" sz="3020"/>
          </a:p>
        </p:txBody>
      </p:sp>
      <p:grpSp>
        <p:nvGrpSpPr>
          <p:cNvPr id="431" name="Google Shape;431;p54"/>
          <p:cNvGrpSpPr/>
          <p:nvPr/>
        </p:nvGrpSpPr>
        <p:grpSpPr>
          <a:xfrm>
            <a:off x="9411165" y="2837226"/>
            <a:ext cx="2471938" cy="2471938"/>
            <a:chOff x="2834102" y="1644818"/>
            <a:chExt cx="1854000" cy="1854000"/>
          </a:xfrm>
        </p:grpSpPr>
        <p:sp>
          <p:nvSpPr>
            <p:cNvPr id="432" name="Google Shape;432;p54"/>
            <p:cNvSpPr/>
            <p:nvPr/>
          </p:nvSpPr>
          <p:spPr>
            <a:xfrm>
              <a:off x="2834102" y="1644818"/>
              <a:ext cx="1854000" cy="1854000"/>
            </a:xfrm>
            <a:prstGeom prst="ellipse">
              <a:avLst/>
            </a:prstGeom>
            <a:solidFill>
              <a:srgbClr val="0D5CDF"/>
            </a:solidFill>
            <a:ln cap="flat" cmpd="sng" w="38100">
              <a:solidFill>
                <a:srgbClr val="A1C2F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4"/>
            <p:cNvSpPr txBox="1"/>
            <p:nvPr/>
          </p:nvSpPr>
          <p:spPr>
            <a:xfrm>
              <a:off x="3142502" y="2311050"/>
              <a:ext cx="1290600" cy="521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100% Funding from 2030 on BEV</a:t>
              </a:r>
              <a:endParaRPr b="0" i="0" sz="2000" u="none" cap="none" strike="noStrike">
                <a:solidFill>
                  <a:srgbClr val="FFFFFF"/>
                </a:solidFill>
                <a:latin typeface="Arial"/>
                <a:ea typeface="Arial"/>
                <a:cs typeface="Arial"/>
                <a:sym typeface="Arial"/>
              </a:endParaRPr>
            </a:p>
          </p:txBody>
        </p:sp>
      </p:grpSp>
      <p:grpSp>
        <p:nvGrpSpPr>
          <p:cNvPr id="434" name="Google Shape;434;p54"/>
          <p:cNvGrpSpPr/>
          <p:nvPr/>
        </p:nvGrpSpPr>
        <p:grpSpPr>
          <a:xfrm>
            <a:off x="145808" y="1462758"/>
            <a:ext cx="2471938" cy="2471938"/>
            <a:chOff x="1212300" y="1644762"/>
            <a:chExt cx="1854000" cy="1854000"/>
          </a:xfrm>
        </p:grpSpPr>
        <p:sp>
          <p:nvSpPr>
            <p:cNvPr id="435" name="Google Shape;435;p54"/>
            <p:cNvSpPr/>
            <p:nvPr/>
          </p:nvSpPr>
          <p:spPr>
            <a:xfrm>
              <a:off x="1212300" y="1644762"/>
              <a:ext cx="1854000" cy="1854000"/>
            </a:xfrm>
            <a:prstGeom prst="ellipse">
              <a:avLst/>
            </a:prstGeom>
            <a:solidFill>
              <a:srgbClr val="0E63F0"/>
            </a:solidFill>
            <a:ln cap="flat" cmpd="sng" w="38100">
              <a:solidFill>
                <a:srgbClr val="A1C2F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4"/>
            <p:cNvSpPr txBox="1"/>
            <p:nvPr/>
          </p:nvSpPr>
          <p:spPr>
            <a:xfrm>
              <a:off x="1503956" y="2311050"/>
              <a:ext cx="1290600" cy="521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12,000</a:t>
              </a:r>
              <a:endParaRPr b="0" i="0" sz="20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fleet size</a:t>
              </a:r>
              <a:endParaRPr b="0" i="0" sz="2000" u="none" cap="none" strike="noStrike">
                <a:solidFill>
                  <a:srgbClr val="FFFFFF"/>
                </a:solidFill>
                <a:latin typeface="Arial"/>
                <a:ea typeface="Arial"/>
                <a:cs typeface="Arial"/>
                <a:sym typeface="Arial"/>
              </a:endParaRPr>
            </a:p>
          </p:txBody>
        </p:sp>
      </p:grpSp>
      <p:grpSp>
        <p:nvGrpSpPr>
          <p:cNvPr id="437" name="Google Shape;437;p54"/>
          <p:cNvGrpSpPr/>
          <p:nvPr/>
        </p:nvGrpSpPr>
        <p:grpSpPr>
          <a:xfrm>
            <a:off x="3655960" y="2366340"/>
            <a:ext cx="2471938" cy="2471938"/>
            <a:chOff x="1212300" y="1644762"/>
            <a:chExt cx="1854000" cy="1854000"/>
          </a:xfrm>
        </p:grpSpPr>
        <p:sp>
          <p:nvSpPr>
            <p:cNvPr id="438" name="Google Shape;438;p54"/>
            <p:cNvSpPr/>
            <p:nvPr/>
          </p:nvSpPr>
          <p:spPr>
            <a:xfrm>
              <a:off x="1212300" y="1644762"/>
              <a:ext cx="1854000" cy="1854000"/>
            </a:xfrm>
            <a:prstGeom prst="ellipse">
              <a:avLst/>
            </a:prstGeom>
            <a:solidFill>
              <a:srgbClr val="0E63F0"/>
            </a:solidFill>
            <a:ln cap="flat" cmpd="sng" w="38100">
              <a:solidFill>
                <a:srgbClr val="A1C2F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54"/>
            <p:cNvSpPr txBox="1"/>
            <p:nvPr/>
          </p:nvSpPr>
          <p:spPr>
            <a:xfrm>
              <a:off x="1503956" y="2311050"/>
              <a:ext cx="1290600" cy="521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grpSp>
      <p:sp>
        <p:nvSpPr>
          <p:cNvPr id="440" name="Google Shape;440;p54"/>
          <p:cNvSpPr txBox="1"/>
          <p:nvPr/>
        </p:nvSpPr>
        <p:spPr>
          <a:xfrm>
            <a:off x="3519600" y="3149164"/>
            <a:ext cx="7259700" cy="86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Arial"/>
              <a:ea typeface="Arial"/>
              <a:cs typeface="Arial"/>
              <a:sym typeface="Arial"/>
            </a:endParaRPr>
          </a:p>
        </p:txBody>
      </p:sp>
      <p:sp>
        <p:nvSpPr>
          <p:cNvPr id="441" name="Google Shape;441;p54"/>
          <p:cNvSpPr txBox="1"/>
          <p:nvPr/>
        </p:nvSpPr>
        <p:spPr>
          <a:xfrm>
            <a:off x="1846840" y="4839841"/>
            <a:ext cx="1852800" cy="695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DCA = 4042</a:t>
            </a:r>
            <a:endParaRPr b="0" i="0" sz="2000" u="none" cap="none" strike="noStrike">
              <a:solidFill>
                <a:srgbClr val="FFFFFF"/>
              </a:solidFill>
              <a:latin typeface="Arial"/>
              <a:ea typeface="Arial"/>
              <a:cs typeface="Arial"/>
              <a:sym typeface="Arial"/>
            </a:endParaRPr>
          </a:p>
        </p:txBody>
      </p:sp>
      <p:sp>
        <p:nvSpPr>
          <p:cNvPr id="442" name="Google Shape;442;p54"/>
          <p:cNvSpPr txBox="1"/>
          <p:nvPr/>
        </p:nvSpPr>
        <p:spPr>
          <a:xfrm>
            <a:off x="3933654" y="3261158"/>
            <a:ext cx="1852800" cy="695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DCA BV </a:t>
            </a:r>
            <a:r>
              <a:rPr lang="en-US" sz="2000">
                <a:solidFill>
                  <a:srgbClr val="FFFFFF"/>
                </a:solidFill>
              </a:rPr>
              <a:t>and</a:t>
            </a:r>
            <a:r>
              <a:rPr b="0" i="0" lang="en-US" sz="2000" u="none" cap="none" strike="noStrike">
                <a:solidFill>
                  <a:srgbClr val="FFFFFF"/>
                </a:solidFill>
                <a:latin typeface="Arial"/>
                <a:ea typeface="Arial"/>
                <a:cs typeface="Arial"/>
                <a:sym typeface="Arial"/>
              </a:rPr>
              <a:t> Conversion National specification</a:t>
            </a:r>
            <a:endParaRPr b="0" i="0" sz="2000" u="none" cap="none" strike="noStrike">
              <a:solidFill>
                <a:srgbClr val="FFFFFF"/>
              </a:solidFill>
              <a:latin typeface="Arial"/>
              <a:ea typeface="Arial"/>
              <a:cs typeface="Arial"/>
              <a:sym typeface="Arial"/>
            </a:endParaRPr>
          </a:p>
        </p:txBody>
      </p:sp>
      <p:grpSp>
        <p:nvGrpSpPr>
          <p:cNvPr id="443" name="Google Shape;443;p54"/>
          <p:cNvGrpSpPr/>
          <p:nvPr/>
        </p:nvGrpSpPr>
        <p:grpSpPr>
          <a:xfrm>
            <a:off x="6418900" y="1548846"/>
            <a:ext cx="3063550" cy="3412658"/>
            <a:chOff x="1212300" y="1644762"/>
            <a:chExt cx="1854000" cy="1854000"/>
          </a:xfrm>
        </p:grpSpPr>
        <p:sp>
          <p:nvSpPr>
            <p:cNvPr id="444" name="Google Shape;444;p54"/>
            <p:cNvSpPr/>
            <p:nvPr/>
          </p:nvSpPr>
          <p:spPr>
            <a:xfrm>
              <a:off x="1212300" y="1644762"/>
              <a:ext cx="1854000" cy="1854000"/>
            </a:xfrm>
            <a:prstGeom prst="ellipse">
              <a:avLst/>
            </a:prstGeom>
            <a:solidFill>
              <a:srgbClr val="0E63F0"/>
            </a:solidFill>
            <a:ln cap="flat" cmpd="sng" w="38100">
              <a:solidFill>
                <a:srgbClr val="A1C2F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54"/>
            <p:cNvSpPr txBox="1"/>
            <p:nvPr/>
          </p:nvSpPr>
          <p:spPr>
            <a:xfrm>
              <a:off x="1503956" y="2311050"/>
              <a:ext cx="1290600" cy="521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grpSp>
      <p:sp>
        <p:nvSpPr>
          <p:cNvPr id="446" name="Google Shape;446;p54"/>
          <p:cNvSpPr txBox="1"/>
          <p:nvPr/>
        </p:nvSpPr>
        <p:spPr>
          <a:xfrm>
            <a:off x="7102316" y="1814255"/>
            <a:ext cx="1774500" cy="28782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0" i="0" lang="en-US" sz="2000" u="none" cap="none" strike="noStrike">
                <a:solidFill>
                  <a:srgbClr val="FFFFFF"/>
                </a:solidFill>
                <a:latin typeface="Arial"/>
                <a:ea typeface="Arial"/>
                <a:cs typeface="Arial"/>
                <a:sym typeface="Arial"/>
              </a:rPr>
              <a:t>5 BEVs (0.12%) in the fleet at present, rising to 78 (2%) by the financial year end</a:t>
            </a:r>
            <a:endParaRPr/>
          </a:p>
        </p:txBody>
      </p:sp>
      <p:graphicFrame>
        <p:nvGraphicFramePr>
          <p:cNvPr id="447" name="Google Shape;447;p54"/>
          <p:cNvGraphicFramePr/>
          <p:nvPr/>
        </p:nvGraphicFramePr>
        <p:xfrm>
          <a:off x="4253909" y="5520070"/>
          <a:ext cx="3000000" cy="3000000"/>
        </p:xfrm>
        <a:graphic>
          <a:graphicData uri="http://schemas.openxmlformats.org/drawingml/2006/table">
            <a:tbl>
              <a:tblPr>
                <a:noFill/>
                <a:tableStyleId>{42944003-45C6-44E7-B00F-51A12F6B2A10}</a:tableStyleId>
              </a:tblPr>
              <a:tblGrid>
                <a:gridCol w="1883900"/>
                <a:gridCol w="689525"/>
                <a:gridCol w="801125"/>
                <a:gridCol w="925225"/>
                <a:gridCol w="1548550"/>
                <a:gridCol w="1575900"/>
              </a:tblGrid>
              <a:tr h="381000">
                <a:tc>
                  <a:txBody>
                    <a:bodyPr/>
                    <a:lstStyle/>
                    <a:p>
                      <a:pPr indent="0" lvl="0" marL="0" rtl="0" algn="l">
                        <a:spcBef>
                          <a:spcPts val="0"/>
                        </a:spcBef>
                        <a:spcAft>
                          <a:spcPts val="0"/>
                        </a:spcAft>
                        <a:buNone/>
                      </a:pPr>
                      <a:r>
                        <a:t/>
                      </a:r>
                      <a:endParaRPr>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b="1" lang="en-US">
                          <a:solidFill>
                            <a:schemeClr val="lt2"/>
                          </a:solidFill>
                        </a:rPr>
                        <a:t>25/26</a:t>
                      </a:r>
                      <a:endParaRPr b="1">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b="1" lang="en-US">
                          <a:solidFill>
                            <a:schemeClr val="lt2"/>
                          </a:solidFill>
                        </a:rPr>
                        <a:t>26/27</a:t>
                      </a:r>
                      <a:endParaRPr b="1">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b="1" lang="en-US">
                          <a:solidFill>
                            <a:schemeClr val="lt2"/>
                          </a:solidFill>
                        </a:rPr>
                        <a:t>27/28</a:t>
                      </a:r>
                      <a:endParaRPr b="1">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b="1" lang="en-US">
                          <a:solidFill>
                            <a:schemeClr val="lt2"/>
                          </a:solidFill>
                        </a:rPr>
                        <a:t>28/29</a:t>
                      </a:r>
                      <a:endParaRPr b="1">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b="1" lang="en-US">
                          <a:solidFill>
                            <a:schemeClr val="lt2"/>
                          </a:solidFill>
                        </a:rPr>
                        <a:t>29/30</a:t>
                      </a:r>
                      <a:endParaRPr b="1">
                        <a:solidFill>
                          <a:schemeClr val="lt2"/>
                        </a:solidFill>
                      </a:endParaRPr>
                    </a:p>
                  </a:txBody>
                  <a:tcPr marT="91425" marB="91425" marR="91425" marL="91425">
                    <a:solidFill>
                      <a:schemeClr val="accent1"/>
                    </a:solidFill>
                  </a:tcPr>
                </a:tc>
              </a:tr>
              <a:tr h="381000">
                <a:tc>
                  <a:txBody>
                    <a:bodyPr/>
                    <a:lstStyle/>
                    <a:p>
                      <a:pPr indent="0" lvl="0" marL="0" rtl="0" algn="l">
                        <a:spcBef>
                          <a:spcPts val="0"/>
                        </a:spcBef>
                        <a:spcAft>
                          <a:spcPts val="0"/>
                        </a:spcAft>
                        <a:buNone/>
                      </a:pPr>
                      <a:r>
                        <a:rPr b="1" lang="en-US">
                          <a:solidFill>
                            <a:schemeClr val="lt2"/>
                          </a:solidFill>
                        </a:rPr>
                        <a:t>Expected BEV DCAs per Trust</a:t>
                      </a:r>
                      <a:endParaRPr b="1">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lang="en-US">
                          <a:solidFill>
                            <a:schemeClr val="lt2"/>
                          </a:solidFill>
                        </a:rPr>
                        <a:t>5</a:t>
                      </a:r>
                      <a:endParaRPr>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lang="en-US">
                          <a:solidFill>
                            <a:schemeClr val="lt2"/>
                          </a:solidFill>
                        </a:rPr>
                        <a:t>10</a:t>
                      </a:r>
                      <a:endParaRPr>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lang="en-US">
                          <a:solidFill>
                            <a:schemeClr val="lt2"/>
                          </a:solidFill>
                        </a:rPr>
                        <a:t>20</a:t>
                      </a:r>
                      <a:endParaRPr>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lang="en-US">
                          <a:solidFill>
                            <a:schemeClr val="lt2"/>
                          </a:solidFill>
                        </a:rPr>
                        <a:t>50% of allocation</a:t>
                      </a:r>
                      <a:endParaRPr>
                        <a:solidFill>
                          <a:schemeClr val="lt2"/>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lang="en-US">
                          <a:solidFill>
                            <a:schemeClr val="lt2"/>
                          </a:solidFill>
                        </a:rPr>
                        <a:t>75% of allocation</a:t>
                      </a:r>
                      <a:endParaRPr>
                        <a:solidFill>
                          <a:schemeClr val="lt2"/>
                        </a:solidFill>
                      </a:endParaRPr>
                    </a:p>
                  </a:txBody>
                  <a:tcPr marT="91425" marB="91425" marR="91425" marL="91425">
                    <a:solidFill>
                      <a:schemeClr val="accen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7"/>
          <p:cNvSpPr/>
          <p:nvPr/>
        </p:nvSpPr>
        <p:spPr>
          <a:xfrm>
            <a:off x="690577" y="573798"/>
            <a:ext cx="4456800" cy="9942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184" name="Google Shape;184;p37"/>
          <p:cNvSpPr/>
          <p:nvPr/>
        </p:nvSpPr>
        <p:spPr>
          <a:xfrm>
            <a:off x="690577" y="573798"/>
            <a:ext cx="105000" cy="994200"/>
          </a:xfrm>
          <a:prstGeom prst="rect">
            <a:avLst/>
          </a:prstGeom>
          <a:solidFill>
            <a:srgbClr val="4F81BD"/>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rgbClr val="FFFFFF"/>
              </a:solidFill>
            </a:endParaRPr>
          </a:p>
        </p:txBody>
      </p:sp>
      <p:sp>
        <p:nvSpPr>
          <p:cNvPr id="185" name="Google Shape;185;p37"/>
          <p:cNvSpPr/>
          <p:nvPr/>
        </p:nvSpPr>
        <p:spPr>
          <a:xfrm>
            <a:off x="5879936" y="520150"/>
            <a:ext cx="4456800" cy="9942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186" name="Google Shape;186;p37"/>
          <p:cNvSpPr/>
          <p:nvPr/>
        </p:nvSpPr>
        <p:spPr>
          <a:xfrm>
            <a:off x="5879936" y="520150"/>
            <a:ext cx="105000" cy="994200"/>
          </a:xfrm>
          <a:prstGeom prst="rect">
            <a:avLst/>
          </a:prstGeom>
          <a:solidFill>
            <a:srgbClr val="C0504D"/>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187" name="Google Shape;187;p37"/>
          <p:cNvSpPr/>
          <p:nvPr/>
        </p:nvSpPr>
        <p:spPr>
          <a:xfrm>
            <a:off x="690577" y="2039325"/>
            <a:ext cx="4456800" cy="9942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188" name="Google Shape;188;p37"/>
          <p:cNvSpPr/>
          <p:nvPr/>
        </p:nvSpPr>
        <p:spPr>
          <a:xfrm>
            <a:off x="690577" y="2039325"/>
            <a:ext cx="105000" cy="994200"/>
          </a:xfrm>
          <a:prstGeom prst="rect">
            <a:avLst/>
          </a:prstGeom>
          <a:solidFill>
            <a:srgbClr val="9BBB59"/>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rgbClr val="FFFFFF"/>
              </a:solidFill>
            </a:endParaRPr>
          </a:p>
        </p:txBody>
      </p:sp>
      <p:sp>
        <p:nvSpPr>
          <p:cNvPr id="189" name="Google Shape;189;p37"/>
          <p:cNvSpPr/>
          <p:nvPr/>
        </p:nvSpPr>
        <p:spPr>
          <a:xfrm>
            <a:off x="5879936" y="1969670"/>
            <a:ext cx="4456800" cy="9942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190" name="Google Shape;190;p37"/>
          <p:cNvSpPr/>
          <p:nvPr/>
        </p:nvSpPr>
        <p:spPr>
          <a:xfrm>
            <a:off x="5879936" y="1969670"/>
            <a:ext cx="105000" cy="994200"/>
          </a:xfrm>
          <a:prstGeom prst="rect">
            <a:avLst/>
          </a:prstGeom>
          <a:solidFill>
            <a:srgbClr val="8064A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191" name="Google Shape;191;p37"/>
          <p:cNvSpPr/>
          <p:nvPr/>
        </p:nvSpPr>
        <p:spPr>
          <a:xfrm>
            <a:off x="690599" y="3471895"/>
            <a:ext cx="4456800" cy="9942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192" name="Google Shape;192;p37"/>
          <p:cNvSpPr/>
          <p:nvPr/>
        </p:nvSpPr>
        <p:spPr>
          <a:xfrm>
            <a:off x="690599" y="3471895"/>
            <a:ext cx="105000" cy="994200"/>
          </a:xfrm>
          <a:prstGeom prst="rect">
            <a:avLst/>
          </a:prstGeom>
          <a:solidFill>
            <a:srgbClr val="A7A7A7"/>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rgbClr val="FFFFFF"/>
              </a:solidFill>
            </a:endParaRPr>
          </a:p>
        </p:txBody>
      </p:sp>
      <p:sp>
        <p:nvSpPr>
          <p:cNvPr id="193" name="Google Shape;193;p37"/>
          <p:cNvSpPr txBox="1"/>
          <p:nvPr/>
        </p:nvSpPr>
        <p:spPr>
          <a:xfrm>
            <a:off x="2027855" y="668803"/>
            <a:ext cx="3703500" cy="2808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US" sz="1600">
                <a:solidFill>
                  <a:srgbClr val="434343"/>
                </a:solidFill>
              </a:rPr>
              <a:t>Welcome and housekeeping</a:t>
            </a:r>
            <a:endParaRPr b="1" sz="1600">
              <a:solidFill>
                <a:srgbClr val="434343"/>
              </a:solidFill>
            </a:endParaRPr>
          </a:p>
        </p:txBody>
      </p:sp>
      <p:sp>
        <p:nvSpPr>
          <p:cNvPr id="194" name="Google Shape;194;p37"/>
          <p:cNvSpPr txBox="1"/>
          <p:nvPr/>
        </p:nvSpPr>
        <p:spPr>
          <a:xfrm>
            <a:off x="2027897" y="1006694"/>
            <a:ext cx="3616200" cy="2808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rgbClr val="000000"/>
              </a:buClr>
              <a:buSzPts val="900"/>
              <a:buFont typeface="Arial"/>
              <a:buNone/>
            </a:pPr>
            <a:r>
              <a:rPr lang="en-US" sz="1600">
                <a:solidFill>
                  <a:srgbClr val="434343"/>
                </a:solidFill>
              </a:rPr>
              <a:t>Introductions to CCS and EoECPH</a:t>
            </a:r>
            <a:endParaRPr sz="1600">
              <a:solidFill>
                <a:srgbClr val="434343"/>
              </a:solidFill>
            </a:endParaRPr>
          </a:p>
        </p:txBody>
      </p:sp>
      <p:sp>
        <p:nvSpPr>
          <p:cNvPr id="195" name="Google Shape;195;p37"/>
          <p:cNvSpPr txBox="1"/>
          <p:nvPr/>
        </p:nvSpPr>
        <p:spPr>
          <a:xfrm>
            <a:off x="7217251" y="615154"/>
            <a:ext cx="3674700" cy="2808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US" sz="1600">
                <a:solidFill>
                  <a:srgbClr val="434343"/>
                </a:solidFill>
              </a:rPr>
              <a:t>PSSV performance </a:t>
            </a:r>
            <a:endParaRPr b="1" sz="1600">
              <a:solidFill>
                <a:srgbClr val="434343"/>
              </a:solidFill>
            </a:endParaRPr>
          </a:p>
        </p:txBody>
      </p:sp>
      <p:sp>
        <p:nvSpPr>
          <p:cNvPr id="196" name="Google Shape;196;p37"/>
          <p:cNvSpPr txBox="1"/>
          <p:nvPr/>
        </p:nvSpPr>
        <p:spPr>
          <a:xfrm>
            <a:off x="7217255" y="953045"/>
            <a:ext cx="3405900" cy="7734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rgbClr val="000000"/>
              </a:buClr>
              <a:buSzPts val="900"/>
              <a:buFont typeface="Arial"/>
              <a:buNone/>
            </a:pPr>
            <a:r>
              <a:rPr lang="en-US" sz="1600">
                <a:solidFill>
                  <a:srgbClr val="434343"/>
                </a:solidFill>
              </a:rPr>
              <a:t>Overview of the performance of previous CCS PSSV agreements and the ambulance sector </a:t>
            </a:r>
            <a:endParaRPr sz="1600">
              <a:solidFill>
                <a:srgbClr val="434343"/>
              </a:solidFill>
            </a:endParaRPr>
          </a:p>
        </p:txBody>
      </p:sp>
      <p:sp>
        <p:nvSpPr>
          <p:cNvPr id="197" name="Google Shape;197;p37"/>
          <p:cNvSpPr txBox="1"/>
          <p:nvPr/>
        </p:nvSpPr>
        <p:spPr>
          <a:xfrm>
            <a:off x="2027897" y="2134330"/>
            <a:ext cx="3616200" cy="280800"/>
          </a:xfrm>
          <a:prstGeom prst="rect">
            <a:avLst/>
          </a:prstGeom>
          <a:noFill/>
          <a:ln>
            <a:noFill/>
          </a:ln>
        </p:spPr>
        <p:txBody>
          <a:bodyPr anchorCtr="0" anchor="b" bIns="17150" lIns="34300" spcFirstLastPara="1" rIns="34300" wrap="square" tIns="17150">
            <a:spAutoFit/>
          </a:bodyPr>
          <a:lstStyle/>
          <a:p>
            <a:pPr indent="0" lvl="0" marL="0" rtl="0" algn="l">
              <a:spcBef>
                <a:spcPts val="0"/>
              </a:spcBef>
              <a:spcAft>
                <a:spcPts val="0"/>
              </a:spcAft>
              <a:buClr>
                <a:srgbClr val="000000"/>
              </a:buClr>
              <a:buFont typeface="Arial"/>
              <a:buNone/>
            </a:pPr>
            <a:r>
              <a:rPr b="1" lang="en-US" sz="1600">
                <a:solidFill>
                  <a:srgbClr val="434343"/>
                </a:solidFill>
              </a:rPr>
              <a:t>Commercial strategy </a:t>
            </a:r>
            <a:endParaRPr b="1" sz="1600">
              <a:solidFill>
                <a:srgbClr val="434343"/>
              </a:solidFill>
            </a:endParaRPr>
          </a:p>
        </p:txBody>
      </p:sp>
      <p:sp>
        <p:nvSpPr>
          <p:cNvPr id="198" name="Google Shape;198;p37"/>
          <p:cNvSpPr txBox="1"/>
          <p:nvPr/>
        </p:nvSpPr>
        <p:spPr>
          <a:xfrm>
            <a:off x="2027896" y="2472221"/>
            <a:ext cx="3405900" cy="773400"/>
          </a:xfrm>
          <a:prstGeom prst="rect">
            <a:avLst/>
          </a:prstGeom>
          <a:noFill/>
          <a:ln>
            <a:noFill/>
          </a:ln>
        </p:spPr>
        <p:txBody>
          <a:bodyPr anchorCtr="0" anchor="t" bIns="17150" lIns="34300" spcFirstLastPara="1" rIns="34300" wrap="square" tIns="17150">
            <a:spAutoFit/>
          </a:bodyPr>
          <a:lstStyle/>
          <a:p>
            <a:pPr indent="0" lvl="0" marL="0" rtl="0" algn="l">
              <a:lnSpc>
                <a:spcPct val="100000"/>
              </a:lnSpc>
              <a:spcBef>
                <a:spcPts val="0"/>
              </a:spcBef>
              <a:spcAft>
                <a:spcPts val="0"/>
              </a:spcAft>
              <a:buClr>
                <a:srgbClr val="000000"/>
              </a:buClr>
              <a:buSzPts val="900"/>
              <a:buFont typeface="Arial"/>
              <a:buNone/>
            </a:pPr>
            <a:r>
              <a:rPr lang="en-US" sz="1600">
                <a:solidFill>
                  <a:srgbClr val="434343"/>
                </a:solidFill>
              </a:rPr>
              <a:t>High level overview of the commercial approach </a:t>
            </a:r>
            <a:r>
              <a:rPr lang="en-US" sz="1600">
                <a:solidFill>
                  <a:srgbClr val="434343"/>
                </a:solidFill>
              </a:rPr>
              <a:t>including</a:t>
            </a:r>
            <a:r>
              <a:rPr lang="en-US" sz="1600">
                <a:solidFill>
                  <a:srgbClr val="434343"/>
                </a:solidFill>
              </a:rPr>
              <a:t> the lotting strategy</a:t>
            </a:r>
            <a:endParaRPr sz="1600">
              <a:solidFill>
                <a:srgbClr val="434343"/>
              </a:solidFill>
            </a:endParaRPr>
          </a:p>
        </p:txBody>
      </p:sp>
      <p:sp>
        <p:nvSpPr>
          <p:cNvPr id="199" name="Google Shape;199;p37"/>
          <p:cNvSpPr txBox="1"/>
          <p:nvPr/>
        </p:nvSpPr>
        <p:spPr>
          <a:xfrm>
            <a:off x="7217236" y="2064683"/>
            <a:ext cx="3674700" cy="280800"/>
          </a:xfrm>
          <a:prstGeom prst="rect">
            <a:avLst/>
          </a:prstGeom>
          <a:noFill/>
          <a:ln>
            <a:noFill/>
          </a:ln>
        </p:spPr>
        <p:txBody>
          <a:bodyPr anchorCtr="0" anchor="b" bIns="17150" lIns="34300" spcFirstLastPara="1" rIns="34300" wrap="square" tIns="17150">
            <a:spAutoFit/>
          </a:bodyPr>
          <a:lstStyle/>
          <a:p>
            <a:pPr indent="0" lvl="0" marL="0" rtl="0" algn="l">
              <a:spcBef>
                <a:spcPts val="0"/>
              </a:spcBef>
              <a:spcAft>
                <a:spcPts val="0"/>
              </a:spcAft>
              <a:buClr>
                <a:srgbClr val="000000"/>
              </a:buClr>
              <a:buFont typeface="Arial"/>
              <a:buNone/>
            </a:pPr>
            <a:r>
              <a:rPr b="1" lang="en-US" sz="1600">
                <a:solidFill>
                  <a:srgbClr val="434343"/>
                </a:solidFill>
              </a:rPr>
              <a:t>Supplier </a:t>
            </a:r>
            <a:r>
              <a:rPr b="1" lang="en-US" sz="1600">
                <a:solidFill>
                  <a:srgbClr val="434343"/>
                </a:solidFill>
              </a:rPr>
              <a:t>requirements</a:t>
            </a:r>
            <a:r>
              <a:rPr b="1" lang="en-US" sz="1600">
                <a:solidFill>
                  <a:srgbClr val="434343"/>
                </a:solidFill>
              </a:rPr>
              <a:t> </a:t>
            </a:r>
            <a:endParaRPr b="1" sz="1600">
              <a:solidFill>
                <a:srgbClr val="434343"/>
              </a:solidFill>
            </a:endParaRPr>
          </a:p>
        </p:txBody>
      </p:sp>
      <p:sp>
        <p:nvSpPr>
          <p:cNvPr id="200" name="Google Shape;200;p37"/>
          <p:cNvSpPr txBox="1"/>
          <p:nvPr/>
        </p:nvSpPr>
        <p:spPr>
          <a:xfrm>
            <a:off x="7217255" y="2402565"/>
            <a:ext cx="3405900" cy="527100"/>
          </a:xfrm>
          <a:prstGeom prst="rect">
            <a:avLst/>
          </a:prstGeom>
          <a:noFill/>
          <a:ln>
            <a:noFill/>
          </a:ln>
        </p:spPr>
        <p:txBody>
          <a:bodyPr anchorCtr="0" anchor="t" bIns="17150" lIns="34300" spcFirstLastPara="1" rIns="34300" wrap="square" tIns="17150">
            <a:spAutoFit/>
          </a:bodyPr>
          <a:lstStyle/>
          <a:p>
            <a:pPr indent="0" lvl="0" marL="0" rtl="0" algn="l">
              <a:spcBef>
                <a:spcPts val="0"/>
              </a:spcBef>
              <a:spcAft>
                <a:spcPts val="0"/>
              </a:spcAft>
              <a:buClr>
                <a:schemeClr val="dk1"/>
              </a:buClr>
              <a:buSzPts val="900"/>
              <a:buFont typeface="Arial"/>
              <a:buNone/>
            </a:pPr>
            <a:r>
              <a:rPr lang="en-US" sz="1600">
                <a:solidFill>
                  <a:srgbClr val="434343"/>
                </a:solidFill>
              </a:rPr>
              <a:t>An overview of what is required from suppliers for the agreement</a:t>
            </a:r>
            <a:endParaRPr sz="1600">
              <a:solidFill>
                <a:srgbClr val="434343"/>
              </a:solidFill>
            </a:endParaRPr>
          </a:p>
        </p:txBody>
      </p:sp>
      <p:sp>
        <p:nvSpPr>
          <p:cNvPr id="201" name="Google Shape;201;p37"/>
          <p:cNvSpPr txBox="1"/>
          <p:nvPr/>
        </p:nvSpPr>
        <p:spPr>
          <a:xfrm>
            <a:off x="2007619" y="3566900"/>
            <a:ext cx="3616200" cy="2808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US" sz="1600">
                <a:solidFill>
                  <a:srgbClr val="434343"/>
                </a:solidFill>
              </a:rPr>
              <a:t>Q&amp;A</a:t>
            </a:r>
            <a:endParaRPr b="1" sz="1600">
              <a:solidFill>
                <a:srgbClr val="434343"/>
              </a:solidFill>
            </a:endParaRPr>
          </a:p>
        </p:txBody>
      </p:sp>
      <p:sp>
        <p:nvSpPr>
          <p:cNvPr id="202" name="Google Shape;202;p37"/>
          <p:cNvSpPr txBox="1"/>
          <p:nvPr/>
        </p:nvSpPr>
        <p:spPr>
          <a:xfrm>
            <a:off x="2007639" y="3904799"/>
            <a:ext cx="2716800" cy="773400"/>
          </a:xfrm>
          <a:prstGeom prst="rect">
            <a:avLst/>
          </a:prstGeom>
          <a:noFill/>
          <a:ln>
            <a:noFill/>
          </a:ln>
        </p:spPr>
        <p:txBody>
          <a:bodyPr anchorCtr="0" anchor="t" bIns="17150" lIns="34300" spcFirstLastPara="1" rIns="34300" wrap="square" tIns="17150">
            <a:spAutoFit/>
          </a:bodyPr>
          <a:lstStyle/>
          <a:p>
            <a:pPr indent="0" lvl="0" marL="0" rtl="0" algn="l">
              <a:spcBef>
                <a:spcPts val="0"/>
              </a:spcBef>
              <a:spcAft>
                <a:spcPts val="0"/>
              </a:spcAft>
              <a:buClr>
                <a:schemeClr val="dk1"/>
              </a:buClr>
              <a:buSzPts val="900"/>
              <a:buFont typeface="Arial"/>
              <a:buNone/>
            </a:pPr>
            <a:r>
              <a:rPr lang="en-US" sz="1600">
                <a:solidFill>
                  <a:srgbClr val="434343"/>
                </a:solidFill>
              </a:rPr>
              <a:t>Your opportunity to ask questions and to help shape the agreement</a:t>
            </a:r>
            <a:endParaRPr sz="1600">
              <a:solidFill>
                <a:srgbClr val="434343"/>
              </a:solidFill>
            </a:endParaRPr>
          </a:p>
        </p:txBody>
      </p:sp>
      <p:sp>
        <p:nvSpPr>
          <p:cNvPr id="203" name="Google Shape;203;p37"/>
          <p:cNvSpPr txBox="1"/>
          <p:nvPr/>
        </p:nvSpPr>
        <p:spPr>
          <a:xfrm>
            <a:off x="1118578" y="819877"/>
            <a:ext cx="717600" cy="2808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US" sz="1600">
                <a:solidFill>
                  <a:srgbClr val="4F81BD"/>
                </a:solidFill>
              </a:rPr>
              <a:t>01.</a:t>
            </a:r>
            <a:endParaRPr sz="1600"/>
          </a:p>
        </p:txBody>
      </p:sp>
      <p:sp>
        <p:nvSpPr>
          <p:cNvPr id="204" name="Google Shape;204;p37"/>
          <p:cNvSpPr txBox="1"/>
          <p:nvPr/>
        </p:nvSpPr>
        <p:spPr>
          <a:xfrm>
            <a:off x="6264540" y="766234"/>
            <a:ext cx="673200" cy="2808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US" sz="1600">
                <a:solidFill>
                  <a:srgbClr val="C0504D"/>
                </a:solidFill>
              </a:rPr>
              <a:t>02.</a:t>
            </a:r>
            <a:endParaRPr sz="1600"/>
          </a:p>
        </p:txBody>
      </p:sp>
      <p:sp>
        <p:nvSpPr>
          <p:cNvPr id="205" name="Google Shape;205;p37"/>
          <p:cNvSpPr txBox="1"/>
          <p:nvPr/>
        </p:nvSpPr>
        <p:spPr>
          <a:xfrm>
            <a:off x="1066503" y="2285410"/>
            <a:ext cx="690300" cy="2808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US" sz="1600">
                <a:solidFill>
                  <a:srgbClr val="9BBB59"/>
                </a:solidFill>
              </a:rPr>
              <a:t>03.</a:t>
            </a:r>
            <a:endParaRPr sz="1600"/>
          </a:p>
        </p:txBody>
      </p:sp>
      <p:sp>
        <p:nvSpPr>
          <p:cNvPr id="206" name="Google Shape;206;p37"/>
          <p:cNvSpPr txBox="1"/>
          <p:nvPr/>
        </p:nvSpPr>
        <p:spPr>
          <a:xfrm>
            <a:off x="6283531" y="2215782"/>
            <a:ext cx="717600" cy="2808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US" sz="1600">
                <a:solidFill>
                  <a:srgbClr val="8064A2"/>
                </a:solidFill>
              </a:rPr>
              <a:t>04.</a:t>
            </a:r>
            <a:endParaRPr sz="1600"/>
          </a:p>
        </p:txBody>
      </p:sp>
      <p:sp>
        <p:nvSpPr>
          <p:cNvPr id="207" name="Google Shape;207;p37"/>
          <p:cNvSpPr txBox="1"/>
          <p:nvPr/>
        </p:nvSpPr>
        <p:spPr>
          <a:xfrm>
            <a:off x="1071375" y="3717990"/>
            <a:ext cx="717600" cy="2808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US" sz="1600">
                <a:solidFill>
                  <a:srgbClr val="A7A7A7"/>
                </a:solidFill>
              </a:rPr>
              <a:t>05.</a:t>
            </a:r>
            <a:endParaRPr sz="1600">
              <a:solidFill>
                <a:srgbClr val="A7A7A7"/>
              </a:solidFill>
            </a:endParaRPr>
          </a:p>
        </p:txBody>
      </p:sp>
      <p:sp>
        <p:nvSpPr>
          <p:cNvPr id="208" name="Google Shape;208;p37"/>
          <p:cNvSpPr/>
          <p:nvPr/>
        </p:nvSpPr>
        <p:spPr>
          <a:xfrm>
            <a:off x="5878079" y="3461548"/>
            <a:ext cx="4456800" cy="9942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209" name="Google Shape;209;p37"/>
          <p:cNvSpPr/>
          <p:nvPr/>
        </p:nvSpPr>
        <p:spPr>
          <a:xfrm>
            <a:off x="5878079" y="3461548"/>
            <a:ext cx="105000" cy="994200"/>
          </a:xfrm>
          <a:prstGeom prst="rect">
            <a:avLst/>
          </a:prstGeom>
          <a:solidFill>
            <a:srgbClr val="53535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210" name="Google Shape;210;p37"/>
          <p:cNvSpPr txBox="1"/>
          <p:nvPr/>
        </p:nvSpPr>
        <p:spPr>
          <a:xfrm>
            <a:off x="7195098" y="3556552"/>
            <a:ext cx="3616200" cy="2808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US" sz="1600">
                <a:solidFill>
                  <a:srgbClr val="434343"/>
                </a:solidFill>
              </a:rPr>
              <a:t>Next steps</a:t>
            </a:r>
            <a:endParaRPr b="1" sz="1600">
              <a:solidFill>
                <a:srgbClr val="434343"/>
              </a:solidFill>
            </a:endParaRPr>
          </a:p>
        </p:txBody>
      </p:sp>
      <p:sp>
        <p:nvSpPr>
          <p:cNvPr id="211" name="Google Shape;211;p37"/>
          <p:cNvSpPr txBox="1"/>
          <p:nvPr/>
        </p:nvSpPr>
        <p:spPr>
          <a:xfrm>
            <a:off x="7195141" y="3894447"/>
            <a:ext cx="3703500" cy="527100"/>
          </a:xfrm>
          <a:prstGeom prst="rect">
            <a:avLst/>
          </a:prstGeom>
          <a:noFill/>
          <a:ln>
            <a:noFill/>
          </a:ln>
        </p:spPr>
        <p:txBody>
          <a:bodyPr anchorCtr="0" anchor="t" bIns="17150" lIns="34300" spcFirstLastPara="1" rIns="34300" wrap="square" tIns="17150">
            <a:spAutoFit/>
          </a:bodyPr>
          <a:lstStyle/>
          <a:p>
            <a:pPr indent="0" lvl="0" marL="0" rtl="0" algn="l">
              <a:spcBef>
                <a:spcPts val="0"/>
              </a:spcBef>
              <a:spcAft>
                <a:spcPts val="0"/>
              </a:spcAft>
              <a:buClr>
                <a:schemeClr val="dk1"/>
              </a:buClr>
              <a:buSzPts val="900"/>
              <a:buFont typeface="Arial"/>
              <a:buNone/>
            </a:pPr>
            <a:r>
              <a:rPr lang="en-US" sz="1600">
                <a:solidFill>
                  <a:srgbClr val="434343"/>
                </a:solidFill>
              </a:rPr>
              <a:t>Timeline of what to expect next and some hints &amp; tips</a:t>
            </a:r>
            <a:endParaRPr sz="1600">
              <a:solidFill>
                <a:srgbClr val="434343"/>
              </a:solidFill>
            </a:endParaRPr>
          </a:p>
        </p:txBody>
      </p:sp>
      <p:sp>
        <p:nvSpPr>
          <p:cNvPr id="212" name="Google Shape;212;p37"/>
          <p:cNvSpPr txBox="1"/>
          <p:nvPr/>
        </p:nvSpPr>
        <p:spPr>
          <a:xfrm>
            <a:off x="6258854" y="3707643"/>
            <a:ext cx="717600" cy="2808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US" sz="1600">
                <a:solidFill>
                  <a:srgbClr val="535353"/>
                </a:solidFill>
              </a:rPr>
              <a:t>06.</a:t>
            </a:r>
            <a:endParaRPr sz="1600">
              <a:solidFill>
                <a:srgbClr val="535353"/>
              </a:solidFill>
            </a:endParaRPr>
          </a:p>
        </p:txBody>
      </p:sp>
      <p:sp>
        <p:nvSpPr>
          <p:cNvPr id="213" name="Google Shape;213;p37"/>
          <p:cNvSpPr/>
          <p:nvPr/>
        </p:nvSpPr>
        <p:spPr>
          <a:xfrm>
            <a:off x="690599" y="4904465"/>
            <a:ext cx="4456800" cy="9942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600">
              <a:solidFill>
                <a:srgbClr val="FFFFFF"/>
              </a:solidFill>
            </a:endParaRPr>
          </a:p>
        </p:txBody>
      </p:sp>
      <p:sp>
        <p:nvSpPr>
          <p:cNvPr id="214" name="Google Shape;214;p37"/>
          <p:cNvSpPr/>
          <p:nvPr/>
        </p:nvSpPr>
        <p:spPr>
          <a:xfrm>
            <a:off x="690599" y="4904465"/>
            <a:ext cx="105000" cy="994200"/>
          </a:xfrm>
          <a:prstGeom prst="rect">
            <a:avLst/>
          </a:prstGeom>
          <a:solidFill>
            <a:srgbClr val="F79646"/>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rgbClr val="FFFFFF"/>
              </a:solidFill>
            </a:endParaRPr>
          </a:p>
        </p:txBody>
      </p:sp>
      <p:sp>
        <p:nvSpPr>
          <p:cNvPr id="215" name="Google Shape;215;p37"/>
          <p:cNvSpPr txBox="1"/>
          <p:nvPr/>
        </p:nvSpPr>
        <p:spPr>
          <a:xfrm>
            <a:off x="2007619" y="4999469"/>
            <a:ext cx="3616200" cy="2808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US" sz="1600">
                <a:solidFill>
                  <a:srgbClr val="434343"/>
                </a:solidFill>
              </a:rPr>
              <a:t>Closing remarks </a:t>
            </a:r>
            <a:endParaRPr b="1" sz="1600">
              <a:solidFill>
                <a:srgbClr val="434343"/>
              </a:solidFill>
            </a:endParaRPr>
          </a:p>
        </p:txBody>
      </p:sp>
      <p:sp>
        <p:nvSpPr>
          <p:cNvPr id="216" name="Google Shape;216;p37"/>
          <p:cNvSpPr txBox="1"/>
          <p:nvPr/>
        </p:nvSpPr>
        <p:spPr>
          <a:xfrm>
            <a:off x="2007639" y="5337369"/>
            <a:ext cx="2716800" cy="773400"/>
          </a:xfrm>
          <a:prstGeom prst="rect">
            <a:avLst/>
          </a:prstGeom>
          <a:noFill/>
          <a:ln>
            <a:noFill/>
          </a:ln>
        </p:spPr>
        <p:txBody>
          <a:bodyPr anchorCtr="0" anchor="t" bIns="17150" lIns="34300" spcFirstLastPara="1" rIns="34300" wrap="square" tIns="17150">
            <a:spAutoFit/>
          </a:bodyPr>
          <a:lstStyle/>
          <a:p>
            <a:pPr indent="0" lvl="0" marL="0" rtl="0" algn="l">
              <a:spcBef>
                <a:spcPts val="0"/>
              </a:spcBef>
              <a:spcAft>
                <a:spcPts val="0"/>
              </a:spcAft>
              <a:buClr>
                <a:schemeClr val="dk1"/>
              </a:buClr>
              <a:buSzPts val="900"/>
              <a:buFont typeface="Arial"/>
              <a:buNone/>
            </a:pPr>
            <a:r>
              <a:rPr lang="en-US" sz="1600">
                <a:solidFill>
                  <a:srgbClr val="434343"/>
                </a:solidFill>
              </a:rPr>
              <a:t>A thank you for attending and contributing to the session</a:t>
            </a:r>
            <a:endParaRPr sz="1600">
              <a:solidFill>
                <a:srgbClr val="434343"/>
              </a:solidFill>
            </a:endParaRPr>
          </a:p>
        </p:txBody>
      </p:sp>
      <p:sp>
        <p:nvSpPr>
          <p:cNvPr id="217" name="Google Shape;217;p37"/>
          <p:cNvSpPr txBox="1"/>
          <p:nvPr/>
        </p:nvSpPr>
        <p:spPr>
          <a:xfrm>
            <a:off x="1071375" y="5150560"/>
            <a:ext cx="717600" cy="2808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US" sz="1600">
                <a:solidFill>
                  <a:srgbClr val="F79646"/>
                </a:solidFill>
              </a:rPr>
              <a:t>07.</a:t>
            </a:r>
            <a:endParaRPr sz="1600">
              <a:solidFill>
                <a:srgbClr val="F7964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5"/>
          <p:cNvSpPr txBox="1"/>
          <p:nvPr>
            <p:ph idx="2" type="ctrTitle"/>
          </p:nvPr>
        </p:nvSpPr>
        <p:spPr>
          <a:xfrm>
            <a:off x="398125" y="659525"/>
            <a:ext cx="9581700" cy="439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990"/>
              <a:buNone/>
            </a:pPr>
            <a:r>
              <a:rPr b="1" lang="en-US" sz="3020"/>
              <a:t>Base vehicle (lot 8) future requirements </a:t>
            </a:r>
            <a:endParaRPr b="1" sz="3020"/>
          </a:p>
        </p:txBody>
      </p:sp>
      <p:sp>
        <p:nvSpPr>
          <p:cNvPr id="453" name="Google Shape;453;p55"/>
          <p:cNvSpPr txBox="1"/>
          <p:nvPr>
            <p:ph idx="4294967295" type="ctrTitle"/>
          </p:nvPr>
        </p:nvSpPr>
        <p:spPr>
          <a:xfrm>
            <a:off x="378950" y="1668050"/>
            <a:ext cx="9909300" cy="4617600"/>
          </a:xfrm>
          <a:prstGeom prst="rect">
            <a:avLst/>
          </a:prstGeom>
          <a:noFill/>
          <a:ln>
            <a:noFill/>
          </a:ln>
        </p:spPr>
        <p:txBody>
          <a:bodyPr anchorCtr="0" anchor="t" bIns="121900" lIns="121900" spcFirstLastPara="1" rIns="121900" wrap="square" tIns="121900">
            <a:normAutofit fontScale="90000"/>
          </a:bodyPr>
          <a:lstStyle/>
          <a:p>
            <a:pPr indent="-344169" lvl="0" marL="457200" marR="0" rtl="0" algn="l">
              <a:lnSpc>
                <a:spcPct val="100000"/>
              </a:lnSpc>
              <a:spcBef>
                <a:spcPts val="0"/>
              </a:spcBef>
              <a:spcAft>
                <a:spcPts val="0"/>
              </a:spcAft>
              <a:buClr>
                <a:schemeClr val="dk1"/>
              </a:buClr>
              <a:buSzPct val="100000"/>
              <a:buFont typeface="Arial"/>
              <a:buChar char="●"/>
            </a:pPr>
            <a:r>
              <a:rPr b="0" i="0" lang="en-US" sz="2022" u="none" cap="none" strike="noStrike">
                <a:solidFill>
                  <a:schemeClr val="dk1"/>
                </a:solidFill>
                <a:latin typeface="Arial"/>
                <a:ea typeface="Arial"/>
                <a:cs typeface="Arial"/>
                <a:sym typeface="Arial"/>
              </a:rPr>
              <a:t>vehicles will be listed at framework level with pricing managed by CCS</a:t>
            </a:r>
            <a:endParaRPr b="0" i="0" sz="2022" u="none" cap="none" strike="noStrike">
              <a:solidFill>
                <a:schemeClr val="dk1"/>
              </a:solidFill>
              <a:latin typeface="Arial"/>
              <a:ea typeface="Arial"/>
              <a:cs typeface="Arial"/>
              <a:sym typeface="Arial"/>
            </a:endParaRPr>
          </a:p>
          <a:p>
            <a:pPr indent="-344169" lvl="0" marL="457200" marR="0" rtl="0" algn="l">
              <a:lnSpc>
                <a:spcPct val="100000"/>
              </a:lnSpc>
              <a:spcBef>
                <a:spcPts val="0"/>
              </a:spcBef>
              <a:spcAft>
                <a:spcPts val="0"/>
              </a:spcAft>
              <a:buSzPct val="100000"/>
              <a:buFont typeface="Arial"/>
              <a:buChar char="●"/>
            </a:pPr>
            <a:r>
              <a:rPr b="0" i="0" lang="en-US" sz="2022" u="none" cap="none" strike="noStrike">
                <a:solidFill>
                  <a:schemeClr val="dk1"/>
                </a:solidFill>
                <a:latin typeface="Arial"/>
                <a:ea typeface="Arial"/>
                <a:cs typeface="Arial"/>
                <a:sym typeface="Arial"/>
              </a:rPr>
              <a:t>vehicle(s) need to meet the </a:t>
            </a:r>
            <a:r>
              <a:rPr b="0" i="0" lang="en-US" sz="2022" u="none" cap="none" strike="noStrike">
                <a:latin typeface="Arial"/>
                <a:ea typeface="Arial"/>
                <a:cs typeface="Arial"/>
                <a:sym typeface="Arial"/>
              </a:rPr>
              <a:t>DCA</a:t>
            </a:r>
            <a:r>
              <a:rPr b="0" i="0" lang="en-US" sz="2022" u="none" cap="none" strike="noStrike">
                <a:solidFill>
                  <a:schemeClr val="dk1"/>
                </a:solidFill>
                <a:latin typeface="Arial"/>
                <a:ea typeface="Arial"/>
                <a:cs typeface="Arial"/>
                <a:sym typeface="Arial"/>
              </a:rPr>
              <a:t> national specification </a:t>
            </a:r>
            <a:endParaRPr b="0" i="0" sz="2022" u="none" cap="none" strike="noStrike">
              <a:solidFill>
                <a:schemeClr val="dk1"/>
              </a:solidFill>
              <a:latin typeface="Arial"/>
              <a:ea typeface="Arial"/>
              <a:cs typeface="Arial"/>
              <a:sym typeface="Arial"/>
            </a:endParaRPr>
          </a:p>
          <a:p>
            <a:pPr indent="-344169" lvl="0" marL="457200" marR="0" rtl="0" algn="l">
              <a:lnSpc>
                <a:spcPct val="100000"/>
              </a:lnSpc>
              <a:spcBef>
                <a:spcPts val="0"/>
              </a:spcBef>
              <a:spcAft>
                <a:spcPts val="0"/>
              </a:spcAft>
              <a:buSzPct val="100000"/>
              <a:buFont typeface="Arial"/>
              <a:buChar char="●"/>
            </a:pPr>
            <a:r>
              <a:rPr lang="en-US" sz="2022"/>
              <a:t>ambulance t</a:t>
            </a:r>
            <a:r>
              <a:rPr b="0" i="0" lang="en-US" sz="2022" u="none" cap="none" strike="noStrike">
                <a:latin typeface="Arial"/>
                <a:ea typeface="Arial"/>
                <a:cs typeface="Arial"/>
                <a:sym typeface="Arial"/>
              </a:rPr>
              <a:t>rusts will follow five key principles to determine value for money:</a:t>
            </a:r>
            <a:br>
              <a:rPr b="0" i="0" lang="en-US" sz="2022" u="none" cap="none" strike="noStrike">
                <a:latin typeface="Arial"/>
                <a:ea typeface="Arial"/>
                <a:cs typeface="Arial"/>
                <a:sym typeface="Arial"/>
              </a:rPr>
            </a:b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1. Ambulance </a:t>
            </a:r>
            <a:r>
              <a:rPr lang="en-US" sz="2022"/>
              <a:t>t</a:t>
            </a:r>
            <a:r>
              <a:rPr b="0" i="0" lang="en-US" sz="2022" u="none" cap="none" strike="noStrike">
                <a:latin typeface="Arial"/>
                <a:ea typeface="Arial"/>
                <a:cs typeface="Arial"/>
                <a:sym typeface="Arial"/>
              </a:rPr>
              <a:t>rust </a:t>
            </a:r>
            <a:r>
              <a:rPr lang="en-US" sz="2022"/>
              <a:t>o</a:t>
            </a:r>
            <a:r>
              <a:rPr b="0" i="0" lang="en-US" sz="2022" u="none" cap="none" strike="noStrike">
                <a:latin typeface="Arial"/>
                <a:ea typeface="Arial"/>
                <a:cs typeface="Arial"/>
                <a:sym typeface="Arial"/>
              </a:rPr>
              <a:t>perational and </a:t>
            </a:r>
            <a:r>
              <a:rPr lang="en-US" sz="2022"/>
              <a:t>g</a:t>
            </a:r>
            <a:r>
              <a:rPr b="0" i="0" lang="en-US" sz="2022" u="none" cap="none" strike="noStrike">
                <a:latin typeface="Arial"/>
                <a:ea typeface="Arial"/>
                <a:cs typeface="Arial"/>
                <a:sym typeface="Arial"/>
              </a:rPr>
              <a:t>eographical </a:t>
            </a:r>
            <a:r>
              <a:rPr lang="en-US" sz="2022"/>
              <a:t>r</a:t>
            </a:r>
            <a:r>
              <a:rPr b="0" i="0" lang="en-US" sz="2022" u="none" cap="none" strike="noStrike">
                <a:latin typeface="Arial"/>
                <a:ea typeface="Arial"/>
                <a:cs typeface="Arial"/>
                <a:sym typeface="Arial"/>
              </a:rPr>
              <a:t>equirements</a:t>
            </a:r>
            <a:r>
              <a:rPr lang="en-US" sz="2022"/>
              <a:t>;</a:t>
            </a:r>
            <a:r>
              <a:rPr b="0" i="0" lang="en-US" sz="2022" u="none" cap="none" strike="noStrike">
                <a:latin typeface="Arial"/>
                <a:ea typeface="Arial"/>
                <a:cs typeface="Arial"/>
                <a:sym typeface="Arial"/>
              </a:rPr>
              <a:t> </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2. Suppliers bid response and </a:t>
            </a:r>
            <a:r>
              <a:rPr lang="en-US" sz="2022"/>
              <a:t>p</a:t>
            </a:r>
            <a:r>
              <a:rPr b="0" i="0" lang="en-US" sz="2022" u="none" cap="none" strike="noStrike">
                <a:latin typeface="Arial"/>
                <a:ea typeface="Arial"/>
                <a:cs typeface="Arial"/>
                <a:sym typeface="Arial"/>
              </a:rPr>
              <a:t>ricing</a:t>
            </a:r>
            <a:r>
              <a:rPr lang="en-US" sz="2022"/>
              <a:t>;</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3. Lead </a:t>
            </a:r>
            <a:r>
              <a:rPr lang="en-US" sz="2022"/>
              <a:t>t</a:t>
            </a:r>
            <a:r>
              <a:rPr b="0" i="0" lang="en-US" sz="2022" u="none" cap="none" strike="noStrike">
                <a:latin typeface="Arial"/>
                <a:ea typeface="Arial"/>
                <a:cs typeface="Arial"/>
                <a:sym typeface="Arial"/>
              </a:rPr>
              <a:t>ime</a:t>
            </a:r>
            <a:r>
              <a:rPr lang="en-US" sz="2022"/>
              <a:t> and v</a:t>
            </a:r>
            <a:r>
              <a:rPr b="0" i="0" lang="en-US" sz="2022" u="none" cap="none" strike="noStrike">
                <a:latin typeface="Arial"/>
                <a:ea typeface="Arial"/>
                <a:cs typeface="Arial"/>
                <a:sym typeface="Arial"/>
              </a:rPr>
              <a:t>ehicle </a:t>
            </a:r>
            <a:r>
              <a:rPr lang="en-US" sz="2022"/>
              <a:t>a</a:t>
            </a:r>
            <a:r>
              <a:rPr b="0" i="0" lang="en-US" sz="2022" u="none" cap="none" strike="noStrike">
                <a:latin typeface="Arial"/>
                <a:ea typeface="Arial"/>
                <a:cs typeface="Arial"/>
                <a:sym typeface="Arial"/>
              </a:rPr>
              <a:t>vailability</a:t>
            </a:r>
            <a:r>
              <a:rPr lang="en-US" sz="2022"/>
              <a:t>;</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4. Social </a:t>
            </a:r>
            <a:r>
              <a:rPr lang="en-US" sz="2022"/>
              <a:t>v</a:t>
            </a:r>
            <a:r>
              <a:rPr b="0" i="0" lang="en-US" sz="2022" u="none" cap="none" strike="noStrike">
                <a:latin typeface="Arial"/>
                <a:ea typeface="Arial"/>
                <a:cs typeface="Arial"/>
                <a:sym typeface="Arial"/>
              </a:rPr>
              <a:t>alue </a:t>
            </a:r>
            <a:r>
              <a:rPr lang="en-US" sz="2022"/>
              <a:t>b</a:t>
            </a:r>
            <a:r>
              <a:rPr b="0" i="0" lang="en-US" sz="2022" u="none" cap="none" strike="noStrike">
                <a:latin typeface="Arial"/>
                <a:ea typeface="Arial"/>
                <a:cs typeface="Arial"/>
                <a:sym typeface="Arial"/>
              </a:rPr>
              <a:t>enefits; and</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5. Internal </a:t>
            </a:r>
            <a:r>
              <a:rPr lang="en-US" sz="2022"/>
              <a:t>b</a:t>
            </a:r>
            <a:r>
              <a:rPr b="0" i="0" lang="en-US" sz="2022" u="none" cap="none" strike="noStrike">
                <a:latin typeface="Arial"/>
                <a:ea typeface="Arial"/>
                <a:cs typeface="Arial"/>
                <a:sym typeface="Arial"/>
              </a:rPr>
              <a:t>udget </a:t>
            </a:r>
            <a:r>
              <a:rPr lang="en-US" sz="2022"/>
              <a:t>a</a:t>
            </a:r>
            <a:r>
              <a:rPr b="0" i="0" lang="en-US" sz="2022" u="none" cap="none" strike="noStrike">
                <a:latin typeface="Arial"/>
                <a:ea typeface="Arial"/>
                <a:cs typeface="Arial"/>
                <a:sym typeface="Arial"/>
              </a:rPr>
              <a:t>llocation.</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 </a:t>
            </a:r>
            <a:endParaRPr b="0" i="0" sz="2022" u="none" cap="none" strike="noStrike">
              <a:latin typeface="Arial"/>
              <a:ea typeface="Arial"/>
              <a:cs typeface="Arial"/>
              <a:sym typeface="Arial"/>
            </a:endParaRPr>
          </a:p>
          <a:p>
            <a:pPr indent="-344169" lvl="0" marL="457200" marR="0" rtl="0" algn="l">
              <a:lnSpc>
                <a:spcPct val="100000"/>
              </a:lnSpc>
              <a:spcBef>
                <a:spcPts val="0"/>
              </a:spcBef>
              <a:spcAft>
                <a:spcPts val="0"/>
              </a:spcAft>
              <a:buSzPct val="100000"/>
              <a:buFont typeface="Arial"/>
              <a:buChar char="●"/>
            </a:pPr>
            <a:r>
              <a:rPr lang="en-US" sz="2022"/>
              <a:t>business case</a:t>
            </a:r>
            <a:r>
              <a:rPr b="0" i="0" lang="en-US" sz="2022" u="none" cap="none" strike="noStrike">
                <a:latin typeface="Arial"/>
                <a:ea typeface="Arial"/>
                <a:cs typeface="Arial"/>
                <a:sym typeface="Arial"/>
              </a:rPr>
              <a:t> </a:t>
            </a:r>
            <a:r>
              <a:rPr lang="en-US" sz="2022"/>
              <a:t>g</a:t>
            </a:r>
            <a:r>
              <a:rPr b="0" i="0" lang="en-US" sz="2022" u="none" cap="none" strike="noStrike">
                <a:latin typeface="Arial"/>
                <a:ea typeface="Arial"/>
                <a:cs typeface="Arial"/>
                <a:sym typeface="Arial"/>
              </a:rPr>
              <a:t>overnance approach</a:t>
            </a:r>
            <a:endParaRPr sz="2022"/>
          </a:p>
          <a:p>
            <a:pPr indent="-344169" lvl="0" marL="457200" marR="0" rtl="0" algn="l">
              <a:lnSpc>
                <a:spcPct val="100000"/>
              </a:lnSpc>
              <a:spcBef>
                <a:spcPts val="0"/>
              </a:spcBef>
              <a:spcAft>
                <a:spcPts val="0"/>
              </a:spcAft>
              <a:buSzPct val="100000"/>
              <a:buFont typeface="Arial"/>
              <a:buChar char="●"/>
            </a:pPr>
            <a:r>
              <a:rPr lang="en-US" sz="2022"/>
              <a:t>o</a:t>
            </a:r>
            <a:r>
              <a:rPr b="0" i="0" lang="en-US" sz="2022" u="none" cap="none" strike="noStrike">
                <a:latin typeface="Arial"/>
                <a:ea typeface="Arial"/>
                <a:cs typeface="Arial"/>
                <a:sym typeface="Arial"/>
              </a:rPr>
              <a:t>ption at framework for </a:t>
            </a:r>
            <a:r>
              <a:rPr lang="en-US" sz="2022"/>
              <a:t>award with competition and award without competition</a:t>
            </a:r>
            <a:r>
              <a:rPr b="0" i="0" lang="en-US" sz="2022" u="none" cap="none" strike="noStrike">
                <a:latin typeface="Arial"/>
                <a:ea typeface="Arial"/>
                <a:cs typeface="Arial"/>
                <a:sym typeface="Arial"/>
              </a:rPr>
              <a:t> </a:t>
            </a:r>
            <a:endParaRPr b="0" i="0" sz="2022" u="none" cap="none" strike="noStrike">
              <a:latin typeface="Arial"/>
              <a:ea typeface="Arial"/>
              <a:cs typeface="Arial"/>
              <a:sym typeface="Arial"/>
            </a:endParaRPr>
          </a:p>
          <a:p>
            <a:pPr indent="-344169" lvl="0" marL="457200" marR="0" rtl="0" algn="l">
              <a:lnSpc>
                <a:spcPct val="100000"/>
              </a:lnSpc>
              <a:spcBef>
                <a:spcPts val="0"/>
              </a:spcBef>
              <a:spcAft>
                <a:spcPts val="0"/>
              </a:spcAft>
              <a:buSzPct val="100000"/>
              <a:buFont typeface="Arial"/>
              <a:buChar char="●"/>
            </a:pPr>
            <a:r>
              <a:rPr b="0" i="0" lang="en-US" sz="2022" u="none" cap="none" strike="noStrike">
                <a:latin typeface="Arial"/>
                <a:ea typeface="Arial"/>
                <a:cs typeface="Arial"/>
                <a:sym typeface="Arial"/>
              </a:rPr>
              <a:t>submit your best discount </a:t>
            </a:r>
            <a:endParaRPr b="0" i="0" sz="2022" u="none" cap="none" strike="noStrike">
              <a:latin typeface="Arial"/>
              <a:ea typeface="Arial"/>
              <a:cs typeface="Arial"/>
              <a:sym typeface="Arial"/>
            </a:endParaRPr>
          </a:p>
          <a:p>
            <a:pPr indent="-344169" lvl="0" marL="457200" marR="0" rtl="0" algn="l">
              <a:lnSpc>
                <a:spcPct val="100000"/>
              </a:lnSpc>
              <a:spcBef>
                <a:spcPts val="0"/>
              </a:spcBef>
              <a:spcAft>
                <a:spcPts val="0"/>
              </a:spcAft>
              <a:buSzPct val="100000"/>
              <a:buFont typeface="Arial"/>
              <a:buChar char="●"/>
            </a:pPr>
            <a:r>
              <a:rPr b="0" i="0" lang="en-US" sz="2022" u="none" cap="none" strike="noStrike">
                <a:latin typeface="Arial"/>
                <a:ea typeface="Arial"/>
                <a:cs typeface="Arial"/>
                <a:sym typeface="Arial"/>
              </a:rPr>
              <a:t>ICE and BEV</a:t>
            </a:r>
            <a:endParaRPr sz="2022"/>
          </a:p>
          <a:p>
            <a:pPr indent="-331470" lvl="0" marL="457200" marR="0" rtl="0" algn="l">
              <a:lnSpc>
                <a:spcPct val="100000"/>
              </a:lnSpc>
              <a:spcBef>
                <a:spcPts val="0"/>
              </a:spcBef>
              <a:spcAft>
                <a:spcPts val="0"/>
              </a:spcAft>
              <a:buSzPct val="89011"/>
              <a:buFont typeface="Arial"/>
              <a:buChar char="●"/>
            </a:pPr>
            <a:r>
              <a:rPr b="0" i="0" lang="en-US" sz="2022" u="none" cap="none" strike="noStrike">
                <a:latin typeface="Arial"/>
                <a:ea typeface="Arial"/>
                <a:cs typeface="Arial"/>
                <a:sym typeface="Arial"/>
              </a:rPr>
              <a:t>DCA </a:t>
            </a:r>
            <a:r>
              <a:rPr lang="en-US" sz="2022"/>
              <a:t>o</a:t>
            </a:r>
            <a:r>
              <a:rPr b="0" i="0" lang="en-US" sz="2022" u="none" cap="none" strike="noStrike">
                <a:latin typeface="Arial"/>
                <a:ea typeface="Arial"/>
                <a:cs typeface="Arial"/>
                <a:sym typeface="Arial"/>
              </a:rPr>
              <a:t>perational </a:t>
            </a:r>
            <a:r>
              <a:rPr lang="en-US" sz="2022"/>
              <a:t>and t</a:t>
            </a:r>
            <a:r>
              <a:rPr b="0" i="0" lang="en-US" sz="2022" u="none" cap="none" strike="noStrike">
                <a:latin typeface="Arial"/>
                <a:ea typeface="Arial"/>
                <a:cs typeface="Arial"/>
                <a:sym typeface="Arial"/>
              </a:rPr>
              <a:t>echnical </a:t>
            </a:r>
            <a:r>
              <a:rPr lang="en-US" sz="2022"/>
              <a:t>g</a:t>
            </a:r>
            <a:r>
              <a:rPr b="0" i="0" lang="en-US" sz="2022" u="none" cap="none" strike="noStrike">
                <a:latin typeface="Arial"/>
                <a:ea typeface="Arial"/>
                <a:cs typeface="Arial"/>
                <a:sym typeface="Arial"/>
              </a:rPr>
              <a:t>roup </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chemeClr val="dk1"/>
              </a:buClr>
              <a:buSzPct val="228394"/>
              <a:buFont typeface="Arial"/>
              <a:buNone/>
            </a:pPr>
            <a:r>
              <a:t/>
            </a:r>
            <a:endParaRPr b="0" i="0" sz="18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chemeClr val="dk1"/>
              </a:buClr>
              <a:buSzPct val="228394"/>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6"/>
          <p:cNvSpPr txBox="1"/>
          <p:nvPr>
            <p:ph idx="2" type="ctrTitle"/>
          </p:nvPr>
        </p:nvSpPr>
        <p:spPr>
          <a:xfrm>
            <a:off x="398125" y="659525"/>
            <a:ext cx="9581700" cy="439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990"/>
              <a:buNone/>
            </a:pPr>
            <a:r>
              <a:rPr b="1" lang="en-US" sz="3020"/>
              <a:t>Conversion (lot 9) </a:t>
            </a:r>
            <a:r>
              <a:rPr b="1" lang="en-US" sz="3020"/>
              <a:t>Future requirements </a:t>
            </a:r>
            <a:endParaRPr b="1" sz="3020"/>
          </a:p>
        </p:txBody>
      </p:sp>
      <p:sp>
        <p:nvSpPr>
          <p:cNvPr id="459" name="Google Shape;459;p56"/>
          <p:cNvSpPr txBox="1"/>
          <p:nvPr>
            <p:ph idx="4294967295" type="ctrTitle"/>
          </p:nvPr>
        </p:nvSpPr>
        <p:spPr>
          <a:xfrm>
            <a:off x="234325" y="1482992"/>
            <a:ext cx="9909300" cy="4617600"/>
          </a:xfrm>
          <a:prstGeom prst="rect">
            <a:avLst/>
          </a:prstGeom>
          <a:noFill/>
          <a:ln>
            <a:noFill/>
          </a:ln>
        </p:spPr>
        <p:txBody>
          <a:bodyPr anchorCtr="0" anchor="t" bIns="121900" lIns="121900" spcFirstLastPara="1" rIns="121900" wrap="square" tIns="121900">
            <a:normAutofit fontScale="90000"/>
          </a:bodyPr>
          <a:lstStyle/>
          <a:p>
            <a:pPr indent="-355599" lvl="0" marL="457200" marR="0" rtl="0" algn="l">
              <a:lnSpc>
                <a:spcPct val="100000"/>
              </a:lnSpc>
              <a:spcBef>
                <a:spcPts val="0"/>
              </a:spcBef>
              <a:spcAft>
                <a:spcPts val="0"/>
              </a:spcAft>
              <a:buSzPct val="109890"/>
              <a:buFont typeface="Arial"/>
              <a:buChar char="●"/>
            </a:pPr>
            <a:r>
              <a:rPr b="0" i="0" lang="en-US" sz="2022" u="none" cap="none" strike="noStrike">
                <a:latin typeface="Arial"/>
                <a:ea typeface="Arial"/>
                <a:cs typeface="Arial"/>
                <a:sym typeface="Arial"/>
              </a:rPr>
              <a:t>conversions need to meet the DCA national specification </a:t>
            </a:r>
            <a:endParaRPr sz="2022"/>
          </a:p>
          <a:p>
            <a:pPr indent="-355599" lvl="0" marL="457200" marR="0" rtl="0" algn="l">
              <a:lnSpc>
                <a:spcPct val="100000"/>
              </a:lnSpc>
              <a:spcBef>
                <a:spcPts val="0"/>
              </a:spcBef>
              <a:spcAft>
                <a:spcPts val="0"/>
              </a:spcAft>
              <a:buSzPct val="109890"/>
              <a:buFont typeface="Arial"/>
              <a:buChar char="●"/>
            </a:pPr>
            <a:r>
              <a:rPr lang="en-US" sz="2022"/>
              <a:t>ambulance t</a:t>
            </a:r>
            <a:r>
              <a:rPr b="0" i="0" lang="en-US" sz="2022" u="none" cap="none" strike="noStrike">
                <a:latin typeface="Arial"/>
                <a:ea typeface="Arial"/>
                <a:cs typeface="Arial"/>
                <a:sym typeface="Arial"/>
              </a:rPr>
              <a:t>rusts will follow seven key principles to determine value for money:</a:t>
            </a:r>
            <a:br>
              <a:rPr b="0" i="0" lang="en-US" sz="2022" u="none" cap="none" strike="noStrike">
                <a:latin typeface="Arial"/>
                <a:ea typeface="Arial"/>
                <a:cs typeface="Arial"/>
                <a:sym typeface="Arial"/>
              </a:rPr>
            </a:b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1. Trust </a:t>
            </a:r>
            <a:r>
              <a:rPr lang="en-US" sz="2022"/>
              <a:t>o</a:t>
            </a:r>
            <a:r>
              <a:rPr b="0" i="0" lang="en-US" sz="2022" u="none" cap="none" strike="noStrike">
                <a:latin typeface="Arial"/>
                <a:ea typeface="Arial"/>
                <a:cs typeface="Arial"/>
                <a:sym typeface="Arial"/>
              </a:rPr>
              <a:t>perational </a:t>
            </a:r>
            <a:r>
              <a:rPr lang="en-US" sz="2022"/>
              <a:t>r</a:t>
            </a:r>
            <a:r>
              <a:rPr b="0" i="0" lang="en-US" sz="2022" u="none" cap="none" strike="noStrike">
                <a:latin typeface="Arial"/>
                <a:ea typeface="Arial"/>
                <a:cs typeface="Arial"/>
                <a:sym typeface="Arial"/>
              </a:rPr>
              <a:t>equirements</a:t>
            </a:r>
            <a:r>
              <a:rPr lang="en-US" sz="2022"/>
              <a:t>:</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2. Suppliers bid response and </a:t>
            </a:r>
            <a:r>
              <a:rPr lang="en-US" sz="2022"/>
              <a:t>p</a:t>
            </a:r>
            <a:r>
              <a:rPr b="0" i="0" lang="en-US" sz="2022" u="none" cap="none" strike="noStrike">
                <a:latin typeface="Arial"/>
                <a:ea typeface="Arial"/>
                <a:cs typeface="Arial"/>
                <a:sym typeface="Arial"/>
              </a:rPr>
              <a:t>ricing</a:t>
            </a:r>
            <a:r>
              <a:rPr lang="en-US" sz="2022"/>
              <a:t>:</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3. Lead </a:t>
            </a:r>
            <a:r>
              <a:rPr lang="en-US" sz="2022"/>
              <a:t>t</a:t>
            </a:r>
            <a:r>
              <a:rPr b="0" i="0" lang="en-US" sz="2022" u="none" cap="none" strike="noStrike">
                <a:latin typeface="Arial"/>
                <a:ea typeface="Arial"/>
                <a:cs typeface="Arial"/>
                <a:sym typeface="Arial"/>
              </a:rPr>
              <a:t>ime;</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4. Availability of build slots</a:t>
            </a:r>
            <a:r>
              <a:rPr lang="en-US" sz="2022"/>
              <a:t>;</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5. Social </a:t>
            </a:r>
            <a:r>
              <a:rPr lang="en-US" sz="2022"/>
              <a:t>v</a:t>
            </a:r>
            <a:r>
              <a:rPr b="0" i="0" lang="en-US" sz="2022" u="none" cap="none" strike="noStrike">
                <a:latin typeface="Arial"/>
                <a:ea typeface="Arial"/>
                <a:cs typeface="Arial"/>
                <a:sym typeface="Arial"/>
              </a:rPr>
              <a:t>alue benefits;</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6. Sustainability benefits; and</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7. Internal </a:t>
            </a:r>
            <a:r>
              <a:rPr lang="en-US" sz="2022"/>
              <a:t>b</a:t>
            </a:r>
            <a:r>
              <a:rPr b="0" i="0" lang="en-US" sz="2022" u="none" cap="none" strike="noStrike">
                <a:latin typeface="Arial"/>
                <a:ea typeface="Arial"/>
                <a:cs typeface="Arial"/>
                <a:sym typeface="Arial"/>
              </a:rPr>
              <a:t>udget </a:t>
            </a:r>
            <a:r>
              <a:rPr lang="en-US" sz="2022"/>
              <a:t>a</a:t>
            </a:r>
            <a:r>
              <a:rPr b="0" i="0" lang="en-US" sz="2022" u="none" cap="none" strike="noStrike">
                <a:latin typeface="Arial"/>
                <a:ea typeface="Arial"/>
                <a:cs typeface="Arial"/>
                <a:sym typeface="Arial"/>
              </a:rPr>
              <a:t>llocation</a:t>
            </a:r>
            <a:br>
              <a:rPr b="0" i="0" lang="en-US" sz="2022" u="none" cap="none" strike="noStrike">
                <a:latin typeface="Arial"/>
                <a:ea typeface="Arial"/>
                <a:cs typeface="Arial"/>
                <a:sym typeface="Arial"/>
              </a:rPr>
            </a:br>
            <a:r>
              <a:rPr b="0" i="0" lang="en-US" sz="2022" u="none" cap="none" strike="noStrike">
                <a:latin typeface="Arial"/>
                <a:ea typeface="Arial"/>
                <a:cs typeface="Arial"/>
                <a:sym typeface="Arial"/>
              </a:rPr>
              <a:t> </a:t>
            </a:r>
            <a:endParaRPr b="0" i="0" sz="2022" u="none" cap="none" strike="noStrike">
              <a:latin typeface="Arial"/>
              <a:ea typeface="Arial"/>
              <a:cs typeface="Arial"/>
              <a:sym typeface="Arial"/>
            </a:endParaRPr>
          </a:p>
          <a:p>
            <a:pPr indent="-420369" lvl="0" marL="609600" marR="0" rtl="0" algn="l">
              <a:lnSpc>
                <a:spcPct val="100000"/>
              </a:lnSpc>
              <a:spcBef>
                <a:spcPts val="0"/>
              </a:spcBef>
              <a:spcAft>
                <a:spcPts val="0"/>
              </a:spcAft>
              <a:buSzPct val="100000"/>
              <a:buFont typeface="Arial"/>
              <a:buChar char="●"/>
            </a:pPr>
            <a:r>
              <a:rPr lang="en-US" sz="2022"/>
              <a:t>business</a:t>
            </a:r>
            <a:r>
              <a:rPr lang="en-US" sz="2022"/>
              <a:t> case g</a:t>
            </a:r>
            <a:r>
              <a:rPr b="0" i="0" lang="en-US" sz="2022" u="none" cap="none" strike="noStrike">
                <a:latin typeface="Arial"/>
                <a:ea typeface="Arial"/>
                <a:cs typeface="Arial"/>
                <a:sym typeface="Arial"/>
              </a:rPr>
              <a:t>overnance approach </a:t>
            </a:r>
            <a:endParaRPr sz="2022"/>
          </a:p>
          <a:p>
            <a:pPr indent="-420369" lvl="0" marL="609600" rtl="0" algn="l">
              <a:spcBef>
                <a:spcPts val="0"/>
              </a:spcBef>
              <a:spcAft>
                <a:spcPts val="0"/>
              </a:spcAft>
              <a:buSzPct val="100000"/>
              <a:buChar char="●"/>
            </a:pPr>
            <a:r>
              <a:rPr lang="en-US" sz="2022"/>
              <a:t>option at framework for award with competition and award without competition </a:t>
            </a:r>
            <a:endParaRPr sz="2022"/>
          </a:p>
          <a:p>
            <a:pPr indent="-420369" lvl="0" marL="609600" marR="0" rtl="0" algn="l">
              <a:lnSpc>
                <a:spcPct val="100000"/>
              </a:lnSpc>
              <a:spcBef>
                <a:spcPts val="0"/>
              </a:spcBef>
              <a:spcAft>
                <a:spcPts val="0"/>
              </a:spcAft>
              <a:buSzPct val="100000"/>
              <a:buFont typeface="Arial"/>
              <a:buChar char="●"/>
            </a:pPr>
            <a:r>
              <a:rPr b="0" i="0" lang="en-US" sz="2022" u="none" cap="none" strike="noStrike">
                <a:latin typeface="Arial"/>
                <a:ea typeface="Arial"/>
                <a:cs typeface="Arial"/>
                <a:sym typeface="Arial"/>
              </a:rPr>
              <a:t>type approval – ICE = WVTA / BEV = IV</a:t>
            </a:r>
            <a:r>
              <a:rPr b="0" i="0" lang="en-US" sz="2022" u="none" cap="none" strike="noStrike">
                <a:latin typeface="Arial"/>
                <a:ea typeface="Arial"/>
                <a:cs typeface="Arial"/>
                <a:sym typeface="Arial"/>
              </a:rPr>
              <a:t>A</a:t>
            </a:r>
            <a:endParaRPr sz="2022"/>
          </a:p>
          <a:p>
            <a:pPr indent="-407669" lvl="0" marL="609600" marR="0" rtl="0" algn="l">
              <a:lnSpc>
                <a:spcPct val="100000"/>
              </a:lnSpc>
              <a:spcBef>
                <a:spcPts val="0"/>
              </a:spcBef>
              <a:spcAft>
                <a:spcPts val="0"/>
              </a:spcAft>
              <a:buSzPct val="89011"/>
              <a:buFont typeface="Arial"/>
              <a:buChar char="●"/>
            </a:pPr>
            <a:r>
              <a:rPr b="0" i="0" lang="en-US" sz="2022" u="none" cap="none" strike="noStrike">
                <a:latin typeface="Arial"/>
                <a:ea typeface="Arial"/>
                <a:cs typeface="Arial"/>
                <a:sym typeface="Arial"/>
              </a:rPr>
              <a:t>DCA </a:t>
            </a:r>
            <a:r>
              <a:rPr lang="en-US" sz="2022"/>
              <a:t>o</a:t>
            </a:r>
            <a:r>
              <a:rPr b="0" i="0" lang="en-US" sz="2022" u="none" cap="none" strike="noStrike">
                <a:latin typeface="Arial"/>
                <a:ea typeface="Arial"/>
                <a:cs typeface="Arial"/>
                <a:sym typeface="Arial"/>
              </a:rPr>
              <a:t>perational </a:t>
            </a:r>
            <a:r>
              <a:rPr lang="en-US" sz="2022"/>
              <a:t>and t</a:t>
            </a:r>
            <a:r>
              <a:rPr b="0" i="0" lang="en-US" sz="2022" u="none" cap="none" strike="noStrike">
                <a:latin typeface="Arial"/>
                <a:ea typeface="Arial"/>
                <a:cs typeface="Arial"/>
                <a:sym typeface="Arial"/>
              </a:rPr>
              <a:t>echnical </a:t>
            </a:r>
            <a:r>
              <a:rPr lang="en-US" sz="2022"/>
              <a:t>g</a:t>
            </a:r>
            <a:r>
              <a:rPr b="0" i="0" lang="en-US" sz="2022" u="none" cap="none" strike="noStrike">
                <a:latin typeface="Arial"/>
                <a:ea typeface="Arial"/>
                <a:cs typeface="Arial"/>
                <a:sym typeface="Arial"/>
              </a:rPr>
              <a:t>roup</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114300" marR="0" rtl="0" algn="l">
              <a:lnSpc>
                <a:spcPct val="100000"/>
              </a:lnSpc>
              <a:spcBef>
                <a:spcPts val="0"/>
              </a:spcBef>
              <a:spcAft>
                <a:spcPts val="0"/>
              </a:spcAft>
              <a:buClr>
                <a:schemeClr val="dk1"/>
              </a:buClr>
              <a:buSzPct val="111111"/>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ct val="228394"/>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7"/>
          <p:cNvSpPr txBox="1"/>
          <p:nvPr>
            <p:ph idx="2" type="ctrTitle"/>
          </p:nvPr>
        </p:nvSpPr>
        <p:spPr>
          <a:xfrm>
            <a:off x="391650" y="2727050"/>
            <a:ext cx="3756600" cy="19011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Supplier Requirements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8"/>
          <p:cNvSpPr/>
          <p:nvPr/>
        </p:nvSpPr>
        <p:spPr>
          <a:xfrm>
            <a:off x="322600" y="896250"/>
            <a:ext cx="2357400" cy="657600"/>
          </a:xfrm>
          <a:prstGeom prst="roundRect">
            <a:avLst>
              <a:gd fmla="val 16667" name="adj"/>
            </a:avLst>
          </a:prstGeom>
          <a:solidFill>
            <a:srgbClr val="9BBB59"/>
          </a:solidFill>
          <a:ln cap="flat" cmpd="sng" w="9525">
            <a:solidFill>
              <a:srgbClr val="A7A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US" sz="1800">
                <a:solidFill>
                  <a:srgbClr val="FFFFFF"/>
                </a:solidFill>
              </a:rPr>
              <a:t>Cyber Security</a:t>
            </a:r>
            <a:endParaRPr b="1" sz="1800">
              <a:solidFill>
                <a:srgbClr val="FFFFFF"/>
              </a:solidFill>
            </a:endParaRPr>
          </a:p>
        </p:txBody>
      </p:sp>
      <p:sp>
        <p:nvSpPr>
          <p:cNvPr id="470" name="Google Shape;470;p58"/>
          <p:cNvSpPr/>
          <p:nvPr/>
        </p:nvSpPr>
        <p:spPr>
          <a:xfrm>
            <a:off x="322600" y="1761325"/>
            <a:ext cx="2357400" cy="745500"/>
          </a:xfrm>
          <a:prstGeom prst="roundRect">
            <a:avLst>
              <a:gd fmla="val 16667" name="adj"/>
            </a:avLst>
          </a:prstGeom>
          <a:solidFill>
            <a:srgbClr val="51B6B2"/>
          </a:solidFill>
          <a:ln cap="flat" cmpd="sng" w="9525">
            <a:solidFill>
              <a:srgbClr val="5EB3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800">
                <a:solidFill>
                  <a:schemeClr val="lt1"/>
                </a:solidFill>
              </a:rPr>
              <a:t>Prompt payment</a:t>
            </a:r>
            <a:endParaRPr b="1" sz="1800">
              <a:solidFill>
                <a:srgbClr val="FFFFFF"/>
              </a:solidFill>
            </a:endParaRPr>
          </a:p>
        </p:txBody>
      </p:sp>
      <p:sp>
        <p:nvSpPr>
          <p:cNvPr id="471" name="Google Shape;471;p58"/>
          <p:cNvSpPr/>
          <p:nvPr/>
        </p:nvSpPr>
        <p:spPr>
          <a:xfrm>
            <a:off x="322600" y="2714300"/>
            <a:ext cx="2357400" cy="813000"/>
          </a:xfrm>
          <a:prstGeom prst="roundRect">
            <a:avLst>
              <a:gd fmla="val 16667" name="adj"/>
            </a:avLst>
          </a:prstGeom>
          <a:solidFill>
            <a:srgbClr val="D15E14"/>
          </a:solidFill>
          <a:ln cap="flat" cmpd="sng" w="9525">
            <a:solidFill>
              <a:srgbClr val="CC5A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800">
                <a:solidFill>
                  <a:schemeClr val="lt1"/>
                </a:solidFill>
              </a:rPr>
              <a:t>Carbon reduction</a:t>
            </a:r>
            <a:endParaRPr b="1" sz="1800">
              <a:solidFill>
                <a:schemeClr val="lt1"/>
              </a:solidFill>
            </a:endParaRPr>
          </a:p>
        </p:txBody>
      </p:sp>
      <p:sp>
        <p:nvSpPr>
          <p:cNvPr id="472" name="Google Shape;472;p58"/>
          <p:cNvSpPr/>
          <p:nvPr/>
        </p:nvSpPr>
        <p:spPr>
          <a:xfrm>
            <a:off x="322600" y="3734775"/>
            <a:ext cx="2357400" cy="745500"/>
          </a:xfrm>
          <a:prstGeom prst="roundRect">
            <a:avLst>
              <a:gd fmla="val 16667" name="adj"/>
            </a:avLst>
          </a:prstGeom>
          <a:solidFill>
            <a:srgbClr val="AD0444"/>
          </a:solidFill>
          <a:ln cap="flat" cmpd="sng" w="9525">
            <a:solidFill>
              <a:srgbClr val="AD04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US" sz="1800">
                <a:solidFill>
                  <a:schemeClr val="lt1"/>
                </a:solidFill>
              </a:rPr>
              <a:t>Social value</a:t>
            </a:r>
            <a:endParaRPr b="1" sz="1800">
              <a:solidFill>
                <a:schemeClr val="lt1"/>
              </a:solidFill>
            </a:endParaRPr>
          </a:p>
          <a:p>
            <a:pPr indent="0" lvl="0" marL="0" rtl="0" algn="l">
              <a:spcBef>
                <a:spcPts val="0"/>
              </a:spcBef>
              <a:spcAft>
                <a:spcPts val="0"/>
              </a:spcAft>
              <a:buNone/>
            </a:pPr>
            <a:r>
              <a:rPr b="1" lang="en-US" sz="1800">
                <a:solidFill>
                  <a:srgbClr val="FFFFFF"/>
                </a:solidFill>
              </a:rPr>
              <a:t>  </a:t>
            </a:r>
            <a:endParaRPr b="1" sz="1800">
              <a:solidFill>
                <a:srgbClr val="FFFFFF"/>
              </a:solidFill>
            </a:endParaRPr>
          </a:p>
        </p:txBody>
      </p:sp>
      <p:sp>
        <p:nvSpPr>
          <p:cNvPr id="473" name="Google Shape;473;p58"/>
          <p:cNvSpPr/>
          <p:nvPr/>
        </p:nvSpPr>
        <p:spPr>
          <a:xfrm>
            <a:off x="2929550" y="885250"/>
            <a:ext cx="8916300" cy="657600"/>
          </a:xfrm>
          <a:prstGeom prst="roundRect">
            <a:avLst>
              <a:gd fmla="val 16667" name="adj"/>
            </a:avLst>
          </a:prstGeom>
          <a:solidFill>
            <a:srgbClr val="9BBB59"/>
          </a:solidFill>
          <a:ln cap="flat" cmpd="sng" w="9525">
            <a:solidFill>
              <a:srgbClr val="A7A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US" sz="1800">
                <a:solidFill>
                  <a:srgbClr val="FFFFFF"/>
                </a:solidFill>
              </a:rPr>
              <a:t>Suppliers are required to have and maintain a </a:t>
            </a:r>
            <a:r>
              <a:rPr lang="en-US" sz="1800" u="sng">
                <a:solidFill>
                  <a:srgbClr val="0000FF"/>
                </a:solidFill>
                <a:hlinkClick r:id="rId3">
                  <a:extLst>
                    <a:ext uri="{A12FA001-AC4F-418D-AE19-62706E023703}">
                      <ahyp:hlinkClr val="tx"/>
                    </a:ext>
                  </a:extLst>
                </a:hlinkClick>
              </a:rPr>
              <a:t>cyber essentials certificate</a:t>
            </a:r>
            <a:endParaRPr sz="1800">
              <a:solidFill>
                <a:srgbClr val="FFFFFF"/>
              </a:solidFill>
            </a:endParaRPr>
          </a:p>
        </p:txBody>
      </p:sp>
      <p:sp>
        <p:nvSpPr>
          <p:cNvPr id="474" name="Google Shape;474;p58"/>
          <p:cNvSpPr/>
          <p:nvPr/>
        </p:nvSpPr>
        <p:spPr>
          <a:xfrm>
            <a:off x="2924325" y="1761325"/>
            <a:ext cx="8916300" cy="745500"/>
          </a:xfrm>
          <a:prstGeom prst="roundRect">
            <a:avLst>
              <a:gd fmla="val 16667" name="adj"/>
            </a:avLst>
          </a:prstGeom>
          <a:solidFill>
            <a:srgbClr val="57B6B2"/>
          </a:solidFill>
          <a:ln cap="flat" cmpd="sng" w="9525">
            <a:solidFill>
              <a:srgbClr val="57BA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u="sng">
                <a:solidFill>
                  <a:srgbClr val="0057B8"/>
                </a:solidFill>
                <a:hlinkClick r:id="rId4">
                  <a:extLst>
                    <a:ext uri="{A12FA001-AC4F-418D-AE19-62706E023703}">
                      <ahyp:hlinkClr val="tx"/>
                    </a:ext>
                  </a:extLst>
                </a:hlinkClick>
              </a:rPr>
              <a:t>Applies</a:t>
            </a:r>
            <a:r>
              <a:rPr lang="en-US" sz="1800" u="sng">
                <a:solidFill>
                  <a:schemeClr val="accent5"/>
                </a:solidFill>
                <a:hlinkClick r:id="rId5">
                  <a:extLst>
                    <a:ext uri="{A12FA001-AC4F-418D-AE19-62706E023703}">
                      <ahyp:hlinkClr val="tx"/>
                    </a:ext>
                  </a:extLst>
                </a:hlinkClick>
              </a:rPr>
              <a:t> </a:t>
            </a:r>
            <a:r>
              <a:rPr lang="en-US" sz="1800">
                <a:solidFill>
                  <a:schemeClr val="lt1"/>
                </a:solidFill>
              </a:rPr>
              <a:t>to central government contracts over £5 million. Suppliers are required to pay 95% of invoices within 60 days.</a:t>
            </a:r>
            <a:endParaRPr sz="1800">
              <a:solidFill>
                <a:srgbClr val="FFFFFF"/>
              </a:solidFill>
            </a:endParaRPr>
          </a:p>
        </p:txBody>
      </p:sp>
      <p:sp>
        <p:nvSpPr>
          <p:cNvPr id="475" name="Google Shape;475;p58"/>
          <p:cNvSpPr/>
          <p:nvPr/>
        </p:nvSpPr>
        <p:spPr>
          <a:xfrm>
            <a:off x="2924325" y="2725300"/>
            <a:ext cx="8916300" cy="801900"/>
          </a:xfrm>
          <a:prstGeom prst="roundRect">
            <a:avLst>
              <a:gd fmla="val 16667" name="adj"/>
            </a:avLst>
          </a:prstGeom>
          <a:solidFill>
            <a:srgbClr val="CC5A13"/>
          </a:solidFill>
          <a:ln cap="flat" cmpd="sng" w="9525">
            <a:solidFill>
              <a:srgbClr val="D15E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u="sng">
                <a:solidFill>
                  <a:srgbClr val="0057B8"/>
                </a:solidFill>
                <a:hlinkClick r:id="rId6">
                  <a:extLst>
                    <a:ext uri="{A12FA001-AC4F-418D-AE19-62706E023703}">
                      <ahyp:hlinkClr val="tx"/>
                    </a:ext>
                  </a:extLst>
                </a:hlinkClick>
              </a:rPr>
              <a:t>PPN 06/21</a:t>
            </a:r>
            <a:r>
              <a:rPr lang="en-US" sz="1800">
                <a:solidFill>
                  <a:schemeClr val="lt1"/>
                </a:solidFill>
              </a:rPr>
              <a:t> -  Suppliers across all lots will be required to maintain and submit a carbon reduction plan annually.</a:t>
            </a:r>
            <a:endParaRPr sz="1800">
              <a:solidFill>
                <a:srgbClr val="FFFFFF"/>
              </a:solidFill>
            </a:endParaRPr>
          </a:p>
        </p:txBody>
      </p:sp>
      <p:sp>
        <p:nvSpPr>
          <p:cNvPr id="476" name="Google Shape;476;p58"/>
          <p:cNvSpPr/>
          <p:nvPr/>
        </p:nvSpPr>
        <p:spPr>
          <a:xfrm>
            <a:off x="2953100" y="3745675"/>
            <a:ext cx="8916300" cy="745500"/>
          </a:xfrm>
          <a:prstGeom prst="roundRect">
            <a:avLst>
              <a:gd fmla="val 16667" name="adj"/>
            </a:avLst>
          </a:prstGeom>
          <a:solidFill>
            <a:srgbClr val="AD0444"/>
          </a:solidFill>
          <a:ln cap="flat" cmpd="sng" w="9525">
            <a:solidFill>
              <a:srgbClr val="AD04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lt1"/>
                </a:solidFill>
              </a:rPr>
              <a:t>Suppliers across all lots will be required to sign up to National Highway Driving for Better Business programme</a:t>
            </a:r>
            <a:endParaRPr sz="1800">
              <a:solidFill>
                <a:srgbClr val="FFFFFF"/>
              </a:solidFill>
            </a:endParaRPr>
          </a:p>
        </p:txBody>
      </p:sp>
      <p:sp>
        <p:nvSpPr>
          <p:cNvPr id="477" name="Google Shape;477;p58"/>
          <p:cNvSpPr/>
          <p:nvPr/>
        </p:nvSpPr>
        <p:spPr>
          <a:xfrm>
            <a:off x="350500" y="4687750"/>
            <a:ext cx="2329500" cy="813000"/>
          </a:xfrm>
          <a:prstGeom prst="roundRect">
            <a:avLst>
              <a:gd fmla="val 16667" name="adj"/>
            </a:avLst>
          </a:prstGeom>
          <a:solidFill>
            <a:srgbClr val="9BBB59"/>
          </a:solidFill>
          <a:ln cap="flat" cmpd="sng" w="9525">
            <a:solidFill>
              <a:srgbClr val="A7A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800">
                <a:solidFill>
                  <a:schemeClr val="lt1"/>
                </a:solidFill>
              </a:rPr>
              <a:t>Financial stability</a:t>
            </a:r>
            <a:endParaRPr b="1" sz="1800">
              <a:solidFill>
                <a:srgbClr val="FFFFFF"/>
              </a:solidFill>
            </a:endParaRPr>
          </a:p>
        </p:txBody>
      </p:sp>
      <p:sp>
        <p:nvSpPr>
          <p:cNvPr id="478" name="Google Shape;478;p58"/>
          <p:cNvSpPr/>
          <p:nvPr/>
        </p:nvSpPr>
        <p:spPr>
          <a:xfrm>
            <a:off x="336550" y="5708225"/>
            <a:ext cx="2329500" cy="745500"/>
          </a:xfrm>
          <a:prstGeom prst="roundRect">
            <a:avLst>
              <a:gd fmla="val 16667" name="adj"/>
            </a:avLst>
          </a:prstGeom>
          <a:solidFill>
            <a:srgbClr val="D15E14"/>
          </a:solidFill>
          <a:ln cap="flat" cmpd="sng" w="9525">
            <a:solidFill>
              <a:srgbClr val="CC5A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800">
                <a:solidFill>
                  <a:schemeClr val="lt1"/>
                </a:solidFill>
              </a:rPr>
              <a:t>Insurances</a:t>
            </a:r>
            <a:endParaRPr b="1" sz="1800">
              <a:solidFill>
                <a:schemeClr val="lt1"/>
              </a:solidFill>
            </a:endParaRPr>
          </a:p>
        </p:txBody>
      </p:sp>
      <p:sp>
        <p:nvSpPr>
          <p:cNvPr id="479" name="Google Shape;479;p58"/>
          <p:cNvSpPr/>
          <p:nvPr/>
        </p:nvSpPr>
        <p:spPr>
          <a:xfrm>
            <a:off x="2900775" y="4709650"/>
            <a:ext cx="8963400" cy="801900"/>
          </a:xfrm>
          <a:prstGeom prst="roundRect">
            <a:avLst>
              <a:gd fmla="val 16667" name="adj"/>
            </a:avLst>
          </a:prstGeom>
          <a:solidFill>
            <a:srgbClr val="9BBB59"/>
          </a:solidFill>
          <a:ln cap="flat" cmpd="sng" w="9525">
            <a:solidFill>
              <a:srgbClr val="A7A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chemeClr val="lt1"/>
                </a:solidFill>
              </a:rPr>
              <a:t>This procurement aligns with the Cabinet Office </a:t>
            </a:r>
            <a:r>
              <a:rPr lang="en-US" sz="1800" u="sng">
                <a:solidFill>
                  <a:schemeClr val="accent5"/>
                </a:solidFill>
                <a:hlinkClick r:id="rId7">
                  <a:extLst>
                    <a:ext uri="{A12FA001-AC4F-418D-AE19-62706E023703}">
                      <ahyp:hlinkClr val="tx"/>
                    </a:ext>
                  </a:extLst>
                </a:hlinkClick>
              </a:rPr>
              <a:t>Sourcing</a:t>
            </a:r>
            <a:r>
              <a:rPr lang="en-US" sz="1800">
                <a:solidFill>
                  <a:schemeClr val="lt1"/>
                </a:solidFill>
              </a:rPr>
              <a:t> playbook. Bidders will be required to complete a standard financial viability risk assessment.</a:t>
            </a:r>
            <a:endParaRPr sz="2200">
              <a:solidFill>
                <a:srgbClr val="FFFFFF"/>
              </a:solidFill>
            </a:endParaRPr>
          </a:p>
        </p:txBody>
      </p:sp>
      <p:sp>
        <p:nvSpPr>
          <p:cNvPr id="480" name="Google Shape;480;p58"/>
          <p:cNvSpPr/>
          <p:nvPr/>
        </p:nvSpPr>
        <p:spPr>
          <a:xfrm>
            <a:off x="2877225" y="5730025"/>
            <a:ext cx="8963400" cy="745500"/>
          </a:xfrm>
          <a:prstGeom prst="roundRect">
            <a:avLst>
              <a:gd fmla="val 16667" name="adj"/>
            </a:avLst>
          </a:prstGeom>
          <a:solidFill>
            <a:srgbClr val="CC5A13"/>
          </a:solidFill>
          <a:ln cap="flat" cmpd="sng" w="9525">
            <a:solidFill>
              <a:srgbClr val="D15E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chemeClr val="lt1"/>
                </a:solidFill>
              </a:rPr>
              <a:t>Suppliers required to have and maintain Professional Indemnity, Public, Liability and Employer Liability insurance to specific values.</a:t>
            </a:r>
            <a:endParaRPr sz="2200">
              <a:solidFill>
                <a:srgbClr val="FFFFFF"/>
              </a:solidFill>
            </a:endParaRPr>
          </a:p>
        </p:txBody>
      </p:sp>
      <p:sp>
        <p:nvSpPr>
          <p:cNvPr id="481" name="Google Shape;481;p58"/>
          <p:cNvSpPr txBox="1"/>
          <p:nvPr>
            <p:ph idx="2" type="ctrTitle"/>
          </p:nvPr>
        </p:nvSpPr>
        <p:spPr>
          <a:xfrm>
            <a:off x="491200" y="52950"/>
            <a:ext cx="10927500" cy="8433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rgbClr val="4D4E53"/>
              </a:buClr>
              <a:buSzPts val="3200"/>
              <a:buNone/>
            </a:pPr>
            <a:r>
              <a:rPr lang="en-US"/>
              <a:t>Annual requirements for suppliers </a:t>
            </a:r>
            <a:endParaRPr b="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9"/>
          <p:cNvSpPr txBox="1"/>
          <p:nvPr>
            <p:ph type="ctrTitle"/>
          </p:nvPr>
        </p:nvSpPr>
        <p:spPr>
          <a:xfrm>
            <a:off x="258400" y="2471800"/>
            <a:ext cx="2982600" cy="18288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a:t>Next Steps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0"/>
          <p:cNvSpPr txBox="1"/>
          <p:nvPr>
            <p:ph type="ctrTitle"/>
          </p:nvPr>
        </p:nvSpPr>
        <p:spPr>
          <a:xfrm>
            <a:off x="491200" y="320300"/>
            <a:ext cx="10927500" cy="843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Clr>
                <a:srgbClr val="4D4E53"/>
              </a:buClr>
              <a:buSzPct val="74418"/>
              <a:buNone/>
            </a:pPr>
            <a:r>
              <a:rPr b="1" lang="en-US">
                <a:solidFill>
                  <a:schemeClr val="dk1"/>
                </a:solidFill>
              </a:rPr>
              <a:t>Indicative procurement timeline</a:t>
            </a:r>
            <a:endParaRPr b="1">
              <a:solidFill>
                <a:schemeClr val="dk1"/>
              </a:solidFill>
            </a:endParaRPr>
          </a:p>
        </p:txBody>
      </p:sp>
      <p:sp>
        <p:nvSpPr>
          <p:cNvPr id="492" name="Google Shape;492;p60"/>
          <p:cNvSpPr/>
          <p:nvPr/>
        </p:nvSpPr>
        <p:spPr>
          <a:xfrm>
            <a:off x="566412" y="5443535"/>
            <a:ext cx="2059500" cy="785700"/>
          </a:xfrm>
          <a:prstGeom prst="rect">
            <a:avLst/>
          </a:prstGeom>
          <a:solidFill>
            <a:srgbClr val="D3D3D3"/>
          </a:solidFill>
          <a:ln>
            <a:noFill/>
          </a:ln>
        </p:spPr>
        <p:txBody>
          <a:bodyPr anchorCtr="0" anchor="t" bIns="60925" lIns="121900" spcFirstLastPara="1" rIns="121900" wrap="square" tIns="121900">
            <a:noAutofit/>
          </a:bodyPr>
          <a:lstStyle/>
          <a:p>
            <a:pPr indent="0" lvl="0" marL="0" marR="0" rtl="0" algn="ctr">
              <a:spcBef>
                <a:spcPts val="0"/>
              </a:spcBef>
              <a:spcAft>
                <a:spcPts val="0"/>
              </a:spcAft>
              <a:buNone/>
            </a:pPr>
            <a:r>
              <a:rPr b="1" lang="en-US" sz="1900"/>
              <a:t>Market engagement</a:t>
            </a:r>
            <a:endParaRPr b="1" sz="1900"/>
          </a:p>
        </p:txBody>
      </p:sp>
      <p:sp>
        <p:nvSpPr>
          <p:cNvPr id="493" name="Google Shape;493;p60"/>
          <p:cNvSpPr/>
          <p:nvPr/>
        </p:nvSpPr>
        <p:spPr>
          <a:xfrm>
            <a:off x="2503999" y="5075884"/>
            <a:ext cx="1937700" cy="1782000"/>
          </a:xfrm>
          <a:prstGeom prst="rect">
            <a:avLst/>
          </a:prstGeom>
          <a:solidFill>
            <a:srgbClr val="BDBDBD"/>
          </a:solidFill>
          <a:ln>
            <a:noFill/>
          </a:ln>
        </p:spPr>
        <p:txBody>
          <a:bodyPr anchorCtr="0" anchor="t" bIns="60925" lIns="121900" spcFirstLastPara="1" rIns="121900" wrap="square" tIns="121900">
            <a:noAutofit/>
          </a:bodyPr>
          <a:lstStyle/>
          <a:p>
            <a:pPr indent="0" lvl="0" marL="0" marR="0" rtl="0" algn="ctr">
              <a:spcBef>
                <a:spcPts val="0"/>
              </a:spcBef>
              <a:spcAft>
                <a:spcPts val="0"/>
              </a:spcAft>
              <a:buNone/>
            </a:pPr>
            <a:r>
              <a:rPr b="1" lang="en-US" sz="1900"/>
              <a:t>Internal governance</a:t>
            </a:r>
            <a:endParaRPr b="1" sz="1900"/>
          </a:p>
        </p:txBody>
      </p:sp>
      <p:sp>
        <p:nvSpPr>
          <p:cNvPr id="494" name="Google Shape;494;p60"/>
          <p:cNvSpPr/>
          <p:nvPr/>
        </p:nvSpPr>
        <p:spPr>
          <a:xfrm>
            <a:off x="4441596" y="4603694"/>
            <a:ext cx="1937700" cy="2254500"/>
          </a:xfrm>
          <a:prstGeom prst="rect">
            <a:avLst/>
          </a:prstGeom>
          <a:solidFill>
            <a:srgbClr val="D3D3D3"/>
          </a:solidFill>
          <a:ln>
            <a:noFill/>
          </a:ln>
        </p:spPr>
        <p:txBody>
          <a:bodyPr anchorCtr="0" anchor="t" bIns="60925" lIns="121900" spcFirstLastPara="1" rIns="121900" wrap="square" tIns="121900">
            <a:noAutofit/>
          </a:bodyPr>
          <a:lstStyle/>
          <a:p>
            <a:pPr indent="0" lvl="0" marL="0" marR="0" rtl="0" algn="ctr">
              <a:spcBef>
                <a:spcPts val="0"/>
              </a:spcBef>
              <a:spcAft>
                <a:spcPts val="0"/>
              </a:spcAft>
              <a:buNone/>
            </a:pPr>
            <a:r>
              <a:rPr b="1" lang="en-US" sz="1900"/>
              <a:t>Tender</a:t>
            </a:r>
            <a:endParaRPr b="1" sz="1900"/>
          </a:p>
          <a:p>
            <a:pPr indent="0" lvl="0" marL="0" marR="0" rtl="0" algn="ctr">
              <a:spcBef>
                <a:spcPts val="0"/>
              </a:spcBef>
              <a:spcAft>
                <a:spcPts val="0"/>
              </a:spcAft>
              <a:buNone/>
            </a:pPr>
            <a:r>
              <a:rPr b="1" lang="en-US" sz="1900"/>
              <a:t>period</a:t>
            </a:r>
            <a:endParaRPr b="1" sz="1900"/>
          </a:p>
        </p:txBody>
      </p:sp>
      <p:sp>
        <p:nvSpPr>
          <p:cNvPr id="495" name="Google Shape;495;p60"/>
          <p:cNvSpPr/>
          <p:nvPr/>
        </p:nvSpPr>
        <p:spPr>
          <a:xfrm>
            <a:off x="6379193" y="4131506"/>
            <a:ext cx="1937700" cy="2726100"/>
          </a:xfrm>
          <a:prstGeom prst="rect">
            <a:avLst/>
          </a:prstGeom>
          <a:solidFill>
            <a:srgbClr val="BDBDBD"/>
          </a:solidFill>
          <a:ln>
            <a:noFill/>
          </a:ln>
        </p:spPr>
        <p:txBody>
          <a:bodyPr anchorCtr="0" anchor="t" bIns="60925" lIns="121900" spcFirstLastPara="1" rIns="121900" wrap="square" tIns="121900">
            <a:noAutofit/>
          </a:bodyPr>
          <a:lstStyle/>
          <a:p>
            <a:pPr indent="0" lvl="0" marL="0" marR="0" rtl="0" algn="ctr">
              <a:spcBef>
                <a:spcPts val="0"/>
              </a:spcBef>
              <a:spcAft>
                <a:spcPts val="0"/>
              </a:spcAft>
              <a:buNone/>
            </a:pPr>
            <a:r>
              <a:rPr b="1" lang="en-US" sz="1900"/>
              <a:t>Evaluation</a:t>
            </a:r>
            <a:endParaRPr b="1" sz="1900"/>
          </a:p>
          <a:p>
            <a:pPr indent="0" lvl="0" marL="0" marR="0" rtl="0" algn="ctr">
              <a:spcBef>
                <a:spcPts val="0"/>
              </a:spcBef>
              <a:spcAft>
                <a:spcPts val="0"/>
              </a:spcAft>
              <a:buNone/>
            </a:pPr>
            <a:r>
              <a:rPr b="1" lang="en-US" sz="1900"/>
              <a:t>period</a:t>
            </a:r>
            <a:endParaRPr b="1" sz="1900"/>
          </a:p>
        </p:txBody>
      </p:sp>
      <p:sp>
        <p:nvSpPr>
          <p:cNvPr id="496" name="Google Shape;496;p60"/>
          <p:cNvSpPr/>
          <p:nvPr/>
        </p:nvSpPr>
        <p:spPr>
          <a:xfrm>
            <a:off x="8316790" y="3659317"/>
            <a:ext cx="1937700" cy="3198300"/>
          </a:xfrm>
          <a:prstGeom prst="rect">
            <a:avLst/>
          </a:prstGeom>
          <a:solidFill>
            <a:srgbClr val="D3D3D3"/>
          </a:solidFill>
          <a:ln>
            <a:noFill/>
          </a:ln>
        </p:spPr>
        <p:txBody>
          <a:bodyPr anchorCtr="0" anchor="t" bIns="60925" lIns="121900" spcFirstLastPara="1" rIns="121900" wrap="square" tIns="121900">
            <a:noAutofit/>
          </a:bodyPr>
          <a:lstStyle/>
          <a:p>
            <a:pPr indent="0" lvl="0" marL="0" marR="0" rtl="0" algn="ctr">
              <a:spcBef>
                <a:spcPts val="0"/>
              </a:spcBef>
              <a:spcAft>
                <a:spcPts val="0"/>
              </a:spcAft>
              <a:buNone/>
            </a:pPr>
            <a:r>
              <a:rPr b="1" lang="en-US" sz="1900"/>
              <a:t>Award</a:t>
            </a:r>
            <a:endParaRPr b="1" sz="1900"/>
          </a:p>
        </p:txBody>
      </p:sp>
      <p:sp>
        <p:nvSpPr>
          <p:cNvPr id="497" name="Google Shape;497;p60"/>
          <p:cNvSpPr/>
          <p:nvPr/>
        </p:nvSpPr>
        <p:spPr>
          <a:xfrm>
            <a:off x="566402" y="5293478"/>
            <a:ext cx="1937700" cy="257700"/>
          </a:xfrm>
          <a:prstGeom prst="rect">
            <a:avLst/>
          </a:prstGeom>
          <a:solidFill>
            <a:srgbClr val="37474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98" name="Google Shape;498;p60"/>
          <p:cNvSpPr/>
          <p:nvPr/>
        </p:nvSpPr>
        <p:spPr>
          <a:xfrm>
            <a:off x="2503998" y="4820627"/>
            <a:ext cx="1937700" cy="257700"/>
          </a:xfrm>
          <a:prstGeom prst="rect">
            <a:avLst/>
          </a:prstGeom>
          <a:solidFill>
            <a:srgbClr val="37474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99" name="Google Shape;499;p60"/>
          <p:cNvSpPr/>
          <p:nvPr/>
        </p:nvSpPr>
        <p:spPr>
          <a:xfrm>
            <a:off x="4441596" y="4347776"/>
            <a:ext cx="1937700" cy="257700"/>
          </a:xfrm>
          <a:prstGeom prst="rect">
            <a:avLst/>
          </a:prstGeom>
          <a:solidFill>
            <a:srgbClr val="37474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500" name="Google Shape;500;p60"/>
          <p:cNvSpPr/>
          <p:nvPr/>
        </p:nvSpPr>
        <p:spPr>
          <a:xfrm>
            <a:off x="6379194" y="3874926"/>
            <a:ext cx="1937700" cy="257700"/>
          </a:xfrm>
          <a:prstGeom prst="rect">
            <a:avLst/>
          </a:prstGeom>
          <a:solidFill>
            <a:srgbClr val="37474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501" name="Google Shape;501;p60"/>
          <p:cNvSpPr/>
          <p:nvPr/>
        </p:nvSpPr>
        <p:spPr>
          <a:xfrm>
            <a:off x="8316791" y="3402075"/>
            <a:ext cx="1937700" cy="257700"/>
          </a:xfrm>
          <a:prstGeom prst="rect">
            <a:avLst/>
          </a:prstGeom>
          <a:solidFill>
            <a:srgbClr val="37474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502" name="Google Shape;502;p60"/>
          <p:cNvSpPr txBox="1"/>
          <p:nvPr/>
        </p:nvSpPr>
        <p:spPr>
          <a:xfrm>
            <a:off x="340433" y="3364433"/>
            <a:ext cx="1937700" cy="842400"/>
          </a:xfrm>
          <a:prstGeom prst="rect">
            <a:avLst/>
          </a:prstGeom>
          <a:noFill/>
          <a:ln>
            <a:noFill/>
          </a:ln>
        </p:spPr>
        <p:txBody>
          <a:bodyPr anchorCtr="0" anchor="b" bIns="60925" lIns="0" spcFirstLastPara="1" rIns="0" wrap="square" tIns="60925">
            <a:noAutofit/>
          </a:bodyPr>
          <a:lstStyle/>
          <a:p>
            <a:pPr indent="0" lvl="0" marL="0" marR="0" rtl="0" algn="ctr">
              <a:spcBef>
                <a:spcPts val="0"/>
              </a:spcBef>
              <a:spcAft>
                <a:spcPts val="0"/>
              </a:spcAft>
              <a:buNone/>
            </a:pPr>
            <a:r>
              <a:rPr lang="en-US" sz="2100"/>
              <a:t>May </a:t>
            </a:r>
            <a:r>
              <a:rPr lang="en-US" sz="2100"/>
              <a:t>25 to December 25</a:t>
            </a:r>
            <a:endParaRPr sz="2100"/>
          </a:p>
        </p:txBody>
      </p:sp>
      <p:sp>
        <p:nvSpPr>
          <p:cNvPr id="503" name="Google Shape;503;p60"/>
          <p:cNvSpPr txBox="1"/>
          <p:nvPr/>
        </p:nvSpPr>
        <p:spPr>
          <a:xfrm>
            <a:off x="2558904" y="2698537"/>
            <a:ext cx="1456800" cy="842400"/>
          </a:xfrm>
          <a:prstGeom prst="rect">
            <a:avLst/>
          </a:prstGeom>
          <a:noFill/>
          <a:ln>
            <a:noFill/>
          </a:ln>
        </p:spPr>
        <p:txBody>
          <a:bodyPr anchorCtr="0" anchor="b" bIns="60925" lIns="0" spcFirstLastPara="1" rIns="0" wrap="square" tIns="60925">
            <a:noAutofit/>
          </a:bodyPr>
          <a:lstStyle/>
          <a:p>
            <a:pPr indent="0" lvl="0" marL="0" marR="0" rtl="0" algn="ctr">
              <a:spcBef>
                <a:spcPts val="0"/>
              </a:spcBef>
              <a:spcAft>
                <a:spcPts val="0"/>
              </a:spcAft>
              <a:buSzPts val="1500"/>
              <a:buNone/>
            </a:pPr>
            <a:r>
              <a:rPr lang="en-US" sz="2100"/>
              <a:t>June 25 to April 26</a:t>
            </a:r>
            <a:endParaRPr sz="2100"/>
          </a:p>
        </p:txBody>
      </p:sp>
      <p:sp>
        <p:nvSpPr>
          <p:cNvPr id="504" name="Google Shape;504;p60"/>
          <p:cNvSpPr txBox="1"/>
          <p:nvPr/>
        </p:nvSpPr>
        <p:spPr>
          <a:xfrm>
            <a:off x="4376400" y="2490800"/>
            <a:ext cx="1937700" cy="785700"/>
          </a:xfrm>
          <a:prstGeom prst="rect">
            <a:avLst/>
          </a:prstGeom>
          <a:noFill/>
          <a:ln>
            <a:noFill/>
          </a:ln>
        </p:spPr>
        <p:txBody>
          <a:bodyPr anchorCtr="0" anchor="b" bIns="60925" lIns="0" spcFirstLastPara="1" rIns="0" wrap="square" tIns="60925">
            <a:noAutofit/>
          </a:bodyPr>
          <a:lstStyle/>
          <a:p>
            <a:pPr indent="0" lvl="0" marL="0" marR="0" rtl="0" algn="ctr">
              <a:spcBef>
                <a:spcPts val="0"/>
              </a:spcBef>
              <a:spcAft>
                <a:spcPts val="0"/>
              </a:spcAft>
              <a:buSzPts val="1500"/>
              <a:buNone/>
            </a:pPr>
            <a:r>
              <a:rPr lang="en-US" sz="2100"/>
              <a:t>April 26 to June 26</a:t>
            </a:r>
            <a:endParaRPr sz="2100"/>
          </a:p>
        </p:txBody>
      </p:sp>
      <p:sp>
        <p:nvSpPr>
          <p:cNvPr id="505" name="Google Shape;505;p60"/>
          <p:cNvSpPr txBox="1"/>
          <p:nvPr/>
        </p:nvSpPr>
        <p:spPr>
          <a:xfrm>
            <a:off x="6379200" y="1779300"/>
            <a:ext cx="1746900" cy="1032000"/>
          </a:xfrm>
          <a:prstGeom prst="rect">
            <a:avLst/>
          </a:prstGeom>
          <a:noFill/>
          <a:ln>
            <a:noFill/>
          </a:ln>
        </p:spPr>
        <p:txBody>
          <a:bodyPr anchorCtr="0" anchor="b" bIns="60925" lIns="0" spcFirstLastPara="1" rIns="0" wrap="square" tIns="60925">
            <a:noAutofit/>
          </a:bodyPr>
          <a:lstStyle/>
          <a:p>
            <a:pPr indent="0" lvl="0" marL="0" marR="0" rtl="0" algn="ctr">
              <a:spcBef>
                <a:spcPts val="0"/>
              </a:spcBef>
              <a:spcAft>
                <a:spcPts val="0"/>
              </a:spcAft>
              <a:buSzPts val="1500"/>
              <a:buNone/>
            </a:pPr>
            <a:r>
              <a:rPr lang="en-US" sz="2100"/>
              <a:t>June 26 to September 26</a:t>
            </a:r>
            <a:endParaRPr sz="2100"/>
          </a:p>
        </p:txBody>
      </p:sp>
      <p:sp>
        <p:nvSpPr>
          <p:cNvPr id="506" name="Google Shape;506;p60"/>
          <p:cNvSpPr txBox="1"/>
          <p:nvPr/>
        </p:nvSpPr>
        <p:spPr>
          <a:xfrm>
            <a:off x="8316779" y="1362793"/>
            <a:ext cx="1456800" cy="881700"/>
          </a:xfrm>
          <a:prstGeom prst="rect">
            <a:avLst/>
          </a:prstGeom>
          <a:noFill/>
          <a:ln>
            <a:noFill/>
          </a:ln>
        </p:spPr>
        <p:txBody>
          <a:bodyPr anchorCtr="0" anchor="b" bIns="60925" lIns="0" spcFirstLastPara="1" rIns="0" wrap="square" tIns="60925">
            <a:noAutofit/>
          </a:bodyPr>
          <a:lstStyle/>
          <a:p>
            <a:pPr indent="0" lvl="0" marL="0" marR="0" rtl="0" algn="ctr">
              <a:spcBef>
                <a:spcPts val="0"/>
              </a:spcBef>
              <a:spcAft>
                <a:spcPts val="0"/>
              </a:spcAft>
              <a:buNone/>
            </a:pPr>
            <a:r>
              <a:rPr lang="en-US" sz="2100"/>
              <a:t>October 26</a:t>
            </a:r>
            <a:endParaRPr sz="2100"/>
          </a:p>
        </p:txBody>
      </p:sp>
      <p:grpSp>
        <p:nvGrpSpPr>
          <p:cNvPr descr="Flag" id="507" name="Google Shape;507;p60"/>
          <p:cNvGrpSpPr/>
          <p:nvPr/>
        </p:nvGrpSpPr>
        <p:grpSpPr>
          <a:xfrm flipH="1">
            <a:off x="4296476" y="3482779"/>
            <a:ext cx="493288" cy="785522"/>
            <a:chOff x="4781706" y="3033064"/>
            <a:chExt cx="533400" cy="763904"/>
          </a:xfrm>
        </p:grpSpPr>
        <p:sp>
          <p:nvSpPr>
            <p:cNvPr id="508" name="Google Shape;508;p60"/>
            <p:cNvSpPr/>
            <p:nvPr/>
          </p:nvSpPr>
          <p:spPr>
            <a:xfrm>
              <a:off x="4781706" y="3034969"/>
              <a:ext cx="57150" cy="761999"/>
            </a:xfrm>
            <a:custGeom>
              <a:rect b="b" l="l" r="r" t="t"/>
              <a:pathLst>
                <a:path extrusionOk="0" h="761999" w="57150">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rgbClr val="57BAB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9" name="Google Shape;509;p60"/>
            <p:cNvSpPr/>
            <p:nvPr/>
          </p:nvSpPr>
          <p:spPr>
            <a:xfrm>
              <a:off x="4876956" y="3033064"/>
              <a:ext cx="438150" cy="342900"/>
            </a:xfrm>
            <a:custGeom>
              <a:rect b="b" l="l" r="r" t="t"/>
              <a:pathLst>
                <a:path extrusionOk="0" h="342900" w="43815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rgbClr val="57BAB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descr="Flag" id="510" name="Google Shape;510;p60"/>
          <p:cNvGrpSpPr/>
          <p:nvPr/>
        </p:nvGrpSpPr>
        <p:grpSpPr>
          <a:xfrm flipH="1">
            <a:off x="319746" y="4423057"/>
            <a:ext cx="493288" cy="785523"/>
            <a:chOff x="591333" y="3947464"/>
            <a:chExt cx="533400" cy="763904"/>
          </a:xfrm>
        </p:grpSpPr>
        <p:sp>
          <p:nvSpPr>
            <p:cNvPr id="511" name="Google Shape;511;p60"/>
            <p:cNvSpPr/>
            <p:nvPr/>
          </p:nvSpPr>
          <p:spPr>
            <a:xfrm>
              <a:off x="591333" y="3949369"/>
              <a:ext cx="57150" cy="761999"/>
            </a:xfrm>
            <a:custGeom>
              <a:rect b="b" l="l" r="r" t="t"/>
              <a:pathLst>
                <a:path extrusionOk="0" h="761999" w="57150">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rgbClr val="78256E"/>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12" name="Google Shape;512;p60"/>
            <p:cNvSpPr/>
            <p:nvPr/>
          </p:nvSpPr>
          <p:spPr>
            <a:xfrm>
              <a:off x="686583" y="3947464"/>
              <a:ext cx="438150" cy="342900"/>
            </a:xfrm>
            <a:custGeom>
              <a:rect b="b" l="l" r="r" t="t"/>
              <a:pathLst>
                <a:path extrusionOk="0" h="342900" w="43815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rgbClr val="78256E"/>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descr="Flag" id="513" name="Google Shape;513;p60"/>
          <p:cNvGrpSpPr/>
          <p:nvPr/>
        </p:nvGrpSpPr>
        <p:grpSpPr>
          <a:xfrm flipH="1">
            <a:off x="10279443" y="2126950"/>
            <a:ext cx="493288" cy="785523"/>
            <a:chOff x="6582997" y="1714549"/>
            <a:chExt cx="533400" cy="763904"/>
          </a:xfrm>
        </p:grpSpPr>
        <p:sp>
          <p:nvSpPr>
            <p:cNvPr id="514" name="Google Shape;514;p60"/>
            <p:cNvSpPr/>
            <p:nvPr/>
          </p:nvSpPr>
          <p:spPr>
            <a:xfrm>
              <a:off x="6582997" y="1716454"/>
              <a:ext cx="57150" cy="761999"/>
            </a:xfrm>
            <a:custGeom>
              <a:rect b="b" l="l" r="r" t="t"/>
              <a:pathLst>
                <a:path extrusionOk="0" h="761999" w="57150">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rgbClr val="87963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15" name="Google Shape;515;p60"/>
            <p:cNvSpPr/>
            <p:nvPr/>
          </p:nvSpPr>
          <p:spPr>
            <a:xfrm>
              <a:off x="6678247" y="1714549"/>
              <a:ext cx="438150" cy="342900"/>
            </a:xfrm>
            <a:custGeom>
              <a:rect b="b" l="l" r="r" t="t"/>
              <a:pathLst>
                <a:path extrusionOk="0" h="342900" w="43815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rgbClr val="87963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descr="Walk" id="516" name="Google Shape;516;p60"/>
          <p:cNvGrpSpPr/>
          <p:nvPr/>
        </p:nvGrpSpPr>
        <p:grpSpPr>
          <a:xfrm>
            <a:off x="1301258" y="4423050"/>
            <a:ext cx="493620" cy="842332"/>
            <a:chOff x="1680630" y="3919844"/>
            <a:chExt cx="533759" cy="819150"/>
          </a:xfrm>
        </p:grpSpPr>
        <p:sp>
          <p:nvSpPr>
            <p:cNvPr id="517" name="Google Shape;517;p60"/>
            <p:cNvSpPr/>
            <p:nvPr/>
          </p:nvSpPr>
          <p:spPr>
            <a:xfrm>
              <a:off x="1919016" y="3919844"/>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18" name="Google Shape;518;p60"/>
            <p:cNvSpPr/>
            <p:nvPr/>
          </p:nvSpPr>
          <p:spPr>
            <a:xfrm>
              <a:off x="1680630" y="4091294"/>
              <a:ext cx="533759" cy="647700"/>
            </a:xfrm>
            <a:custGeom>
              <a:rect b="b" l="l" r="r" t="t"/>
              <a:pathLst>
                <a:path extrusionOk="0" h="647700" w="533759">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rgbClr val="000000"/>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descr="Run" id="519" name="Google Shape;519;p60"/>
          <p:cNvGrpSpPr/>
          <p:nvPr/>
        </p:nvGrpSpPr>
        <p:grpSpPr>
          <a:xfrm>
            <a:off x="5486762" y="3519034"/>
            <a:ext cx="665229" cy="842332"/>
            <a:chOff x="6002653" y="3010743"/>
            <a:chExt cx="719322" cy="819150"/>
          </a:xfrm>
        </p:grpSpPr>
        <p:sp>
          <p:nvSpPr>
            <p:cNvPr id="520" name="Google Shape;520;p60"/>
            <p:cNvSpPr/>
            <p:nvPr/>
          </p:nvSpPr>
          <p:spPr>
            <a:xfrm>
              <a:off x="6440804" y="3010743"/>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dk1"/>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21" name="Google Shape;521;p60"/>
            <p:cNvSpPr/>
            <p:nvPr/>
          </p:nvSpPr>
          <p:spPr>
            <a:xfrm>
              <a:off x="6002653" y="3172668"/>
              <a:ext cx="719322" cy="657225"/>
            </a:xfrm>
            <a:custGeom>
              <a:rect b="b" l="l" r="r" t="t"/>
              <a:pathLst>
                <a:path extrusionOk="0" h="657225" w="719322">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chemeClr val="dk1"/>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22" name="Google Shape;522;p60"/>
          <p:cNvSpPr/>
          <p:nvPr/>
        </p:nvSpPr>
        <p:spPr>
          <a:xfrm>
            <a:off x="10254420" y="3168750"/>
            <a:ext cx="1937700" cy="3688800"/>
          </a:xfrm>
          <a:prstGeom prst="rect">
            <a:avLst/>
          </a:prstGeom>
          <a:solidFill>
            <a:srgbClr val="BDBDBD"/>
          </a:solidFill>
          <a:ln>
            <a:noFill/>
          </a:ln>
        </p:spPr>
        <p:txBody>
          <a:bodyPr anchorCtr="0" anchor="t" bIns="60925" lIns="121900" spcFirstLastPara="1" rIns="121900" wrap="square" tIns="121900">
            <a:noAutofit/>
          </a:bodyPr>
          <a:lstStyle/>
          <a:p>
            <a:pPr indent="0" lvl="0" marL="0" marR="0" rtl="0" algn="ctr">
              <a:lnSpc>
                <a:spcPct val="100000"/>
              </a:lnSpc>
              <a:spcBef>
                <a:spcPts val="0"/>
              </a:spcBef>
              <a:spcAft>
                <a:spcPts val="0"/>
              </a:spcAft>
              <a:buNone/>
            </a:pPr>
            <a:r>
              <a:rPr b="1" lang="en-US" sz="1900"/>
              <a:t>Go Live</a:t>
            </a:r>
            <a:endParaRPr b="1" sz="1900"/>
          </a:p>
        </p:txBody>
      </p:sp>
      <p:sp>
        <p:nvSpPr>
          <p:cNvPr id="523" name="Google Shape;523;p60"/>
          <p:cNvSpPr/>
          <p:nvPr/>
        </p:nvSpPr>
        <p:spPr>
          <a:xfrm>
            <a:off x="10250554" y="2950809"/>
            <a:ext cx="1937700" cy="257700"/>
          </a:xfrm>
          <a:prstGeom prst="rect">
            <a:avLst/>
          </a:prstGeom>
          <a:solidFill>
            <a:srgbClr val="37474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524" name="Google Shape;524;p60"/>
          <p:cNvGrpSpPr/>
          <p:nvPr/>
        </p:nvGrpSpPr>
        <p:grpSpPr>
          <a:xfrm>
            <a:off x="566389" y="6162056"/>
            <a:ext cx="11625338" cy="695583"/>
            <a:chOff x="424802" y="4621658"/>
            <a:chExt cx="8719222" cy="521700"/>
          </a:xfrm>
        </p:grpSpPr>
        <p:sp>
          <p:nvSpPr>
            <p:cNvPr id="525" name="Google Shape;525;p60"/>
            <p:cNvSpPr/>
            <p:nvPr/>
          </p:nvSpPr>
          <p:spPr>
            <a:xfrm>
              <a:off x="424802" y="4621658"/>
              <a:ext cx="1453200" cy="521700"/>
            </a:xfrm>
            <a:prstGeom prst="rect">
              <a:avLst/>
            </a:prstGeom>
            <a:solidFill>
              <a:srgbClr val="5BB4E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4000">
                  <a:solidFill>
                    <a:srgbClr val="FFFFFF"/>
                  </a:solidFill>
                </a:rPr>
                <a:t>2025</a:t>
              </a:r>
              <a:endParaRPr b="1" sz="4000"/>
            </a:p>
          </p:txBody>
        </p:sp>
        <p:sp>
          <p:nvSpPr>
            <p:cNvPr id="526" name="Google Shape;526;p60"/>
            <p:cNvSpPr/>
            <p:nvPr/>
          </p:nvSpPr>
          <p:spPr>
            <a:xfrm>
              <a:off x="1878000" y="4621658"/>
              <a:ext cx="1453200" cy="521700"/>
            </a:xfrm>
            <a:prstGeom prst="rect">
              <a:avLst/>
            </a:prstGeom>
            <a:solidFill>
              <a:srgbClr val="0057B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4000">
                  <a:solidFill>
                    <a:srgbClr val="FFFFFF"/>
                  </a:solidFill>
                </a:rPr>
                <a:t>25/26</a:t>
              </a:r>
              <a:endParaRPr b="1" sz="4000"/>
            </a:p>
          </p:txBody>
        </p:sp>
        <p:sp>
          <p:nvSpPr>
            <p:cNvPr id="527" name="Google Shape;527;p60"/>
            <p:cNvSpPr/>
            <p:nvPr/>
          </p:nvSpPr>
          <p:spPr>
            <a:xfrm>
              <a:off x="3331198" y="4621658"/>
              <a:ext cx="1453200" cy="521700"/>
            </a:xfrm>
            <a:prstGeom prst="rect">
              <a:avLst/>
            </a:prstGeom>
            <a:solidFill>
              <a:srgbClr val="5BB4E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4000">
                  <a:solidFill>
                    <a:srgbClr val="FFFFFF"/>
                  </a:solidFill>
                </a:rPr>
                <a:t>2026</a:t>
              </a:r>
              <a:endParaRPr b="1" sz="4000"/>
            </a:p>
          </p:txBody>
        </p:sp>
        <p:sp>
          <p:nvSpPr>
            <p:cNvPr id="528" name="Google Shape;528;p60"/>
            <p:cNvSpPr/>
            <p:nvPr/>
          </p:nvSpPr>
          <p:spPr>
            <a:xfrm>
              <a:off x="4784395" y="4621658"/>
              <a:ext cx="1453200" cy="521700"/>
            </a:xfrm>
            <a:prstGeom prst="rect">
              <a:avLst/>
            </a:prstGeom>
            <a:solidFill>
              <a:srgbClr val="0057B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4000">
                  <a:solidFill>
                    <a:srgbClr val="FFFFFF"/>
                  </a:solidFill>
                </a:rPr>
                <a:t>2026</a:t>
              </a:r>
              <a:endParaRPr b="1" sz="4000"/>
            </a:p>
          </p:txBody>
        </p:sp>
        <p:sp>
          <p:nvSpPr>
            <p:cNvPr id="529" name="Google Shape;529;p60"/>
            <p:cNvSpPr/>
            <p:nvPr/>
          </p:nvSpPr>
          <p:spPr>
            <a:xfrm>
              <a:off x="6237593" y="4621658"/>
              <a:ext cx="1453200" cy="521700"/>
            </a:xfrm>
            <a:prstGeom prst="rect">
              <a:avLst/>
            </a:prstGeom>
            <a:solidFill>
              <a:srgbClr val="5BB4E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4000">
                  <a:solidFill>
                    <a:srgbClr val="FFFFFF"/>
                  </a:solidFill>
                </a:rPr>
                <a:t>2026</a:t>
              </a:r>
              <a:endParaRPr b="1" sz="4000"/>
            </a:p>
          </p:txBody>
        </p:sp>
        <p:sp>
          <p:nvSpPr>
            <p:cNvPr id="530" name="Google Shape;530;p60"/>
            <p:cNvSpPr/>
            <p:nvPr/>
          </p:nvSpPr>
          <p:spPr>
            <a:xfrm>
              <a:off x="7690824" y="4621658"/>
              <a:ext cx="1453200" cy="521700"/>
            </a:xfrm>
            <a:prstGeom prst="rect">
              <a:avLst/>
            </a:prstGeom>
            <a:solidFill>
              <a:srgbClr val="0057B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4000">
                  <a:solidFill>
                    <a:srgbClr val="FFFFFF"/>
                  </a:solidFill>
                </a:rPr>
                <a:t>2026</a:t>
              </a:r>
              <a:endParaRPr b="1" sz="4000"/>
            </a:p>
          </p:txBody>
        </p:sp>
      </p:grpSp>
      <p:sp>
        <p:nvSpPr>
          <p:cNvPr id="531" name="Google Shape;531;p60"/>
          <p:cNvSpPr txBox="1"/>
          <p:nvPr/>
        </p:nvSpPr>
        <p:spPr>
          <a:xfrm>
            <a:off x="10220449" y="832300"/>
            <a:ext cx="1746900" cy="785700"/>
          </a:xfrm>
          <a:prstGeom prst="rect">
            <a:avLst/>
          </a:prstGeom>
          <a:noFill/>
          <a:ln>
            <a:noFill/>
          </a:ln>
        </p:spPr>
        <p:txBody>
          <a:bodyPr anchorCtr="0" anchor="b" bIns="60925" lIns="0" spcFirstLastPara="1" rIns="0" wrap="square" tIns="60925">
            <a:noAutofit/>
          </a:bodyPr>
          <a:lstStyle/>
          <a:p>
            <a:pPr indent="0" lvl="0" marL="0" marR="0" rtl="0" algn="l">
              <a:spcBef>
                <a:spcPts val="0"/>
              </a:spcBef>
              <a:spcAft>
                <a:spcPts val="0"/>
              </a:spcAft>
              <a:buNone/>
            </a:pPr>
            <a:r>
              <a:rPr lang="en-US" sz="2100"/>
              <a:t>November </a:t>
            </a:r>
            <a:r>
              <a:rPr lang="en-US" sz="2100"/>
              <a:t>26</a:t>
            </a:r>
            <a:endParaRPr sz="2100"/>
          </a:p>
        </p:txBody>
      </p:sp>
      <p:pic>
        <p:nvPicPr>
          <p:cNvPr id="532" name="Google Shape;532;p60"/>
          <p:cNvPicPr preferRelativeResize="0"/>
          <p:nvPr/>
        </p:nvPicPr>
        <p:blipFill>
          <a:blip r:embed="rId3">
            <a:alphaModFix/>
          </a:blip>
          <a:stretch>
            <a:fillRect/>
          </a:stretch>
        </p:blipFill>
        <p:spPr>
          <a:xfrm>
            <a:off x="11013863" y="2041818"/>
            <a:ext cx="665246" cy="9199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1"/>
          <p:cNvSpPr txBox="1"/>
          <p:nvPr>
            <p:ph type="ctrTitle"/>
          </p:nvPr>
        </p:nvSpPr>
        <p:spPr>
          <a:xfrm>
            <a:off x="838200" y="1773150"/>
            <a:ext cx="3147900" cy="843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Contact us</a:t>
            </a:r>
            <a:endParaRPr/>
          </a:p>
        </p:txBody>
      </p:sp>
      <p:sp>
        <p:nvSpPr>
          <p:cNvPr id="538" name="Google Shape;538;p61"/>
          <p:cNvSpPr txBox="1"/>
          <p:nvPr>
            <p:ph idx="2" type="ctrTitle"/>
          </p:nvPr>
        </p:nvSpPr>
        <p:spPr>
          <a:xfrm>
            <a:off x="868825" y="3015825"/>
            <a:ext cx="4610400" cy="843300"/>
          </a:xfrm>
          <a:prstGeom prst="rect">
            <a:avLst/>
          </a:prstGeom>
        </p:spPr>
        <p:txBody>
          <a:bodyPr anchorCtr="0" anchor="t" bIns="121900" lIns="121900" spcFirstLastPara="1" rIns="121900" wrap="square" tIns="121900">
            <a:normAutofit fontScale="90000"/>
          </a:bodyPr>
          <a:lstStyle/>
          <a:p>
            <a:pPr indent="12700" lvl="0" marL="0" rtl="0" algn="l">
              <a:lnSpc>
                <a:spcPct val="129700"/>
              </a:lnSpc>
              <a:spcBef>
                <a:spcPts val="0"/>
              </a:spcBef>
              <a:spcAft>
                <a:spcPts val="0"/>
              </a:spcAft>
              <a:buNone/>
            </a:pPr>
            <a:r>
              <a:rPr lang="en-US" sz="1400" u="sng">
                <a:solidFill>
                  <a:schemeClr val="lt1"/>
                </a:solidFill>
                <a:hlinkClick r:id="rId3">
                  <a:extLst>
                    <a:ext uri="{A12FA001-AC4F-418D-AE19-62706E023703}">
                      <ahyp:hlinkClr val="tx"/>
                    </a:ext>
                  </a:extLst>
                </a:hlinkClick>
              </a:rPr>
              <a:t>info@crowncommercial.gov.uk </a:t>
            </a:r>
            <a:r>
              <a:rPr lang="en-US" sz="1400">
                <a:solidFill>
                  <a:schemeClr val="lt1"/>
                </a:solidFill>
              </a:rPr>
              <a:t> </a:t>
            </a:r>
            <a:endParaRPr sz="1400">
              <a:solidFill>
                <a:schemeClr val="lt1"/>
              </a:solidFill>
            </a:endParaRPr>
          </a:p>
          <a:p>
            <a:pPr indent="12700" lvl="0" marL="0" rtl="0" algn="l">
              <a:lnSpc>
                <a:spcPct val="129700"/>
              </a:lnSpc>
              <a:spcBef>
                <a:spcPts val="0"/>
              </a:spcBef>
              <a:spcAft>
                <a:spcPts val="0"/>
              </a:spcAft>
              <a:buClr>
                <a:schemeClr val="lt1"/>
              </a:buClr>
              <a:buSzPct val="100000"/>
              <a:buFont typeface="Arial"/>
              <a:buNone/>
            </a:pPr>
            <a:r>
              <a:rPr lang="en-US" sz="1400">
                <a:solidFill>
                  <a:schemeClr val="lt1"/>
                </a:solidFill>
              </a:rPr>
              <a:t>0345 410 2222</a:t>
            </a:r>
            <a:endParaRPr sz="1100"/>
          </a:p>
          <a:p>
            <a:pPr indent="12700" lvl="0" marL="0" rtl="0" algn="l">
              <a:spcBef>
                <a:spcPts val="500"/>
              </a:spcBef>
              <a:spcAft>
                <a:spcPts val="0"/>
              </a:spcAft>
              <a:buClr>
                <a:schemeClr val="lt1"/>
              </a:buClr>
              <a:buSzPct val="100000"/>
              <a:buFont typeface="Arial"/>
              <a:buNone/>
            </a:pPr>
            <a:r>
              <a:rPr lang="en-US" sz="1400" u="sng">
                <a:solidFill>
                  <a:schemeClr val="lt1"/>
                </a:solidFill>
                <a:hlinkClick r:id="rId4">
                  <a:extLst>
                    <a:ext uri="{A12FA001-AC4F-418D-AE19-62706E023703}">
                      <ahyp:hlinkClr val="tx"/>
                    </a:ext>
                  </a:extLst>
                </a:hlinkClick>
              </a:rPr>
              <a:t>www.crowncommercial.gov.uk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2"/>
          <p:cNvSpPr txBox="1"/>
          <p:nvPr>
            <p:ph type="ctrTitle"/>
          </p:nvPr>
        </p:nvSpPr>
        <p:spPr>
          <a:xfrm>
            <a:off x="258400" y="2471800"/>
            <a:ext cx="2982600" cy="18288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a:t>Annexes</a:t>
            </a:r>
            <a:endParaRPr/>
          </a:p>
        </p:txBody>
      </p:sp>
      <p:sp>
        <p:nvSpPr>
          <p:cNvPr id="544" name="Google Shape;544;p62"/>
          <p:cNvSpPr txBox="1"/>
          <p:nvPr>
            <p:ph idx="2" type="ctrTitle"/>
          </p:nvPr>
        </p:nvSpPr>
        <p:spPr>
          <a:xfrm>
            <a:off x="258400" y="4486525"/>
            <a:ext cx="3309000" cy="1413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3"/>
          <p:cNvSpPr txBox="1"/>
          <p:nvPr>
            <p:ph type="ctrTitle"/>
          </p:nvPr>
        </p:nvSpPr>
        <p:spPr>
          <a:xfrm>
            <a:off x="3954150" y="236850"/>
            <a:ext cx="8031900" cy="5962500"/>
          </a:xfrm>
          <a:prstGeom prst="rect">
            <a:avLst/>
          </a:prstGeom>
        </p:spPr>
        <p:txBody>
          <a:bodyPr anchorCtr="0" anchor="t" bIns="121900" lIns="121900" spcFirstLastPara="1" rIns="121900" wrap="square" tIns="121900">
            <a:noAutofit/>
          </a:bodyPr>
          <a:lstStyle/>
          <a:p>
            <a:pPr indent="0" lvl="0" marL="0" rtl="0" algn="l">
              <a:spcBef>
                <a:spcPts val="1000"/>
              </a:spcBef>
              <a:spcAft>
                <a:spcPts val="0"/>
              </a:spcAft>
              <a:buNone/>
            </a:pPr>
            <a:r>
              <a:rPr lang="en-US" sz="2000"/>
              <a:t>All Suppliers are required to sign up to National Highways’ Driving for Better Business programme in support of Framework level Social Value.</a:t>
            </a:r>
            <a:endParaRPr sz="2000"/>
          </a:p>
          <a:p>
            <a:pPr indent="0" lvl="0" marL="0" rtl="0" algn="l">
              <a:spcBef>
                <a:spcPts val="1000"/>
              </a:spcBef>
              <a:spcAft>
                <a:spcPts val="0"/>
              </a:spcAft>
              <a:buNone/>
            </a:pPr>
            <a:r>
              <a:t/>
            </a:r>
            <a:endParaRPr sz="2000"/>
          </a:p>
          <a:p>
            <a:pPr indent="0" lvl="0" marL="0" rtl="0" algn="l">
              <a:spcBef>
                <a:spcPts val="1000"/>
              </a:spcBef>
              <a:spcAft>
                <a:spcPts val="0"/>
              </a:spcAft>
              <a:buNone/>
            </a:pPr>
            <a:r>
              <a:rPr b="1" lang="en-US" sz="2000"/>
              <a:t>The Driving for Better Business vision is.. </a:t>
            </a:r>
            <a:endParaRPr b="1" sz="2000"/>
          </a:p>
          <a:p>
            <a:pPr indent="0" lvl="0" marL="0" rtl="0" algn="l">
              <a:spcBef>
                <a:spcPts val="1000"/>
              </a:spcBef>
              <a:spcAft>
                <a:spcPts val="0"/>
              </a:spcAft>
              <a:buNone/>
            </a:pPr>
            <a:r>
              <a:rPr i="1" lang="en-US" sz="2000"/>
              <a:t>“</a:t>
            </a:r>
            <a:r>
              <a:rPr i="1" lang="en-US" sz="2000"/>
              <a:t>A world where those who use the roads for work do so safely, efficiently, and sustainably”</a:t>
            </a:r>
            <a:endParaRPr i="1" sz="2000">
              <a:solidFill>
                <a:srgbClr val="333333"/>
              </a:solidFill>
              <a:highlight>
                <a:srgbClr val="FFFFFF"/>
              </a:highlight>
            </a:endParaRPr>
          </a:p>
          <a:p>
            <a:pPr indent="0" lvl="0" marL="0" rtl="0" algn="l">
              <a:spcBef>
                <a:spcPts val="1000"/>
              </a:spcBef>
              <a:spcAft>
                <a:spcPts val="0"/>
              </a:spcAft>
              <a:buNone/>
            </a:pPr>
            <a:r>
              <a:t/>
            </a:r>
            <a:endParaRPr sz="2000"/>
          </a:p>
          <a:p>
            <a:pPr indent="0" lvl="0" marL="0" rtl="0" algn="l">
              <a:spcBef>
                <a:spcPts val="1000"/>
              </a:spcBef>
              <a:spcAft>
                <a:spcPts val="0"/>
              </a:spcAft>
              <a:buNone/>
            </a:pPr>
            <a:r>
              <a:rPr b="1" lang="en-US" sz="2000"/>
              <a:t>The programme: </a:t>
            </a:r>
            <a:endParaRPr b="1" sz="2000"/>
          </a:p>
          <a:p>
            <a:pPr indent="-355600" lvl="0" marL="457200" rtl="0" algn="l">
              <a:spcBef>
                <a:spcPts val="1000"/>
              </a:spcBef>
              <a:spcAft>
                <a:spcPts val="0"/>
              </a:spcAft>
              <a:buSzPts val="2000"/>
              <a:buChar char="●"/>
            </a:pPr>
            <a:r>
              <a:rPr lang="en-US" sz="2000"/>
              <a:t>a</a:t>
            </a:r>
            <a:r>
              <a:rPr lang="en-US" sz="2000"/>
              <a:t>ims to reduce the number of work-related road incidents by raising awareness of work-related road risk, employers’ duty of care and employees’ </a:t>
            </a:r>
            <a:r>
              <a:rPr lang="en-US" sz="2000"/>
              <a:t>responsibilities</a:t>
            </a:r>
            <a:r>
              <a:rPr lang="en-US" sz="2000"/>
              <a:t>.</a:t>
            </a:r>
            <a:endParaRPr sz="2000"/>
          </a:p>
          <a:p>
            <a:pPr indent="-355600" lvl="0" marL="457200" rtl="0" algn="l">
              <a:spcBef>
                <a:spcPts val="0"/>
              </a:spcBef>
              <a:spcAft>
                <a:spcPts val="0"/>
              </a:spcAft>
              <a:buSzPts val="2000"/>
              <a:buChar char="●"/>
            </a:pPr>
            <a:r>
              <a:rPr lang="en-US" sz="2000"/>
              <a:t>helps suppliers comply more easily with regulations and best practice</a:t>
            </a:r>
            <a:endParaRPr sz="2000"/>
          </a:p>
          <a:p>
            <a:pPr indent="-355600" lvl="0" marL="457200" rtl="0" algn="l">
              <a:spcBef>
                <a:spcPts val="0"/>
              </a:spcBef>
              <a:spcAft>
                <a:spcPts val="0"/>
              </a:spcAft>
              <a:buSzPts val="2000"/>
              <a:buChar char="●"/>
            </a:pPr>
            <a:r>
              <a:rPr lang="en-US" sz="2000"/>
              <a:t>provides templates for best practice when it comes to driver policies and risk assessments.</a:t>
            </a:r>
            <a:endParaRPr sz="2000"/>
          </a:p>
          <a:p>
            <a:pPr indent="-355600" lvl="0" marL="457200" rtl="0" algn="l">
              <a:spcBef>
                <a:spcPts val="0"/>
              </a:spcBef>
              <a:spcAft>
                <a:spcPts val="0"/>
              </a:spcAft>
              <a:buSzPts val="2000"/>
              <a:buChar char="●"/>
            </a:pPr>
            <a:r>
              <a:rPr lang="en-US" sz="2000"/>
              <a:t>provides flexibility as opposed to a ‘one size fits all’ approach</a:t>
            </a:r>
            <a:endParaRPr sz="2000"/>
          </a:p>
        </p:txBody>
      </p:sp>
      <p:sp>
        <p:nvSpPr>
          <p:cNvPr id="550" name="Google Shape;550;p63"/>
          <p:cNvSpPr txBox="1"/>
          <p:nvPr>
            <p:ph idx="2" type="ctrTitle"/>
          </p:nvPr>
        </p:nvSpPr>
        <p:spPr>
          <a:xfrm>
            <a:off x="378950" y="851975"/>
            <a:ext cx="3056400" cy="162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Social Value - Driving for Better Business</a:t>
            </a:r>
            <a:endParaRPr b="1">
              <a:solidFill>
                <a:schemeClr val="lt1"/>
              </a:solidFill>
            </a:endParaRPr>
          </a:p>
        </p:txBody>
      </p:sp>
      <p:pic>
        <p:nvPicPr>
          <p:cNvPr id="551" name="Google Shape;551;p63"/>
          <p:cNvPicPr preferRelativeResize="0"/>
          <p:nvPr/>
        </p:nvPicPr>
        <p:blipFill>
          <a:blip r:embed="rId3">
            <a:alphaModFix/>
          </a:blip>
          <a:stretch>
            <a:fillRect/>
          </a:stretch>
        </p:blipFill>
        <p:spPr>
          <a:xfrm>
            <a:off x="142500" y="5385650"/>
            <a:ext cx="3529300" cy="993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4"/>
          <p:cNvSpPr txBox="1"/>
          <p:nvPr>
            <p:ph type="ctrTitle"/>
          </p:nvPr>
        </p:nvSpPr>
        <p:spPr>
          <a:xfrm>
            <a:off x="4178725" y="339800"/>
            <a:ext cx="7755900" cy="5859300"/>
          </a:xfrm>
          <a:prstGeom prst="rect">
            <a:avLst/>
          </a:prstGeom>
        </p:spPr>
        <p:txBody>
          <a:bodyPr anchorCtr="0" anchor="t" bIns="121900" lIns="121900" spcFirstLastPara="1" rIns="121900" wrap="square" tIns="121900">
            <a:noAutofit/>
          </a:bodyPr>
          <a:lstStyle/>
          <a:p>
            <a:pPr indent="-393700" lvl="0" marL="457200" rtl="0" algn="l">
              <a:spcBef>
                <a:spcPts val="1000"/>
              </a:spcBef>
              <a:spcAft>
                <a:spcPts val="0"/>
              </a:spcAft>
              <a:buSzPts val="2600"/>
              <a:buChar char="●"/>
            </a:pPr>
            <a:r>
              <a:rPr lang="en-US" sz="2600"/>
              <a:t>register on the following systems: </a:t>
            </a:r>
            <a:endParaRPr sz="2600"/>
          </a:p>
          <a:p>
            <a:pPr indent="-393700" lvl="1" marL="0" rtl="0" algn="ctr">
              <a:spcBef>
                <a:spcPts val="0"/>
              </a:spcBef>
              <a:spcAft>
                <a:spcPts val="0"/>
              </a:spcAft>
              <a:buSzPts val="2600"/>
              <a:buChar char="○"/>
            </a:pPr>
            <a:r>
              <a:rPr lang="en-US" sz="2600" u="sng">
                <a:solidFill>
                  <a:schemeClr val="hlink"/>
                </a:solidFill>
                <a:hlinkClick r:id="rId3"/>
              </a:rPr>
              <a:t>Find a Tender</a:t>
            </a:r>
            <a:endParaRPr/>
          </a:p>
          <a:p>
            <a:pPr indent="-393700" lvl="1" marL="0" rtl="0" algn="ctr">
              <a:spcBef>
                <a:spcPts val="0"/>
              </a:spcBef>
              <a:spcAft>
                <a:spcPts val="0"/>
              </a:spcAft>
              <a:buSzPts val="2600"/>
              <a:buChar char="○"/>
            </a:pPr>
            <a:r>
              <a:rPr lang="en-US" sz="2600" u="sng">
                <a:solidFill>
                  <a:schemeClr val="hlink"/>
                </a:solidFill>
                <a:hlinkClick r:id="rId4"/>
              </a:rPr>
              <a:t>CCS eSourcing tool</a:t>
            </a:r>
            <a:endParaRPr sz="2600"/>
          </a:p>
          <a:p>
            <a:pPr indent="-393700" lvl="0" marL="457200" rtl="0" algn="l">
              <a:spcBef>
                <a:spcPts val="0"/>
              </a:spcBef>
              <a:spcAft>
                <a:spcPts val="0"/>
              </a:spcAft>
              <a:buSzPts val="2600"/>
              <a:buChar char="●"/>
            </a:pPr>
            <a:r>
              <a:rPr lang="en-US" sz="2600"/>
              <a:t>bookmark and keep checking for updates on the </a:t>
            </a:r>
            <a:r>
              <a:rPr lang="en-US" sz="2600" u="sng">
                <a:solidFill>
                  <a:schemeClr val="hlink"/>
                </a:solidFill>
                <a:hlinkClick r:id="rId5"/>
              </a:rPr>
              <a:t>CCS upcoming deals webpage</a:t>
            </a:r>
            <a:endParaRPr sz="2600"/>
          </a:p>
          <a:p>
            <a:pPr indent="-393700" lvl="0" marL="457200" rtl="0" algn="l">
              <a:spcBef>
                <a:spcPts val="0"/>
              </a:spcBef>
              <a:spcAft>
                <a:spcPts val="0"/>
              </a:spcAft>
              <a:buSzPts val="2600"/>
              <a:buChar char="●"/>
            </a:pPr>
            <a:r>
              <a:rPr lang="en-US" sz="2600"/>
              <a:t>look out for framework specification consultation this Summer</a:t>
            </a:r>
            <a:endParaRPr sz="2600"/>
          </a:p>
          <a:p>
            <a:pPr indent="-393700" lvl="0" marL="457200" rtl="0" algn="l">
              <a:spcBef>
                <a:spcPts val="0"/>
              </a:spcBef>
              <a:spcAft>
                <a:spcPts val="0"/>
              </a:spcAft>
              <a:buSzPts val="2600"/>
              <a:buChar char="●"/>
            </a:pPr>
            <a:r>
              <a:rPr lang="en-US" sz="2600"/>
              <a:t>get ready to meet policy requirements:</a:t>
            </a:r>
            <a:endParaRPr sz="2600"/>
          </a:p>
          <a:p>
            <a:pPr indent="-393700" lvl="1" marL="914400" rtl="0" algn="l">
              <a:spcBef>
                <a:spcPts val="0"/>
              </a:spcBef>
              <a:spcAft>
                <a:spcPts val="0"/>
              </a:spcAft>
              <a:buSzPts val="2600"/>
              <a:buChar char="○"/>
            </a:pPr>
            <a:r>
              <a:rPr lang="en-US" sz="2600"/>
              <a:t>obtain your Cyber Essentials certification</a:t>
            </a:r>
            <a:endParaRPr sz="2600"/>
          </a:p>
          <a:p>
            <a:pPr indent="-393700" lvl="1" marL="914400" rtl="0" algn="l">
              <a:spcBef>
                <a:spcPts val="0"/>
              </a:spcBef>
              <a:spcAft>
                <a:spcPts val="0"/>
              </a:spcAft>
              <a:buSzPts val="2600"/>
              <a:buChar char="○"/>
            </a:pPr>
            <a:r>
              <a:rPr lang="en-US" sz="2600"/>
              <a:t>review the Prompt Payment policy and check your processes</a:t>
            </a:r>
            <a:endParaRPr sz="2600"/>
          </a:p>
          <a:p>
            <a:pPr indent="-393700" lvl="1" marL="914400" rtl="0" algn="l">
              <a:spcBef>
                <a:spcPts val="0"/>
              </a:spcBef>
              <a:spcAft>
                <a:spcPts val="0"/>
              </a:spcAft>
              <a:buSzPts val="2600"/>
              <a:buChar char="○"/>
            </a:pPr>
            <a:r>
              <a:rPr lang="en-US" sz="2600"/>
              <a:t>attend one of CCS supplier sessions on </a:t>
            </a:r>
            <a:r>
              <a:rPr lang="en-US" sz="2600" u="sng">
                <a:solidFill>
                  <a:schemeClr val="hlink"/>
                </a:solidFill>
                <a:hlinkClick r:id="rId6"/>
              </a:rPr>
              <a:t>carbon reduction plans </a:t>
            </a:r>
            <a:r>
              <a:rPr lang="en-US" sz="2600"/>
              <a:t>and ensure you have a live CRP</a:t>
            </a:r>
            <a:endParaRPr sz="2600"/>
          </a:p>
          <a:p>
            <a:pPr indent="-393700" lvl="1" marL="914400" rtl="0" algn="l">
              <a:spcBef>
                <a:spcPts val="0"/>
              </a:spcBef>
              <a:spcAft>
                <a:spcPts val="0"/>
              </a:spcAft>
              <a:buSzPts val="2600"/>
              <a:buChar char="○"/>
            </a:pPr>
            <a:r>
              <a:rPr lang="en-US" sz="2600"/>
              <a:t>review and sign up to  the </a:t>
            </a:r>
            <a:r>
              <a:rPr lang="en-US" sz="2600" u="sng">
                <a:solidFill>
                  <a:schemeClr val="hlink"/>
                </a:solidFill>
                <a:hlinkClick r:id="rId7"/>
              </a:rPr>
              <a:t>DfBB</a:t>
            </a:r>
            <a:r>
              <a:rPr lang="en-US" sz="2600"/>
              <a:t> programme</a:t>
            </a:r>
            <a:endParaRPr sz="2600"/>
          </a:p>
        </p:txBody>
      </p:sp>
      <p:sp>
        <p:nvSpPr>
          <p:cNvPr id="557" name="Google Shape;557;p64"/>
          <p:cNvSpPr txBox="1"/>
          <p:nvPr>
            <p:ph idx="2" type="ctrTitle"/>
          </p:nvPr>
        </p:nvSpPr>
        <p:spPr>
          <a:xfrm>
            <a:off x="378950" y="851975"/>
            <a:ext cx="3056400" cy="16278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Next steps for you to take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idx="2" type="ctrTitle"/>
          </p:nvPr>
        </p:nvSpPr>
        <p:spPr>
          <a:xfrm>
            <a:off x="398125" y="691875"/>
            <a:ext cx="9581700" cy="4398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b="1" lang="en-US"/>
              <a:t>Housekeeping</a:t>
            </a:r>
            <a:r>
              <a:rPr b="1" lang="en-US"/>
              <a:t> </a:t>
            </a:r>
            <a:endParaRPr b="1"/>
          </a:p>
        </p:txBody>
      </p:sp>
      <p:grpSp>
        <p:nvGrpSpPr>
          <p:cNvPr id="223" name="Google Shape;223;p38"/>
          <p:cNvGrpSpPr/>
          <p:nvPr/>
        </p:nvGrpSpPr>
        <p:grpSpPr>
          <a:xfrm>
            <a:off x="310613" y="1578048"/>
            <a:ext cx="647160" cy="659270"/>
            <a:chOff x="310613" y="1639531"/>
            <a:chExt cx="647160" cy="659270"/>
          </a:xfrm>
        </p:grpSpPr>
        <p:sp>
          <p:nvSpPr>
            <p:cNvPr id="224" name="Google Shape;224;p38"/>
            <p:cNvSpPr/>
            <p:nvPr/>
          </p:nvSpPr>
          <p:spPr>
            <a:xfrm>
              <a:off x="310613" y="1639531"/>
              <a:ext cx="647160" cy="659270"/>
            </a:xfrm>
            <a:custGeom>
              <a:rect b="b" l="l" r="r" t="t"/>
              <a:pathLst>
                <a:path extrusionOk="0" h="2540" w="2540">
                  <a:moveTo>
                    <a:pt x="2539" y="1269"/>
                  </a:moveTo>
                  <a:lnTo>
                    <a:pt x="2539" y="1269"/>
                  </a:lnTo>
                  <a:cubicBezTo>
                    <a:pt x="2539" y="1971"/>
                    <a:pt x="1970" y="2539"/>
                    <a:pt x="1269" y="2539"/>
                  </a:cubicBezTo>
                  <a:lnTo>
                    <a:pt x="1269" y="2539"/>
                  </a:lnTo>
                  <a:cubicBezTo>
                    <a:pt x="569" y="2539"/>
                    <a:pt x="0" y="1971"/>
                    <a:pt x="0" y="1269"/>
                  </a:cubicBezTo>
                  <a:lnTo>
                    <a:pt x="0" y="1269"/>
                  </a:lnTo>
                  <a:cubicBezTo>
                    <a:pt x="0" y="568"/>
                    <a:pt x="569" y="0"/>
                    <a:pt x="1269" y="0"/>
                  </a:cubicBezTo>
                  <a:lnTo>
                    <a:pt x="1269" y="0"/>
                  </a:lnTo>
                  <a:cubicBezTo>
                    <a:pt x="1970" y="0"/>
                    <a:pt x="2539" y="568"/>
                    <a:pt x="2539" y="1269"/>
                  </a:cubicBezTo>
                </a:path>
              </a:pathLst>
            </a:custGeom>
            <a:solidFill>
              <a:srgbClr val="FF4E21"/>
            </a:solidFill>
            <a:ln>
              <a:noFill/>
            </a:ln>
          </p:spPr>
          <p:txBody>
            <a:bodyPr anchorCtr="0" anchor="ctr" bIns="12875" lIns="25725" spcFirstLastPara="1" rIns="25725" wrap="square" tIns="128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100" u="none" cap="none" strike="noStrike">
                <a:solidFill>
                  <a:srgbClr val="000000"/>
                </a:solidFill>
                <a:latin typeface="Lato Light"/>
                <a:ea typeface="Lato Light"/>
                <a:cs typeface="Lato Light"/>
                <a:sym typeface="Lato Light"/>
              </a:endParaRPr>
            </a:p>
          </p:txBody>
        </p:sp>
        <p:sp>
          <p:nvSpPr>
            <p:cNvPr id="225" name="Google Shape;225;p38"/>
            <p:cNvSpPr/>
            <p:nvPr/>
          </p:nvSpPr>
          <p:spPr>
            <a:xfrm>
              <a:off x="510131" y="1844781"/>
              <a:ext cx="251523" cy="248768"/>
            </a:xfrm>
            <a:custGeom>
              <a:rect b="b" l="l" r="r" t="t"/>
              <a:pathLst>
                <a:path extrusionOk="0" h="174268" w="179020">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rgbClr val="FFFFFF"/>
            </a:solidFill>
            <a:ln>
              <a:noFill/>
            </a:ln>
          </p:spPr>
          <p:txBody>
            <a:bodyPr anchorCtr="0" anchor="ctr" bIns="12875" lIns="25725" spcFirstLastPara="1" rIns="25725" wrap="square" tIns="128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Light"/>
                <a:ea typeface="Lato Light"/>
                <a:cs typeface="Lato Light"/>
                <a:sym typeface="Lato Light"/>
              </a:endParaRPr>
            </a:p>
          </p:txBody>
        </p:sp>
      </p:grpSp>
      <p:sp>
        <p:nvSpPr>
          <p:cNvPr id="226" name="Google Shape;226;p38"/>
          <p:cNvSpPr txBox="1"/>
          <p:nvPr/>
        </p:nvSpPr>
        <p:spPr>
          <a:xfrm>
            <a:off x="1143423" y="1605604"/>
            <a:ext cx="3289200" cy="272400"/>
          </a:xfrm>
          <a:prstGeom prst="rect">
            <a:avLst/>
          </a:prstGeom>
          <a:noFill/>
          <a:ln>
            <a:noFill/>
          </a:ln>
        </p:spPr>
        <p:txBody>
          <a:bodyPr anchorCtr="0" anchor="b" bIns="12875" lIns="25725" spcFirstLastPara="1" rIns="25725" wrap="square" tIns="12875">
            <a:spAutoFit/>
          </a:bodyPr>
          <a:lstStyle/>
          <a:p>
            <a:pPr indent="0" lvl="0" marL="0" marR="0" rtl="0" algn="l">
              <a:lnSpc>
                <a:spcPct val="100000"/>
              </a:lnSpc>
              <a:spcBef>
                <a:spcPts val="0"/>
              </a:spcBef>
              <a:spcAft>
                <a:spcPts val="0"/>
              </a:spcAft>
              <a:buClr>
                <a:srgbClr val="000000"/>
              </a:buClr>
              <a:buSzPts val="900"/>
              <a:buFont typeface="Arial"/>
              <a:buNone/>
            </a:pPr>
            <a:r>
              <a:rPr b="1" i="0" lang="en-US" sz="1600" u="none" cap="none" strike="noStrike">
                <a:solidFill>
                  <a:srgbClr val="262626"/>
                </a:solidFill>
              </a:rPr>
              <a:t>Please stay on mute</a:t>
            </a:r>
            <a:endParaRPr i="0" sz="1600" u="none" cap="none" strike="noStrike">
              <a:solidFill>
                <a:srgbClr val="262626"/>
              </a:solidFill>
            </a:endParaRPr>
          </a:p>
        </p:txBody>
      </p:sp>
      <p:sp>
        <p:nvSpPr>
          <p:cNvPr id="227" name="Google Shape;227;p38"/>
          <p:cNvSpPr txBox="1"/>
          <p:nvPr/>
        </p:nvSpPr>
        <p:spPr>
          <a:xfrm>
            <a:off x="1143425" y="1839429"/>
            <a:ext cx="10816800" cy="478500"/>
          </a:xfrm>
          <a:prstGeom prst="rect">
            <a:avLst/>
          </a:prstGeom>
          <a:noFill/>
          <a:ln>
            <a:noFill/>
          </a:ln>
        </p:spPr>
        <p:txBody>
          <a:bodyPr anchorCtr="0" anchor="t" bIns="12875" lIns="25725" spcFirstLastPara="1" rIns="25725" wrap="square" tIns="12875">
            <a:spAutoFit/>
          </a:bodyPr>
          <a:lstStyle/>
          <a:p>
            <a:pPr indent="0" lvl="0" marL="0" marR="0" rtl="0" algn="l">
              <a:lnSpc>
                <a:spcPct val="115000"/>
              </a:lnSpc>
              <a:spcBef>
                <a:spcPts val="0"/>
              </a:spcBef>
              <a:spcAft>
                <a:spcPts val="0"/>
              </a:spcAft>
              <a:buClr>
                <a:srgbClr val="000000"/>
              </a:buClr>
              <a:buSzPts val="700"/>
              <a:buFont typeface="Arial"/>
              <a:buNone/>
            </a:pPr>
            <a:r>
              <a:rPr lang="en-US" sz="1600"/>
              <a:t>All attendees are requested to mute their sound and </a:t>
            </a:r>
            <a:r>
              <a:rPr b="0" i="0" lang="en-US" sz="1600" u="none" cap="none" strike="noStrike">
                <a:solidFill>
                  <a:srgbClr val="000000"/>
                </a:solidFill>
                <a:latin typeface="Arial"/>
                <a:ea typeface="Arial"/>
                <a:cs typeface="Arial"/>
                <a:sym typeface="Arial"/>
              </a:rPr>
              <a:t>turn off the</a:t>
            </a:r>
            <a:r>
              <a:rPr lang="en-US" sz="1600"/>
              <a:t>ir </a:t>
            </a:r>
            <a:r>
              <a:rPr b="0" i="0" lang="en-US" sz="1600" u="none" cap="none" strike="noStrike">
                <a:solidFill>
                  <a:srgbClr val="000000"/>
                </a:solidFill>
                <a:latin typeface="Arial"/>
                <a:ea typeface="Arial"/>
                <a:cs typeface="Arial"/>
                <a:sym typeface="Arial"/>
              </a:rPr>
              <a:t>camera </a:t>
            </a:r>
            <a:r>
              <a:rPr lang="en-US" sz="1600"/>
              <a:t>t</a:t>
            </a:r>
            <a:r>
              <a:rPr b="0" i="0" lang="en-US" sz="1600" u="none" cap="none" strike="noStrike">
                <a:solidFill>
                  <a:srgbClr val="000000"/>
                </a:solidFill>
                <a:latin typeface="Arial"/>
                <a:ea typeface="Arial"/>
                <a:cs typeface="Arial"/>
                <a:sym typeface="Arial"/>
              </a:rPr>
              <a:t>o avoid background noise/distractions.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700"/>
              <a:buFont typeface="Arial"/>
              <a:buNone/>
            </a:pPr>
            <a:r>
              <a:rPr b="0" i="0" lang="en-US"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228" name="Google Shape;228;p38"/>
          <p:cNvSpPr txBox="1"/>
          <p:nvPr/>
        </p:nvSpPr>
        <p:spPr>
          <a:xfrm>
            <a:off x="970500" y="2872722"/>
            <a:ext cx="10681200" cy="8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rPr>
              <a:t>Slides</a:t>
            </a:r>
            <a:endParaRPr sz="1600">
              <a:solidFill>
                <a:schemeClr val="dk1"/>
              </a:solidFill>
            </a:endParaRPr>
          </a:p>
          <a:p>
            <a:pPr indent="0" lvl="0" marL="0" rtl="0" algn="l">
              <a:spcBef>
                <a:spcPts val="0"/>
              </a:spcBef>
              <a:spcAft>
                <a:spcPts val="0"/>
              </a:spcAft>
              <a:buNone/>
            </a:pPr>
            <a:r>
              <a:rPr lang="en-US" sz="1600">
                <a:solidFill>
                  <a:schemeClr val="dk1"/>
                </a:solidFill>
              </a:rPr>
              <a:t>The slides will be available on the RM6382 webpage on CCS website in the weeks after the event.</a:t>
            </a:r>
            <a:endParaRPr sz="1600">
              <a:solidFill>
                <a:schemeClr val="dk1"/>
              </a:solidFill>
            </a:endParaRPr>
          </a:p>
        </p:txBody>
      </p:sp>
      <p:grpSp>
        <p:nvGrpSpPr>
          <p:cNvPr id="229" name="Google Shape;229;p38"/>
          <p:cNvGrpSpPr/>
          <p:nvPr/>
        </p:nvGrpSpPr>
        <p:grpSpPr>
          <a:xfrm>
            <a:off x="310613" y="2869478"/>
            <a:ext cx="647160" cy="659270"/>
            <a:chOff x="310613" y="1639531"/>
            <a:chExt cx="647160" cy="659270"/>
          </a:xfrm>
        </p:grpSpPr>
        <p:sp>
          <p:nvSpPr>
            <p:cNvPr id="230" name="Google Shape;230;p38"/>
            <p:cNvSpPr/>
            <p:nvPr/>
          </p:nvSpPr>
          <p:spPr>
            <a:xfrm>
              <a:off x="310613" y="1639531"/>
              <a:ext cx="647160" cy="659270"/>
            </a:xfrm>
            <a:custGeom>
              <a:rect b="b" l="l" r="r" t="t"/>
              <a:pathLst>
                <a:path extrusionOk="0" h="2540" w="2540">
                  <a:moveTo>
                    <a:pt x="2539" y="1269"/>
                  </a:moveTo>
                  <a:lnTo>
                    <a:pt x="2539" y="1269"/>
                  </a:lnTo>
                  <a:cubicBezTo>
                    <a:pt x="2539" y="1971"/>
                    <a:pt x="1970" y="2539"/>
                    <a:pt x="1269" y="2539"/>
                  </a:cubicBezTo>
                  <a:lnTo>
                    <a:pt x="1269" y="2539"/>
                  </a:lnTo>
                  <a:cubicBezTo>
                    <a:pt x="569" y="2539"/>
                    <a:pt x="0" y="1971"/>
                    <a:pt x="0" y="1269"/>
                  </a:cubicBezTo>
                  <a:lnTo>
                    <a:pt x="0" y="1269"/>
                  </a:lnTo>
                  <a:cubicBezTo>
                    <a:pt x="0" y="568"/>
                    <a:pt x="569" y="0"/>
                    <a:pt x="1269" y="0"/>
                  </a:cubicBezTo>
                  <a:lnTo>
                    <a:pt x="1269" y="0"/>
                  </a:lnTo>
                  <a:cubicBezTo>
                    <a:pt x="1970" y="0"/>
                    <a:pt x="2539" y="568"/>
                    <a:pt x="2539" y="1269"/>
                  </a:cubicBezTo>
                </a:path>
              </a:pathLst>
            </a:custGeom>
            <a:solidFill>
              <a:srgbClr val="B02B20"/>
            </a:solidFill>
            <a:ln>
              <a:noFill/>
            </a:ln>
          </p:spPr>
          <p:txBody>
            <a:bodyPr anchorCtr="0" anchor="ctr" bIns="12875" lIns="25725" spcFirstLastPara="1" rIns="25725" wrap="square" tIns="128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100" u="none" cap="none" strike="noStrike">
                <a:solidFill>
                  <a:srgbClr val="000000"/>
                </a:solidFill>
                <a:latin typeface="Lato Light"/>
                <a:ea typeface="Lato Light"/>
                <a:cs typeface="Lato Light"/>
                <a:sym typeface="Lato Light"/>
              </a:endParaRPr>
            </a:p>
          </p:txBody>
        </p:sp>
        <p:sp>
          <p:nvSpPr>
            <p:cNvPr id="231" name="Google Shape;231;p38"/>
            <p:cNvSpPr/>
            <p:nvPr/>
          </p:nvSpPr>
          <p:spPr>
            <a:xfrm>
              <a:off x="510131" y="1844781"/>
              <a:ext cx="251523" cy="248768"/>
            </a:xfrm>
            <a:custGeom>
              <a:rect b="b" l="l" r="r" t="t"/>
              <a:pathLst>
                <a:path extrusionOk="0" h="174268" w="179020">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rgbClr val="B02B20"/>
            </a:solidFill>
            <a:ln>
              <a:noFill/>
            </a:ln>
          </p:spPr>
          <p:txBody>
            <a:bodyPr anchorCtr="0" anchor="ctr" bIns="12875" lIns="25725" spcFirstLastPara="1" rIns="25725" wrap="square" tIns="128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Light"/>
                <a:ea typeface="Lato Light"/>
                <a:cs typeface="Lato Light"/>
                <a:sym typeface="Lato Light"/>
              </a:endParaRPr>
            </a:p>
          </p:txBody>
        </p:sp>
      </p:grpSp>
      <p:pic>
        <p:nvPicPr>
          <p:cNvPr descr="Business Presentation Icon (provided by Getty Images)" id="232" name="Google Shape;232;p38"/>
          <p:cNvPicPr preferRelativeResize="0"/>
          <p:nvPr/>
        </p:nvPicPr>
        <p:blipFill>
          <a:blip r:embed="rId3">
            <a:alphaModFix/>
          </a:blip>
          <a:stretch>
            <a:fillRect/>
          </a:stretch>
        </p:blipFill>
        <p:spPr>
          <a:xfrm>
            <a:off x="387074" y="2934672"/>
            <a:ext cx="439798" cy="439798"/>
          </a:xfrm>
          <a:prstGeom prst="rect">
            <a:avLst/>
          </a:prstGeom>
          <a:noFill/>
          <a:ln>
            <a:noFill/>
          </a:ln>
        </p:spPr>
      </p:pic>
      <p:grpSp>
        <p:nvGrpSpPr>
          <p:cNvPr id="233" name="Google Shape;233;p38"/>
          <p:cNvGrpSpPr/>
          <p:nvPr/>
        </p:nvGrpSpPr>
        <p:grpSpPr>
          <a:xfrm>
            <a:off x="310613" y="4113534"/>
            <a:ext cx="11037061" cy="821968"/>
            <a:chOff x="310613" y="2995107"/>
            <a:chExt cx="11037061" cy="821968"/>
          </a:xfrm>
        </p:grpSpPr>
        <p:sp>
          <p:nvSpPr>
            <p:cNvPr id="234" name="Google Shape;234;p38"/>
            <p:cNvSpPr/>
            <p:nvPr/>
          </p:nvSpPr>
          <p:spPr>
            <a:xfrm>
              <a:off x="310613" y="3004464"/>
              <a:ext cx="647160" cy="659270"/>
            </a:xfrm>
            <a:custGeom>
              <a:rect b="b" l="l" r="r" t="t"/>
              <a:pathLst>
                <a:path extrusionOk="0" h="2539" w="2540">
                  <a:moveTo>
                    <a:pt x="2539" y="1269"/>
                  </a:moveTo>
                  <a:lnTo>
                    <a:pt x="2539" y="1269"/>
                  </a:lnTo>
                  <a:cubicBezTo>
                    <a:pt x="2539" y="1970"/>
                    <a:pt x="1970" y="2538"/>
                    <a:pt x="1269" y="2538"/>
                  </a:cubicBezTo>
                  <a:lnTo>
                    <a:pt x="1269" y="2538"/>
                  </a:lnTo>
                  <a:cubicBezTo>
                    <a:pt x="569" y="2538"/>
                    <a:pt x="0" y="1970"/>
                    <a:pt x="0" y="1269"/>
                  </a:cubicBezTo>
                  <a:lnTo>
                    <a:pt x="0" y="1269"/>
                  </a:lnTo>
                  <a:cubicBezTo>
                    <a:pt x="0" y="568"/>
                    <a:pt x="569" y="0"/>
                    <a:pt x="1269" y="0"/>
                  </a:cubicBezTo>
                  <a:lnTo>
                    <a:pt x="1269" y="0"/>
                  </a:lnTo>
                  <a:cubicBezTo>
                    <a:pt x="1970" y="0"/>
                    <a:pt x="2539" y="568"/>
                    <a:pt x="2539" y="1269"/>
                  </a:cubicBezTo>
                </a:path>
              </a:pathLst>
            </a:custGeom>
            <a:solidFill>
              <a:srgbClr val="A6B808"/>
            </a:solidFill>
            <a:ln>
              <a:noFill/>
            </a:ln>
          </p:spPr>
          <p:txBody>
            <a:bodyPr anchorCtr="0" anchor="ctr" bIns="12875" lIns="25725" spcFirstLastPara="1" rIns="25725" wrap="square" tIns="128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100" u="none" cap="none" strike="noStrike">
                <a:solidFill>
                  <a:srgbClr val="000000"/>
                </a:solidFill>
                <a:latin typeface="Lato Light"/>
                <a:ea typeface="Lato Light"/>
                <a:cs typeface="Lato Light"/>
                <a:sym typeface="Lato Light"/>
              </a:endParaRPr>
            </a:p>
          </p:txBody>
        </p:sp>
        <p:sp>
          <p:nvSpPr>
            <p:cNvPr id="235" name="Google Shape;235;p38"/>
            <p:cNvSpPr txBox="1"/>
            <p:nvPr/>
          </p:nvSpPr>
          <p:spPr>
            <a:xfrm>
              <a:off x="1143444" y="2995107"/>
              <a:ext cx="1045500" cy="272400"/>
            </a:xfrm>
            <a:prstGeom prst="rect">
              <a:avLst/>
            </a:prstGeom>
            <a:noFill/>
            <a:ln>
              <a:noFill/>
            </a:ln>
          </p:spPr>
          <p:txBody>
            <a:bodyPr anchorCtr="0" anchor="b" bIns="12875" lIns="25725" spcFirstLastPara="1" rIns="25725" wrap="square" tIns="12875">
              <a:spAutoFit/>
            </a:bodyPr>
            <a:lstStyle/>
            <a:p>
              <a:pPr indent="0" lvl="0" marL="0" marR="0" rtl="0" algn="l">
                <a:lnSpc>
                  <a:spcPct val="100000"/>
                </a:lnSpc>
                <a:spcBef>
                  <a:spcPts val="0"/>
                </a:spcBef>
                <a:spcAft>
                  <a:spcPts val="0"/>
                </a:spcAft>
                <a:buClr>
                  <a:srgbClr val="000000"/>
                </a:buClr>
                <a:buSzPts val="900"/>
                <a:buFont typeface="Arial"/>
                <a:buNone/>
              </a:pPr>
              <a:r>
                <a:rPr b="1" lang="en-US" sz="1600"/>
                <a:t>Questions</a:t>
              </a:r>
              <a:endParaRPr i="0" sz="1600" u="none" cap="none" strike="noStrike">
                <a:solidFill>
                  <a:srgbClr val="000000"/>
                </a:solidFill>
              </a:endParaRPr>
            </a:p>
          </p:txBody>
        </p:sp>
        <p:sp>
          <p:nvSpPr>
            <p:cNvPr id="236" name="Google Shape;236;p38"/>
            <p:cNvSpPr txBox="1"/>
            <p:nvPr/>
          </p:nvSpPr>
          <p:spPr>
            <a:xfrm>
              <a:off x="1143475" y="3261475"/>
              <a:ext cx="10204200" cy="555600"/>
            </a:xfrm>
            <a:prstGeom prst="rect">
              <a:avLst/>
            </a:prstGeom>
            <a:noFill/>
            <a:ln>
              <a:noFill/>
            </a:ln>
          </p:spPr>
          <p:txBody>
            <a:bodyPr anchorCtr="0" anchor="t" bIns="12875" lIns="25725" spcFirstLastPara="1" rIns="25725" wrap="square" tIns="12875">
              <a:spAutoFit/>
            </a:bodyPr>
            <a:lstStyle/>
            <a:p>
              <a:pPr indent="0" lvl="0" marL="0" rtl="0" algn="l">
                <a:lnSpc>
                  <a:spcPct val="115000"/>
                </a:lnSpc>
                <a:spcBef>
                  <a:spcPts val="0"/>
                </a:spcBef>
                <a:spcAft>
                  <a:spcPts val="0"/>
                </a:spcAft>
                <a:buClr>
                  <a:schemeClr val="dk1"/>
                </a:buClr>
                <a:buSzPts val="700"/>
                <a:buFont typeface="Arial"/>
                <a:buNone/>
              </a:pPr>
              <a:r>
                <a:rPr lang="en-US" sz="1600">
                  <a:solidFill>
                    <a:schemeClr val="dk1"/>
                  </a:solidFill>
                </a:rPr>
                <a:t>If you have any questions please use the chat function in MS Teams and we will answer them in the Q&amp;A session.</a:t>
              </a:r>
              <a:endParaRPr b="0" i="0" sz="1600" u="none" cap="none" strike="noStrike">
                <a:solidFill>
                  <a:srgbClr val="000000"/>
                </a:solidFill>
                <a:latin typeface="Arial"/>
                <a:ea typeface="Arial"/>
                <a:cs typeface="Arial"/>
                <a:sym typeface="Arial"/>
              </a:endParaRPr>
            </a:p>
          </p:txBody>
        </p:sp>
        <p:sp>
          <p:nvSpPr>
            <p:cNvPr id="237" name="Google Shape;237;p38"/>
            <p:cNvSpPr/>
            <p:nvPr/>
          </p:nvSpPr>
          <p:spPr>
            <a:xfrm>
              <a:off x="470287" y="3137441"/>
              <a:ext cx="331218" cy="371692"/>
            </a:xfrm>
            <a:custGeom>
              <a:rect b="b" l="l" r="r" t="t"/>
              <a:pathLst>
                <a:path extrusionOk="0" h="182202" w="170292">
                  <a:moveTo>
                    <a:pt x="45085" y="93663"/>
                  </a:moveTo>
                  <a:lnTo>
                    <a:pt x="84363" y="93663"/>
                  </a:lnTo>
                  <a:cubicBezTo>
                    <a:pt x="89408" y="93663"/>
                    <a:pt x="94093" y="98454"/>
                    <a:pt x="94093" y="103613"/>
                  </a:cubicBezTo>
                  <a:cubicBezTo>
                    <a:pt x="94093" y="109141"/>
                    <a:pt x="89408" y="113932"/>
                    <a:pt x="84363" y="113932"/>
                  </a:cubicBezTo>
                  <a:lnTo>
                    <a:pt x="45085" y="113932"/>
                  </a:lnTo>
                  <a:cubicBezTo>
                    <a:pt x="40040" y="113932"/>
                    <a:pt x="35715" y="109141"/>
                    <a:pt x="35715" y="103613"/>
                  </a:cubicBezTo>
                  <a:cubicBezTo>
                    <a:pt x="35715" y="98454"/>
                    <a:pt x="40040" y="93663"/>
                    <a:pt x="45085" y="93663"/>
                  </a:cubicBezTo>
                  <a:close/>
                  <a:moveTo>
                    <a:pt x="45116" y="63500"/>
                  </a:moveTo>
                  <a:lnTo>
                    <a:pt x="127191" y="63500"/>
                  </a:lnTo>
                  <a:cubicBezTo>
                    <a:pt x="132615" y="63500"/>
                    <a:pt x="136954" y="67656"/>
                    <a:pt x="136954" y="72852"/>
                  </a:cubicBezTo>
                  <a:cubicBezTo>
                    <a:pt x="136954" y="78047"/>
                    <a:pt x="132615" y="82204"/>
                    <a:pt x="127191" y="82204"/>
                  </a:cubicBezTo>
                  <a:lnTo>
                    <a:pt x="45116" y="82204"/>
                  </a:lnTo>
                  <a:cubicBezTo>
                    <a:pt x="40054" y="82204"/>
                    <a:pt x="35715" y="78047"/>
                    <a:pt x="35715" y="72852"/>
                  </a:cubicBezTo>
                  <a:cubicBezTo>
                    <a:pt x="35715" y="67656"/>
                    <a:pt x="40054" y="63500"/>
                    <a:pt x="45116" y="63500"/>
                  </a:cubicBezTo>
                  <a:close/>
                  <a:moveTo>
                    <a:pt x="85109" y="19483"/>
                  </a:moveTo>
                  <a:cubicBezTo>
                    <a:pt x="49014" y="19483"/>
                    <a:pt x="19777" y="48708"/>
                    <a:pt x="19777" y="85148"/>
                  </a:cubicBezTo>
                  <a:cubicBezTo>
                    <a:pt x="19777" y="99941"/>
                    <a:pt x="24831" y="114733"/>
                    <a:pt x="34215" y="126279"/>
                  </a:cubicBezTo>
                  <a:cubicBezTo>
                    <a:pt x="36742" y="129526"/>
                    <a:pt x="37103" y="133134"/>
                    <a:pt x="35659" y="136381"/>
                  </a:cubicBezTo>
                  <a:lnTo>
                    <a:pt x="28440" y="154060"/>
                  </a:lnTo>
                  <a:lnTo>
                    <a:pt x="50097" y="144680"/>
                  </a:lnTo>
                  <a:cubicBezTo>
                    <a:pt x="52623" y="143597"/>
                    <a:pt x="55511" y="143597"/>
                    <a:pt x="58038" y="144680"/>
                  </a:cubicBezTo>
                  <a:cubicBezTo>
                    <a:pt x="66700" y="148648"/>
                    <a:pt x="75724" y="150452"/>
                    <a:pt x="85109" y="150452"/>
                  </a:cubicBezTo>
                  <a:cubicBezTo>
                    <a:pt x="121203" y="150452"/>
                    <a:pt x="150440" y="121228"/>
                    <a:pt x="150440" y="85148"/>
                  </a:cubicBezTo>
                  <a:cubicBezTo>
                    <a:pt x="150440" y="48708"/>
                    <a:pt x="121203" y="19483"/>
                    <a:pt x="85109" y="19483"/>
                  </a:cubicBezTo>
                  <a:close/>
                  <a:moveTo>
                    <a:pt x="85109" y="0"/>
                  </a:moveTo>
                  <a:cubicBezTo>
                    <a:pt x="132032" y="0"/>
                    <a:pt x="170292" y="38245"/>
                    <a:pt x="170292" y="85148"/>
                  </a:cubicBezTo>
                  <a:cubicBezTo>
                    <a:pt x="170292" y="132052"/>
                    <a:pt x="132032" y="169935"/>
                    <a:pt x="85109" y="169935"/>
                  </a:cubicBezTo>
                  <a:cubicBezTo>
                    <a:pt x="74280" y="169935"/>
                    <a:pt x="63813" y="168131"/>
                    <a:pt x="54067" y="164163"/>
                  </a:cubicBezTo>
                  <a:lnTo>
                    <a:pt x="13641" y="181481"/>
                  </a:lnTo>
                  <a:cubicBezTo>
                    <a:pt x="12558" y="181842"/>
                    <a:pt x="11115" y="182202"/>
                    <a:pt x="10032" y="182202"/>
                  </a:cubicBezTo>
                  <a:cubicBezTo>
                    <a:pt x="7505" y="182202"/>
                    <a:pt x="4617" y="181481"/>
                    <a:pt x="2813" y="179316"/>
                  </a:cubicBezTo>
                  <a:cubicBezTo>
                    <a:pt x="286" y="176790"/>
                    <a:pt x="-797" y="172461"/>
                    <a:pt x="647" y="168492"/>
                  </a:cubicBezTo>
                  <a:lnTo>
                    <a:pt x="15446" y="134216"/>
                  </a:lnTo>
                  <a:cubicBezTo>
                    <a:pt x="5339" y="119785"/>
                    <a:pt x="286" y="102827"/>
                    <a:pt x="286" y="85148"/>
                  </a:cubicBezTo>
                  <a:cubicBezTo>
                    <a:pt x="286" y="38245"/>
                    <a:pt x="38186" y="0"/>
                    <a:pt x="85109"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0" i="0" sz="1100" u="none" cap="none" strike="noStrike">
                <a:solidFill>
                  <a:srgbClr val="737572"/>
                </a:solidFill>
                <a:latin typeface="Lato Light"/>
                <a:ea typeface="Lato Light"/>
                <a:cs typeface="Lato Light"/>
                <a:sym typeface="Lato Ligh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5"/>
          <p:cNvSpPr txBox="1"/>
          <p:nvPr>
            <p:ph idx="4294967295" type="ctrTitle"/>
          </p:nvPr>
        </p:nvSpPr>
        <p:spPr>
          <a:xfrm>
            <a:off x="378950" y="851975"/>
            <a:ext cx="3056400" cy="843300"/>
          </a:xfrm>
          <a:prstGeom prst="rect">
            <a:avLst/>
          </a:prstGeom>
          <a:noFill/>
          <a:ln>
            <a:noFill/>
          </a:ln>
        </p:spPr>
        <p:txBody>
          <a:bodyPr anchorCtr="0" anchor="t" bIns="121900" lIns="121900" spcFirstLastPara="1" rIns="121900" wrap="square" tIns="121900">
            <a:normAutofit/>
          </a:bodyPr>
          <a:lstStyle/>
          <a:p>
            <a:pPr indent="0" lvl="0" marL="0" marR="0" rtl="0" algn="l">
              <a:lnSpc>
                <a:spcPct val="100000"/>
              </a:lnSpc>
              <a:spcBef>
                <a:spcPts val="0"/>
              </a:spcBef>
              <a:spcAft>
                <a:spcPts val="0"/>
              </a:spcAft>
              <a:buNone/>
            </a:pPr>
            <a:r>
              <a:rPr lang="en-US" sz="3200"/>
              <a:t> </a:t>
            </a:r>
            <a:endParaRPr sz="3200"/>
          </a:p>
        </p:txBody>
      </p:sp>
      <p:sp>
        <p:nvSpPr>
          <p:cNvPr id="563" name="Google Shape;563;p65"/>
          <p:cNvSpPr txBox="1"/>
          <p:nvPr>
            <p:ph idx="2" type="ctrTitle"/>
          </p:nvPr>
        </p:nvSpPr>
        <p:spPr>
          <a:xfrm>
            <a:off x="378950" y="851975"/>
            <a:ext cx="3056400" cy="843300"/>
          </a:xfrm>
          <a:prstGeom prst="rect">
            <a:avLst/>
          </a:prstGeom>
        </p:spPr>
        <p:txBody>
          <a:bodyPr anchorCtr="0" anchor="t" bIns="121900" lIns="121900" spcFirstLastPara="1" rIns="121900" wrap="square" tIns="121900">
            <a:normAutofit/>
          </a:bodyPr>
          <a:lstStyle/>
          <a:p>
            <a:pPr indent="0" lvl="0" marL="0" marR="0" rtl="0" algn="l">
              <a:lnSpc>
                <a:spcPct val="100000"/>
              </a:lnSpc>
              <a:spcBef>
                <a:spcPts val="0"/>
              </a:spcBef>
              <a:spcAft>
                <a:spcPts val="0"/>
              </a:spcAft>
              <a:buNone/>
            </a:pPr>
            <a:r>
              <a:rPr lang="en-US"/>
              <a:t>Hints and Tips</a:t>
            </a:r>
            <a:endParaRPr/>
          </a:p>
        </p:txBody>
      </p:sp>
      <p:sp>
        <p:nvSpPr>
          <p:cNvPr id="564" name="Google Shape;564;p65"/>
          <p:cNvSpPr txBox="1"/>
          <p:nvPr/>
        </p:nvSpPr>
        <p:spPr>
          <a:xfrm>
            <a:off x="4015950" y="370700"/>
            <a:ext cx="7846800" cy="60837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preparation is key </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familiarise yourself with the public sector contract and key policies inc Cyber Essentials</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note key dates in the process </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register on to CCS eSourcing portal </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ensure you have multiple users registered on the eSourcing portal to ensure no important messages are missed</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check eSourcing messages throughout the procurement process up to go live</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read the questions thoroughly - then answer the question asked ensuring you address all component parts. Peer review if necessary. Do not be complacent or assume the evaluator knows</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use clarification period to ask questions</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provide a good quality bid  </a:t>
            </a:r>
            <a:endParaRPr sz="2100">
              <a:solidFill>
                <a:schemeClr val="dk1"/>
              </a:solidFill>
            </a:endParaRPr>
          </a:p>
          <a:p>
            <a:pPr indent="-361950" lvl="0" marL="457200" marR="0" rtl="0" algn="l">
              <a:lnSpc>
                <a:spcPct val="115000"/>
              </a:lnSpc>
              <a:spcBef>
                <a:spcPts val="0"/>
              </a:spcBef>
              <a:spcAft>
                <a:spcPts val="0"/>
              </a:spcAft>
              <a:buClr>
                <a:schemeClr val="dk1"/>
              </a:buClr>
              <a:buSzPts val="2100"/>
              <a:buChar char="●"/>
            </a:pPr>
            <a:r>
              <a:rPr lang="en-US" sz="2100">
                <a:solidFill>
                  <a:schemeClr val="dk1"/>
                </a:solidFill>
              </a:rPr>
              <a:t>no extensions to tender period will be permitted </a:t>
            </a:r>
            <a:endParaRPr sz="9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6"/>
          <p:cNvSpPr txBox="1"/>
          <p:nvPr>
            <p:ph idx="4294967295" type="ctrTitle"/>
          </p:nvPr>
        </p:nvSpPr>
        <p:spPr>
          <a:xfrm>
            <a:off x="378950" y="851975"/>
            <a:ext cx="3056400" cy="8433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rgbClr val="4D4E53"/>
              </a:buClr>
              <a:buSzPts val="3200"/>
              <a:buNone/>
            </a:pPr>
            <a:r>
              <a:rPr lang="en-US"/>
              <a:t> </a:t>
            </a:r>
            <a:endParaRPr b="1">
              <a:solidFill>
                <a:schemeClr val="dk1"/>
              </a:solidFill>
            </a:endParaRPr>
          </a:p>
        </p:txBody>
      </p:sp>
      <p:sp>
        <p:nvSpPr>
          <p:cNvPr id="570" name="Google Shape;570;p66"/>
          <p:cNvSpPr txBox="1"/>
          <p:nvPr>
            <p:ph idx="2" type="ctrTitle"/>
          </p:nvPr>
        </p:nvSpPr>
        <p:spPr>
          <a:xfrm>
            <a:off x="378950" y="851975"/>
            <a:ext cx="3056400" cy="843300"/>
          </a:xfrm>
          <a:prstGeom prst="rect">
            <a:avLst/>
          </a:prstGeom>
        </p:spPr>
        <p:txBody>
          <a:bodyPr anchorCtr="0" anchor="t" bIns="121900" lIns="121900" spcFirstLastPara="1" rIns="121900" wrap="square" tIns="121900">
            <a:normAutofit/>
          </a:bodyPr>
          <a:lstStyle/>
          <a:p>
            <a:pPr indent="0" lvl="0" marL="0" marR="0" rtl="0" algn="l">
              <a:lnSpc>
                <a:spcPct val="100000"/>
              </a:lnSpc>
              <a:spcBef>
                <a:spcPts val="0"/>
              </a:spcBef>
              <a:spcAft>
                <a:spcPts val="0"/>
              </a:spcAft>
              <a:buNone/>
            </a:pPr>
            <a:r>
              <a:rPr lang="en-US"/>
              <a:t>Useful links</a:t>
            </a:r>
            <a:endParaRPr/>
          </a:p>
        </p:txBody>
      </p:sp>
      <p:graphicFrame>
        <p:nvGraphicFramePr>
          <p:cNvPr id="571" name="Google Shape;571;p66"/>
          <p:cNvGraphicFramePr/>
          <p:nvPr/>
        </p:nvGraphicFramePr>
        <p:xfrm>
          <a:off x="5260550" y="1143000"/>
          <a:ext cx="3000000" cy="3000000"/>
        </p:xfrm>
        <a:graphic>
          <a:graphicData uri="http://schemas.openxmlformats.org/drawingml/2006/table">
            <a:tbl>
              <a:tblPr>
                <a:noFill/>
                <a:tableStyleId>{42944003-45C6-44E7-B00F-51A12F6B2A10}</a:tableStyleId>
              </a:tblPr>
              <a:tblGrid>
                <a:gridCol w="6075825"/>
              </a:tblGrid>
              <a:tr h="381000">
                <a:tc>
                  <a:txBody>
                    <a:bodyPr/>
                    <a:lstStyle/>
                    <a:p>
                      <a:pPr indent="0" lvl="0" marL="0" rtl="0" algn="l">
                        <a:spcBef>
                          <a:spcPts val="0"/>
                        </a:spcBef>
                        <a:spcAft>
                          <a:spcPts val="0"/>
                        </a:spcAft>
                        <a:buNone/>
                      </a:pPr>
                      <a:r>
                        <a:rPr lang="en-US" sz="1800" u="sng">
                          <a:solidFill>
                            <a:schemeClr val="hlink"/>
                          </a:solidFill>
                          <a:hlinkClick r:id="rId3"/>
                        </a:rPr>
                        <a:t>RM6382 </a:t>
                      </a:r>
                      <a:r>
                        <a:rPr lang="en-US" sz="1800" u="sng">
                          <a:solidFill>
                            <a:schemeClr val="hlink"/>
                          </a:solidFill>
                          <a:hlinkClick r:id="rId4"/>
                        </a:rPr>
                        <a:t>Purchase of Standard and Specialist Vehicles</a:t>
                      </a:r>
                      <a:endParaRPr sz="1800"/>
                    </a:p>
                  </a:txBody>
                  <a:tcPr marT="91425" marB="91425" marR="91425" marL="91425"/>
                </a:tc>
              </a:tr>
              <a:tr h="381000">
                <a:tc>
                  <a:txBody>
                    <a:bodyPr/>
                    <a:lstStyle/>
                    <a:p>
                      <a:pPr indent="0" lvl="0" marL="0" rtl="0" algn="l">
                        <a:spcBef>
                          <a:spcPts val="0"/>
                        </a:spcBef>
                        <a:spcAft>
                          <a:spcPts val="0"/>
                        </a:spcAft>
                        <a:buNone/>
                      </a:pPr>
                      <a:r>
                        <a:rPr lang="en-US" sz="1800" u="sng">
                          <a:solidFill>
                            <a:schemeClr val="hlink"/>
                          </a:solidFill>
                          <a:hlinkClick r:id="rId5"/>
                        </a:rPr>
                        <a:t>RM6382 Preliminary Market Engagement Notice</a:t>
                      </a:r>
                      <a:endParaRPr sz="1800"/>
                    </a:p>
                  </a:txBody>
                  <a:tcPr marT="91425" marB="91425" marR="91425" marL="91425"/>
                </a:tc>
              </a:tr>
              <a:tr h="381000">
                <a:tc>
                  <a:txBody>
                    <a:bodyPr/>
                    <a:lstStyle/>
                    <a:p>
                      <a:pPr indent="0" lvl="0" marL="0" rtl="0" algn="l">
                        <a:spcBef>
                          <a:spcPts val="0"/>
                        </a:spcBef>
                        <a:spcAft>
                          <a:spcPts val="0"/>
                        </a:spcAft>
                        <a:buNone/>
                      </a:pPr>
                      <a:r>
                        <a:rPr lang="en-US" sz="1800" u="sng">
                          <a:solidFill>
                            <a:schemeClr val="hlink"/>
                          </a:solidFill>
                          <a:hlinkClick r:id="rId6"/>
                        </a:rPr>
                        <a:t>CCS upcoming agreements webpage </a:t>
                      </a:r>
                      <a:endParaRPr sz="1800"/>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US" sz="1800" u="sng">
                          <a:solidFill>
                            <a:schemeClr val="hlink"/>
                          </a:solidFill>
                          <a:hlinkClick r:id="rId7"/>
                        </a:rPr>
                        <a:t>RM6244 Purchase of Standard and Specialist Vehicles webpage  </a:t>
                      </a:r>
                      <a:endParaRPr sz="1800"/>
                    </a:p>
                  </a:txBody>
                  <a:tcPr marT="91425" marB="91425" marR="91425" marL="91425"/>
                </a:tc>
              </a:tr>
              <a:tr h="381000">
                <a:tc>
                  <a:txBody>
                    <a:bodyPr/>
                    <a:lstStyle/>
                    <a:p>
                      <a:pPr indent="0" lvl="0" marL="0" rtl="0" algn="l">
                        <a:spcBef>
                          <a:spcPts val="0"/>
                        </a:spcBef>
                        <a:spcAft>
                          <a:spcPts val="0"/>
                        </a:spcAft>
                        <a:buNone/>
                      </a:pPr>
                      <a:r>
                        <a:rPr lang="en-US" sz="1800" u="sng">
                          <a:solidFill>
                            <a:schemeClr val="hlink"/>
                          </a:solidFill>
                          <a:hlinkClick r:id="rId8"/>
                        </a:rPr>
                        <a:t>CCS eSourcing Suite</a:t>
                      </a:r>
                      <a:endParaRPr sz="1800"/>
                    </a:p>
                  </a:txBody>
                  <a:tcPr marT="91425" marB="91425" marR="91425" marL="91425"/>
                </a:tc>
              </a:tr>
              <a:tr h="381000">
                <a:tc>
                  <a:txBody>
                    <a:bodyPr/>
                    <a:lstStyle/>
                    <a:p>
                      <a:pPr indent="0" lvl="0" marL="0" rtl="0" algn="l">
                        <a:spcBef>
                          <a:spcPts val="0"/>
                        </a:spcBef>
                        <a:spcAft>
                          <a:spcPts val="0"/>
                        </a:spcAft>
                        <a:buNone/>
                      </a:pPr>
                      <a:r>
                        <a:rPr lang="en-US" sz="1800" u="sng">
                          <a:solidFill>
                            <a:schemeClr val="hlink"/>
                          </a:solidFill>
                          <a:hlinkClick r:id="rId9"/>
                        </a:rPr>
                        <a:t>DCA national specification </a:t>
                      </a:r>
                      <a:endParaRPr sz="1800"/>
                    </a:p>
                  </a:txBody>
                  <a:tcPr marT="91425" marB="91425" marR="91425" marL="91425"/>
                </a:tc>
              </a:tr>
              <a:tr h="381000">
                <a:tc>
                  <a:txBody>
                    <a:bodyPr/>
                    <a:lstStyle/>
                    <a:p>
                      <a:pPr indent="0" lvl="0" marL="0" rtl="0" algn="l">
                        <a:spcBef>
                          <a:spcPts val="0"/>
                        </a:spcBef>
                        <a:spcAft>
                          <a:spcPts val="0"/>
                        </a:spcAft>
                        <a:buNone/>
                      </a:pPr>
                      <a:r>
                        <a:rPr lang="en-US" sz="1800" u="sng">
                          <a:solidFill>
                            <a:schemeClr val="hlink"/>
                          </a:solidFill>
                          <a:highlight>
                            <a:srgbClr val="FFFFFF"/>
                          </a:highlight>
                          <a:hlinkClick r:id="rId10"/>
                        </a:rPr>
                        <a:t>Slidedeck for policy requirements session</a:t>
                      </a:r>
                      <a:endParaRPr sz="1200">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US" sz="1800" u="sng">
                          <a:solidFill>
                            <a:schemeClr val="hlink"/>
                          </a:solidFill>
                          <a:highlight>
                            <a:srgbClr val="FFFFFF"/>
                          </a:highlight>
                          <a:hlinkClick r:id="rId11"/>
                        </a:rPr>
                        <a:t>East of England NHS </a:t>
                      </a:r>
                      <a:r>
                        <a:rPr lang="en-US" sz="1800" u="sng">
                          <a:solidFill>
                            <a:schemeClr val="hlink"/>
                          </a:solidFill>
                          <a:highlight>
                            <a:srgbClr val="FFFFFF"/>
                          </a:highlight>
                          <a:hlinkClick r:id="rId12"/>
                        </a:rPr>
                        <a:t>Collaborative</a:t>
                      </a:r>
                      <a:r>
                        <a:rPr lang="en-US" sz="1800" u="sng">
                          <a:solidFill>
                            <a:schemeClr val="hlink"/>
                          </a:solidFill>
                          <a:highlight>
                            <a:srgbClr val="FFFFFF"/>
                          </a:highlight>
                          <a:hlinkClick r:id="rId13"/>
                        </a:rPr>
                        <a:t> Procurement Webpage </a:t>
                      </a:r>
                      <a:endParaRPr sz="1800">
                        <a:highlight>
                          <a:srgbClr val="FFFFFF"/>
                        </a:highlight>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9"/>
          <p:cNvSpPr txBox="1"/>
          <p:nvPr>
            <p:ph type="ctrTitle"/>
          </p:nvPr>
        </p:nvSpPr>
        <p:spPr>
          <a:xfrm>
            <a:off x="258400" y="2471800"/>
            <a:ext cx="2982600" cy="18288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US" sz="3600"/>
              <a:t>CCS and EoECPH Introductions</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40"/>
          <p:cNvSpPr txBox="1"/>
          <p:nvPr/>
        </p:nvSpPr>
        <p:spPr>
          <a:xfrm>
            <a:off x="211875" y="2556925"/>
            <a:ext cx="2990700" cy="4130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US" sz="1600">
                <a:solidFill>
                  <a:schemeClr val="lt1"/>
                </a:solidFill>
              </a:rPr>
              <a:t>We help organisations across the public sector save time and money buying everyday goods and service</a:t>
            </a:r>
            <a:r>
              <a:rPr lang="en-US" sz="1600">
                <a:solidFill>
                  <a:schemeClr val="lt1"/>
                </a:solidFill>
              </a:rPr>
              <a:t>s:</a:t>
            </a:r>
            <a:endParaRPr sz="16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lt1"/>
              </a:solidFill>
            </a:endParaRPr>
          </a:p>
          <a:p>
            <a:pPr indent="-249553" lvl="0" marL="248920" rtl="0" algn="l">
              <a:lnSpc>
                <a:spcPct val="150000"/>
              </a:lnSpc>
              <a:spcBef>
                <a:spcPts val="0"/>
              </a:spcBef>
              <a:spcAft>
                <a:spcPts val="0"/>
              </a:spcAft>
              <a:buClr>
                <a:schemeClr val="lt1"/>
              </a:buClr>
              <a:buSzPts val="1600"/>
              <a:buChar char="•"/>
            </a:pPr>
            <a:r>
              <a:rPr lang="en-US" sz="1600">
                <a:solidFill>
                  <a:schemeClr val="lt1"/>
                </a:solidFill>
              </a:rPr>
              <a:t>commercial expertise</a:t>
            </a:r>
            <a:endParaRPr sz="1600">
              <a:solidFill>
                <a:schemeClr val="lt1"/>
              </a:solidFill>
            </a:endParaRPr>
          </a:p>
          <a:p>
            <a:pPr indent="-249553" lvl="0" marL="248920" rtl="0" algn="l">
              <a:lnSpc>
                <a:spcPct val="150000"/>
              </a:lnSpc>
              <a:spcBef>
                <a:spcPts val="0"/>
              </a:spcBef>
              <a:spcAft>
                <a:spcPts val="0"/>
              </a:spcAft>
              <a:buClr>
                <a:schemeClr val="lt1"/>
              </a:buClr>
              <a:buSzPts val="1600"/>
              <a:buChar char="•"/>
            </a:pPr>
            <a:r>
              <a:rPr lang="en-US" sz="1600">
                <a:solidFill>
                  <a:schemeClr val="lt1"/>
                </a:solidFill>
              </a:rPr>
              <a:t>significant savings</a:t>
            </a:r>
            <a:endParaRPr sz="1600" strike="sngStrike">
              <a:solidFill>
                <a:schemeClr val="lt1"/>
              </a:solidFill>
            </a:endParaRPr>
          </a:p>
          <a:p>
            <a:pPr indent="-249553" lvl="0" marL="248920" rtl="0" algn="l">
              <a:lnSpc>
                <a:spcPct val="150000"/>
              </a:lnSpc>
              <a:spcBef>
                <a:spcPts val="0"/>
              </a:spcBef>
              <a:spcAft>
                <a:spcPts val="0"/>
              </a:spcAft>
              <a:buClr>
                <a:schemeClr val="lt1"/>
              </a:buClr>
              <a:buSzPts val="1600"/>
              <a:buChar char="•"/>
            </a:pPr>
            <a:r>
              <a:rPr lang="en-US" sz="1600">
                <a:solidFill>
                  <a:schemeClr val="lt1"/>
                </a:solidFill>
              </a:rPr>
              <a:t>bulk buying power</a:t>
            </a:r>
            <a:endParaRPr sz="16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lt1"/>
              </a:solidFill>
            </a:endParaRPr>
          </a:p>
          <a:p>
            <a:pPr indent="0" lvl="0" marL="0" marR="0" rtl="0" algn="l">
              <a:lnSpc>
                <a:spcPct val="115000"/>
              </a:lnSpc>
              <a:spcBef>
                <a:spcPts val="0"/>
              </a:spcBef>
              <a:spcAft>
                <a:spcPts val="0"/>
              </a:spcAft>
              <a:buNone/>
            </a:pPr>
            <a:r>
              <a:rPr lang="en-US" sz="1600">
                <a:solidFill>
                  <a:schemeClr val="lt1"/>
                </a:solidFill>
              </a:rPr>
              <a:t>Customers achieved commercial benefits worth more than </a:t>
            </a:r>
            <a:br>
              <a:rPr lang="en-US" sz="1600">
                <a:solidFill>
                  <a:schemeClr val="lt1"/>
                </a:solidFill>
              </a:rPr>
            </a:br>
            <a:r>
              <a:rPr lang="en-US" sz="1600">
                <a:solidFill>
                  <a:schemeClr val="lt1"/>
                </a:solidFill>
              </a:rPr>
              <a:t>£4.9 billion, compared to current market comparators in 2023/24</a:t>
            </a:r>
            <a:endParaRPr sz="1600">
              <a:solidFill>
                <a:schemeClr val="lt1"/>
              </a:solidFill>
            </a:endParaRPr>
          </a:p>
        </p:txBody>
      </p:sp>
      <p:sp>
        <p:nvSpPr>
          <p:cNvPr id="248" name="Google Shape;248;p40"/>
          <p:cNvSpPr txBox="1"/>
          <p:nvPr>
            <p:ph idx="4294967295" type="title"/>
          </p:nvPr>
        </p:nvSpPr>
        <p:spPr>
          <a:xfrm>
            <a:off x="211875" y="410200"/>
            <a:ext cx="3150000" cy="1807500"/>
          </a:xfrm>
          <a:prstGeom prst="rect">
            <a:avLst/>
          </a:prstGeom>
          <a:noFill/>
          <a:ln>
            <a:noFill/>
          </a:ln>
        </p:spPr>
        <p:txBody>
          <a:bodyPr anchorCtr="0" anchor="t" bIns="0" lIns="0" spcFirstLastPara="1" rIns="0" wrap="square" tIns="0">
            <a:normAutofit/>
          </a:bodyPr>
          <a:lstStyle/>
          <a:p>
            <a:pPr indent="12700" lvl="0" marL="0" marR="5080" rtl="0" algn="l">
              <a:lnSpc>
                <a:spcPct val="100800"/>
              </a:lnSpc>
              <a:spcBef>
                <a:spcPts val="0"/>
              </a:spcBef>
              <a:spcAft>
                <a:spcPts val="0"/>
              </a:spcAft>
              <a:buClr>
                <a:schemeClr val="dk1"/>
              </a:buClr>
              <a:buSzPts val="1100"/>
              <a:buFont typeface="Arial"/>
              <a:buNone/>
            </a:pPr>
            <a:r>
              <a:rPr lang="en-US" sz="3200">
                <a:solidFill>
                  <a:schemeClr val="lt1"/>
                </a:solidFill>
              </a:rPr>
              <a:t>CCS overview</a:t>
            </a:r>
            <a:endParaRPr sz="2500">
              <a:solidFill>
                <a:schemeClr val="lt1"/>
              </a:solidFill>
            </a:endParaRPr>
          </a:p>
        </p:txBody>
      </p:sp>
      <p:sp>
        <p:nvSpPr>
          <p:cNvPr id="249" name="Google Shape;249;p40"/>
          <p:cNvSpPr txBox="1"/>
          <p:nvPr/>
        </p:nvSpPr>
        <p:spPr>
          <a:xfrm>
            <a:off x="9564800" y="4628925"/>
            <a:ext cx="2422500" cy="830100"/>
          </a:xfrm>
          <a:prstGeom prst="rect">
            <a:avLst/>
          </a:prstGeom>
          <a:noFill/>
          <a:ln>
            <a:noFill/>
          </a:ln>
        </p:spPr>
        <p:txBody>
          <a:bodyPr anchorCtr="0" anchor="t" bIns="0" lIns="0" spcFirstLastPara="1" rIns="0" wrap="square" tIns="0">
            <a:noAutofit/>
          </a:bodyPr>
          <a:lstStyle/>
          <a:p>
            <a:pPr indent="0" lvl="0" marL="0" marR="5080" rtl="0" algn="l">
              <a:lnSpc>
                <a:spcPct val="102298"/>
              </a:lnSpc>
              <a:spcBef>
                <a:spcPts val="300"/>
              </a:spcBef>
              <a:spcAft>
                <a:spcPts val="0"/>
              </a:spcAft>
              <a:buNone/>
            </a:pPr>
            <a:r>
              <a:rPr b="1" lang="en-US" sz="1600">
                <a:solidFill>
                  <a:schemeClr val="dk1"/>
                </a:solidFill>
              </a:rPr>
              <a:t>We are the UK’s largest public procurement organisation</a:t>
            </a:r>
            <a:endParaRPr sz="1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ctrTitle"/>
          </p:nvPr>
        </p:nvSpPr>
        <p:spPr>
          <a:xfrm>
            <a:off x="378950" y="1668050"/>
            <a:ext cx="9909300" cy="46176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600"/>
              <a:buFont typeface="Arial"/>
              <a:buNone/>
            </a:pPr>
            <a:r>
              <a:rPr lang="en-US" sz="1800"/>
              <a:t>The East of England NHS Collaborative Procurement Hub (the Hub) is a not-for-profit organisation that works in partnership and on behalf of the NHS to drive value and efficiencies and ultimately, improve patient care.</a:t>
            </a:r>
            <a:br>
              <a:rPr lang="en-US" sz="1800"/>
            </a:br>
            <a:br>
              <a:rPr lang="en-US" sz="1800"/>
            </a:br>
            <a:r>
              <a:rPr lang="en-US" sz="1800"/>
              <a:t>Since 2006, we have been providing creative procurement solutions, strategic purchasing support and specialist knowledge to the NHS in the East of England; locally, system-wide and regionally.</a:t>
            </a:r>
            <a:br>
              <a:rPr lang="en-US" sz="1800"/>
            </a:br>
            <a:br>
              <a:rPr lang="en-US" sz="1800"/>
            </a:br>
            <a:r>
              <a:rPr lang="en-US" sz="1800"/>
              <a:t>On a national level, we are a partner in the NHS Workforce Alliance, the largest public procurement organisation in the UK, we deliver strategic procurement for all UK ambulance trusts and work in partnership with the other NHS procurement hubs. </a:t>
            </a:r>
            <a:br>
              <a:rPr lang="en-US" sz="1800"/>
            </a:br>
            <a:br>
              <a:rPr lang="en-US" sz="1800"/>
            </a:br>
            <a:r>
              <a:rPr lang="en-US" sz="1800"/>
              <a:t>We have close ties with CCS, NHS England, the Central Commercial Function, the Department of Health and Social Care and HCSA. </a:t>
            </a:r>
            <a:endParaRPr sz="1800"/>
          </a:p>
        </p:txBody>
      </p:sp>
      <p:sp>
        <p:nvSpPr>
          <p:cNvPr id="255" name="Google Shape;255;p41"/>
          <p:cNvSpPr txBox="1"/>
          <p:nvPr>
            <p:ph idx="2" type="ctrTitle"/>
          </p:nvPr>
        </p:nvSpPr>
        <p:spPr>
          <a:xfrm>
            <a:off x="378950" y="675350"/>
            <a:ext cx="10784700" cy="843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b="1" lang="en-US" sz="2720"/>
              <a:t>East of England NHS </a:t>
            </a:r>
            <a:r>
              <a:rPr b="1" lang="en-US" sz="2720"/>
              <a:t>Collaborative</a:t>
            </a:r>
            <a:r>
              <a:rPr b="1" lang="en-US" sz="2720"/>
              <a:t> Procurement Hub Overview</a:t>
            </a:r>
            <a:endParaRPr b="1" sz="272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idx="2" type="ctrTitle"/>
          </p:nvPr>
        </p:nvSpPr>
        <p:spPr>
          <a:xfrm>
            <a:off x="378950" y="675350"/>
            <a:ext cx="10784700" cy="843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b="1" lang="en-US" sz="2720"/>
              <a:t>CCS, EoECPH and NHS England relationship</a:t>
            </a:r>
            <a:endParaRPr b="1" sz="2720"/>
          </a:p>
        </p:txBody>
      </p:sp>
      <p:sp>
        <p:nvSpPr>
          <p:cNvPr id="261" name="Google Shape;261;p42"/>
          <p:cNvSpPr/>
          <p:nvPr/>
        </p:nvSpPr>
        <p:spPr>
          <a:xfrm>
            <a:off x="3925446" y="1886218"/>
            <a:ext cx="4668300" cy="4668300"/>
          </a:xfrm>
          <a:prstGeom prst="ellipse">
            <a:avLst/>
          </a:prstGeom>
          <a:solidFill>
            <a:srgbClr val="A1C2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2" name="Google Shape;262;p42"/>
          <p:cNvGrpSpPr/>
          <p:nvPr/>
        </p:nvGrpSpPr>
        <p:grpSpPr>
          <a:xfrm>
            <a:off x="4815580" y="1355903"/>
            <a:ext cx="2887928" cy="2887928"/>
            <a:chOff x="3611776" y="414352"/>
            <a:chExt cx="2166000" cy="2166000"/>
          </a:xfrm>
        </p:grpSpPr>
        <p:sp>
          <p:nvSpPr>
            <p:cNvPr id="263" name="Google Shape;263;p42"/>
            <p:cNvSpPr/>
            <p:nvPr/>
          </p:nvSpPr>
          <p:spPr>
            <a:xfrm>
              <a:off x="3611776" y="414352"/>
              <a:ext cx="2166000" cy="2166000"/>
            </a:xfrm>
            <a:prstGeom prst="ellipse">
              <a:avLst/>
            </a:prstGeom>
            <a:solidFill>
              <a:srgbClr val="307A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 name="Google Shape;264;p42"/>
            <p:cNvSpPr txBox="1"/>
            <p:nvPr/>
          </p:nvSpPr>
          <p:spPr>
            <a:xfrm>
              <a:off x="3967546" y="1027503"/>
              <a:ext cx="1496100" cy="702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rgbClr val="FFFFFF"/>
                  </a:solidFill>
                </a:rPr>
                <a:t>CCS</a:t>
              </a:r>
              <a:endParaRPr b="1" sz="1600">
                <a:solidFill>
                  <a:srgbClr val="FFFFFF"/>
                </a:solidFill>
              </a:endParaRPr>
            </a:p>
            <a:p>
              <a:pPr indent="0" lvl="0" marL="0" rtl="0" algn="ctr">
                <a:spcBef>
                  <a:spcPts val="0"/>
                </a:spcBef>
                <a:spcAft>
                  <a:spcPts val="0"/>
                </a:spcAft>
                <a:buNone/>
              </a:pPr>
              <a:r>
                <a:rPr lang="en-US" sz="1600">
                  <a:solidFill>
                    <a:srgbClr val="FFFFFF"/>
                  </a:solidFill>
                </a:rPr>
                <a:t>Framework owner</a:t>
              </a:r>
              <a:endParaRPr sz="1600">
                <a:solidFill>
                  <a:srgbClr val="FFFFFF"/>
                </a:solidFill>
              </a:endParaRPr>
            </a:p>
          </p:txBody>
        </p:sp>
      </p:grpSp>
      <p:grpSp>
        <p:nvGrpSpPr>
          <p:cNvPr id="265" name="Google Shape;265;p42"/>
          <p:cNvGrpSpPr/>
          <p:nvPr/>
        </p:nvGrpSpPr>
        <p:grpSpPr>
          <a:xfrm>
            <a:off x="6082859" y="3513866"/>
            <a:ext cx="2887928" cy="2887928"/>
            <a:chOff x="4562258" y="2032864"/>
            <a:chExt cx="2166000" cy="2166000"/>
          </a:xfrm>
        </p:grpSpPr>
        <p:sp>
          <p:nvSpPr>
            <p:cNvPr id="266" name="Google Shape;266;p42"/>
            <p:cNvSpPr/>
            <p:nvPr/>
          </p:nvSpPr>
          <p:spPr>
            <a:xfrm>
              <a:off x="4562258" y="2032864"/>
              <a:ext cx="2166000" cy="2166000"/>
            </a:xfrm>
            <a:prstGeom prst="ellipse">
              <a:avLst/>
            </a:prstGeom>
            <a:solidFill>
              <a:srgbClr val="0D5C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p42"/>
            <p:cNvSpPr txBox="1"/>
            <p:nvPr/>
          </p:nvSpPr>
          <p:spPr>
            <a:xfrm>
              <a:off x="5079846" y="2834728"/>
              <a:ext cx="1496100" cy="702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rgbClr val="FFFFFF"/>
                  </a:solidFill>
                </a:rPr>
                <a:t>NHS England </a:t>
              </a:r>
              <a:endParaRPr b="1" sz="1600">
                <a:solidFill>
                  <a:srgbClr val="FFFFFF"/>
                </a:solidFill>
              </a:endParaRPr>
            </a:p>
            <a:p>
              <a:pPr indent="0" lvl="0" marL="0" rtl="0" algn="ctr">
                <a:spcBef>
                  <a:spcPts val="0"/>
                </a:spcBef>
                <a:spcAft>
                  <a:spcPts val="0"/>
                </a:spcAft>
                <a:buNone/>
              </a:pPr>
              <a:r>
                <a:rPr lang="en-US" sz="1600">
                  <a:solidFill>
                    <a:srgbClr val="FFFFFF"/>
                  </a:solidFill>
                </a:rPr>
                <a:t>Policy</a:t>
              </a:r>
              <a:endParaRPr sz="1600">
                <a:solidFill>
                  <a:srgbClr val="FFFFFF"/>
                </a:solidFill>
              </a:endParaRPr>
            </a:p>
          </p:txBody>
        </p:sp>
      </p:grpSp>
      <p:grpSp>
        <p:nvGrpSpPr>
          <p:cNvPr id="268" name="Google Shape;268;p42"/>
          <p:cNvGrpSpPr/>
          <p:nvPr/>
        </p:nvGrpSpPr>
        <p:grpSpPr>
          <a:xfrm>
            <a:off x="3603744" y="3513866"/>
            <a:ext cx="2887928" cy="2887928"/>
            <a:chOff x="2702876" y="2032864"/>
            <a:chExt cx="2166000" cy="2166000"/>
          </a:xfrm>
        </p:grpSpPr>
        <p:sp>
          <p:nvSpPr>
            <p:cNvPr id="269" name="Google Shape;269;p42"/>
            <p:cNvSpPr/>
            <p:nvPr/>
          </p:nvSpPr>
          <p:spPr>
            <a:xfrm>
              <a:off x="2702876" y="2032864"/>
              <a:ext cx="2166000" cy="2166000"/>
            </a:xfrm>
            <a:prstGeom prst="ellipse">
              <a:avLst/>
            </a:prstGeom>
            <a:solidFill>
              <a:srgbClr val="0942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 name="Google Shape;270;p42"/>
            <p:cNvSpPr txBox="1"/>
            <p:nvPr/>
          </p:nvSpPr>
          <p:spPr>
            <a:xfrm>
              <a:off x="2855281" y="2834728"/>
              <a:ext cx="1496100" cy="702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rgbClr val="FFFFFF"/>
                  </a:solidFill>
                </a:rPr>
                <a:t>EoECPH</a:t>
              </a:r>
              <a:endParaRPr b="1" sz="1600">
                <a:solidFill>
                  <a:srgbClr val="FFFFFF"/>
                </a:solidFill>
              </a:endParaRPr>
            </a:p>
            <a:p>
              <a:pPr indent="0" lvl="0" marL="0" rtl="0" algn="ctr">
                <a:spcBef>
                  <a:spcPts val="0"/>
                </a:spcBef>
                <a:spcAft>
                  <a:spcPts val="0"/>
                </a:spcAft>
                <a:buNone/>
              </a:pPr>
              <a:r>
                <a:rPr lang="en-US" sz="1600">
                  <a:solidFill>
                    <a:srgbClr val="FFFFFF"/>
                  </a:solidFill>
                </a:rPr>
                <a:t>Call-off owner</a:t>
              </a:r>
              <a:endParaRPr sz="1600">
                <a:solidFill>
                  <a:srgbClr val="FFFFFF"/>
                </a:solidFill>
              </a:endParaRPr>
            </a:p>
          </p:txBody>
        </p:sp>
      </p:grpSp>
      <p:sp>
        <p:nvSpPr>
          <p:cNvPr id="271" name="Google Shape;271;p42"/>
          <p:cNvSpPr/>
          <p:nvPr/>
        </p:nvSpPr>
        <p:spPr>
          <a:xfrm>
            <a:off x="5446251" y="3398423"/>
            <a:ext cx="1818000" cy="1942800"/>
          </a:xfrm>
          <a:prstGeom prst="ellipse">
            <a:avLst/>
          </a:prstGeom>
          <a:solidFill>
            <a:srgbClr val="A1C2FA"/>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chemeClr val="lt1"/>
                </a:solidFill>
              </a:rPr>
              <a:t>NHS </a:t>
            </a:r>
            <a:r>
              <a:rPr lang="en-US" sz="1600">
                <a:solidFill>
                  <a:schemeClr val="lt1"/>
                </a:solidFill>
              </a:rPr>
              <a:t>Ambulance Trusts</a:t>
            </a:r>
            <a:r>
              <a:rPr lang="en-US" sz="1700">
                <a:solidFill>
                  <a:schemeClr val="lt1"/>
                </a:solidFill>
              </a:rPr>
              <a:t> </a:t>
            </a:r>
            <a:endParaRPr sz="17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ctrTitle"/>
          </p:nvPr>
        </p:nvSpPr>
        <p:spPr>
          <a:xfrm>
            <a:off x="258400" y="2471800"/>
            <a:ext cx="2982600" cy="182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3600"/>
              <a:t>PSSV Frameworks Performance</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44"/>
          <p:cNvGrpSpPr/>
          <p:nvPr/>
        </p:nvGrpSpPr>
        <p:grpSpPr>
          <a:xfrm>
            <a:off x="815042" y="2620630"/>
            <a:ext cx="2394000" cy="3757954"/>
            <a:chOff x="815042" y="2202180"/>
            <a:chExt cx="2394000" cy="3757954"/>
          </a:xfrm>
        </p:grpSpPr>
        <p:sp>
          <p:nvSpPr>
            <p:cNvPr descr="Marker" id="282" name="Google Shape;282;p44"/>
            <p:cNvSpPr/>
            <p:nvPr/>
          </p:nvSpPr>
          <p:spPr>
            <a:xfrm>
              <a:off x="1026351" y="2202180"/>
              <a:ext cx="1928336" cy="3198216"/>
            </a:xfrm>
            <a:custGeom>
              <a:rect b="b" l="l" r="r" t="t"/>
              <a:pathLst>
                <a:path extrusionOk="0" h="3603624" w="2172773">
                  <a:moveTo>
                    <a:pt x="1109255" y="1589834"/>
                  </a:moveTo>
                  <a:cubicBezTo>
                    <a:pt x="844282" y="1589834"/>
                    <a:pt x="632305" y="1377857"/>
                    <a:pt x="632305" y="1112884"/>
                  </a:cubicBezTo>
                  <a:cubicBezTo>
                    <a:pt x="632305" y="847912"/>
                    <a:pt x="844282" y="635934"/>
                    <a:pt x="1109255" y="635934"/>
                  </a:cubicBezTo>
                  <a:cubicBezTo>
                    <a:pt x="1374227" y="635934"/>
                    <a:pt x="1586205" y="847912"/>
                    <a:pt x="1586205" y="1112884"/>
                  </a:cubicBezTo>
                  <a:cubicBezTo>
                    <a:pt x="1586205" y="1377857"/>
                    <a:pt x="1374227" y="1589834"/>
                    <a:pt x="1109255" y="1589834"/>
                  </a:cubicBezTo>
                  <a:close/>
                  <a:moveTo>
                    <a:pt x="1109255" y="0"/>
                  </a:moveTo>
                  <a:cubicBezTo>
                    <a:pt x="743593" y="0"/>
                    <a:pt x="399129" y="180181"/>
                    <a:pt x="192450" y="487549"/>
                  </a:cubicBezTo>
                  <a:cubicBezTo>
                    <a:pt x="-14228" y="789618"/>
                    <a:pt x="-56624" y="1176478"/>
                    <a:pt x="75862" y="1520942"/>
                  </a:cubicBezTo>
                  <a:lnTo>
                    <a:pt x="579310" y="2633826"/>
                  </a:lnTo>
                  <a:lnTo>
                    <a:pt x="1013865" y="3545331"/>
                  </a:lnTo>
                  <a:cubicBezTo>
                    <a:pt x="1029763" y="3582427"/>
                    <a:pt x="1066859" y="3603625"/>
                    <a:pt x="1109255" y="3603625"/>
                  </a:cubicBezTo>
                  <a:cubicBezTo>
                    <a:pt x="1151650" y="3603625"/>
                    <a:pt x="1188747" y="3582427"/>
                    <a:pt x="1204645" y="3545331"/>
                  </a:cubicBezTo>
                  <a:lnTo>
                    <a:pt x="1639200" y="2633826"/>
                  </a:lnTo>
                  <a:lnTo>
                    <a:pt x="2142647" y="1520942"/>
                  </a:lnTo>
                  <a:cubicBezTo>
                    <a:pt x="2275133" y="1176478"/>
                    <a:pt x="2232738" y="789618"/>
                    <a:pt x="2026060" y="487549"/>
                  </a:cubicBezTo>
                  <a:cubicBezTo>
                    <a:pt x="1819381" y="180181"/>
                    <a:pt x="1474917" y="0"/>
                    <a:pt x="1109255" y="0"/>
                  </a:cubicBezTo>
                  <a:close/>
                </a:path>
              </a:pathLst>
            </a:custGeom>
            <a:solidFill>
              <a:srgbClr val="F7931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83" name="Google Shape;283;p44"/>
            <p:cNvSpPr/>
            <p:nvPr/>
          </p:nvSpPr>
          <p:spPr>
            <a:xfrm>
              <a:off x="2012066" y="2202194"/>
              <a:ext cx="984238" cy="3198175"/>
            </a:xfrm>
            <a:custGeom>
              <a:rect b="b" l="l" r="r" t="t"/>
              <a:pathLst>
                <a:path extrusionOk="0" h="3603578" w="1109001">
                  <a:moveTo>
                    <a:pt x="0" y="0"/>
                  </a:moveTo>
                  <a:lnTo>
                    <a:pt x="135649" y="8327"/>
                  </a:lnTo>
                  <a:cubicBezTo>
                    <a:pt x="449372" y="47017"/>
                    <a:pt x="735708" y="218586"/>
                    <a:pt x="916552" y="487533"/>
                  </a:cubicBezTo>
                  <a:cubicBezTo>
                    <a:pt x="1123230" y="789602"/>
                    <a:pt x="1165625" y="1176463"/>
                    <a:pt x="1033139" y="1520927"/>
                  </a:cubicBezTo>
                  <a:lnTo>
                    <a:pt x="529692" y="2633811"/>
                  </a:lnTo>
                  <a:lnTo>
                    <a:pt x="95137" y="3545316"/>
                  </a:lnTo>
                  <a:cubicBezTo>
                    <a:pt x="83213" y="3573138"/>
                    <a:pt x="59365" y="3592018"/>
                    <a:pt x="30301" y="3599718"/>
                  </a:cubicBezTo>
                  <a:lnTo>
                    <a:pt x="0" y="3603578"/>
                  </a:lnTo>
                  <a:lnTo>
                    <a:pt x="0" y="1589793"/>
                  </a:lnTo>
                  <a:lnTo>
                    <a:pt x="96317" y="1580193"/>
                  </a:lnTo>
                  <a:cubicBezTo>
                    <a:pt x="314401" y="1535996"/>
                    <a:pt x="476697" y="1344720"/>
                    <a:pt x="476697" y="1112868"/>
                  </a:cubicBezTo>
                  <a:cubicBezTo>
                    <a:pt x="476697" y="881018"/>
                    <a:pt x="314401" y="689741"/>
                    <a:pt x="96317" y="645544"/>
                  </a:cubicBezTo>
                  <a:lnTo>
                    <a:pt x="0" y="635944"/>
                  </a:lnTo>
                  <a:close/>
                </a:path>
              </a:pathLst>
            </a:custGeom>
            <a:solidFill>
              <a:srgbClr val="000000">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sp>
          <p:nvSpPr>
            <p:cNvPr id="284" name="Google Shape;284;p44"/>
            <p:cNvSpPr/>
            <p:nvPr/>
          </p:nvSpPr>
          <p:spPr>
            <a:xfrm>
              <a:off x="1208371" y="2396985"/>
              <a:ext cx="1607323" cy="1607323"/>
            </a:xfrm>
            <a:custGeom>
              <a:rect b="b" l="l" r="r" t="t"/>
              <a:pathLst>
                <a:path extrusionOk="0" h="953901" w="953901">
                  <a:moveTo>
                    <a:pt x="476951" y="0"/>
                  </a:moveTo>
                  <a:cubicBezTo>
                    <a:pt x="741923" y="0"/>
                    <a:pt x="953901" y="211978"/>
                    <a:pt x="953901" y="476950"/>
                  </a:cubicBezTo>
                  <a:cubicBezTo>
                    <a:pt x="953901" y="741924"/>
                    <a:pt x="741923" y="953901"/>
                    <a:pt x="476951" y="953901"/>
                  </a:cubicBezTo>
                  <a:cubicBezTo>
                    <a:pt x="211978" y="953901"/>
                    <a:pt x="0" y="741924"/>
                    <a:pt x="0" y="476950"/>
                  </a:cubicBezTo>
                  <a:cubicBezTo>
                    <a:pt x="0" y="211978"/>
                    <a:pt x="211978" y="0"/>
                    <a:pt x="476951" y="0"/>
                  </a:cubicBezTo>
                  <a:close/>
                </a:path>
              </a:pathLst>
            </a:custGeom>
            <a:solidFill>
              <a:srgbClr val="D3D3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sp>
          <p:nvSpPr>
            <p:cNvPr id="285" name="Google Shape;285;p44"/>
            <p:cNvSpPr/>
            <p:nvPr/>
          </p:nvSpPr>
          <p:spPr>
            <a:xfrm>
              <a:off x="1283706" y="2462534"/>
              <a:ext cx="1457084" cy="1457084"/>
            </a:xfrm>
            <a:custGeom>
              <a:rect b="b" l="l" r="r" t="t"/>
              <a:pathLst>
                <a:path extrusionOk="0" h="953901" w="953901">
                  <a:moveTo>
                    <a:pt x="476951" y="0"/>
                  </a:moveTo>
                  <a:cubicBezTo>
                    <a:pt x="741923" y="0"/>
                    <a:pt x="953901" y="211978"/>
                    <a:pt x="953901" y="476950"/>
                  </a:cubicBezTo>
                  <a:cubicBezTo>
                    <a:pt x="953901" y="741924"/>
                    <a:pt x="741923" y="953901"/>
                    <a:pt x="476951" y="953901"/>
                  </a:cubicBezTo>
                  <a:cubicBezTo>
                    <a:pt x="211978" y="953901"/>
                    <a:pt x="0" y="741924"/>
                    <a:pt x="0" y="476950"/>
                  </a:cubicBezTo>
                  <a:cubicBezTo>
                    <a:pt x="0" y="211978"/>
                    <a:pt x="211978" y="0"/>
                    <a:pt x="476951" y="0"/>
                  </a:cubicBezTo>
                  <a:close/>
                </a:path>
              </a:pathLst>
            </a:custGeom>
            <a:solidFill>
              <a:srgbClr val="FFFFFF"/>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3600">
                  <a:solidFill>
                    <a:srgbClr val="3F3F3F"/>
                  </a:solidFill>
                </a:rPr>
                <a:t>£82m</a:t>
              </a:r>
              <a:endParaRPr sz="700"/>
            </a:p>
          </p:txBody>
        </p:sp>
        <p:sp>
          <p:nvSpPr>
            <p:cNvPr id="286" name="Google Shape;286;p44"/>
            <p:cNvSpPr/>
            <p:nvPr/>
          </p:nvSpPr>
          <p:spPr>
            <a:xfrm>
              <a:off x="815042" y="5521534"/>
              <a:ext cx="2394000" cy="438600"/>
            </a:xfrm>
            <a:prstGeom prst="ellipse">
              <a:avLst/>
            </a:prstGeom>
            <a:gradFill>
              <a:gsLst>
                <a:gs pos="0">
                  <a:srgbClr val="000000">
                    <a:alpha val="34901"/>
                  </a:srgbClr>
                </a:gs>
                <a:gs pos="23000">
                  <a:srgbClr val="262626">
                    <a:alpha val="34901"/>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grpSp>
      <p:grpSp>
        <p:nvGrpSpPr>
          <p:cNvPr id="287" name="Google Shape;287;p44"/>
          <p:cNvGrpSpPr/>
          <p:nvPr/>
        </p:nvGrpSpPr>
        <p:grpSpPr>
          <a:xfrm>
            <a:off x="4827939" y="2620630"/>
            <a:ext cx="2394000" cy="3757954"/>
            <a:chOff x="3537714" y="2202180"/>
            <a:chExt cx="2394000" cy="3757954"/>
          </a:xfrm>
        </p:grpSpPr>
        <p:sp>
          <p:nvSpPr>
            <p:cNvPr descr="Marker" id="288" name="Google Shape;288;p44"/>
            <p:cNvSpPr/>
            <p:nvPr/>
          </p:nvSpPr>
          <p:spPr>
            <a:xfrm>
              <a:off x="3749023" y="2202180"/>
              <a:ext cx="1928336" cy="3198216"/>
            </a:xfrm>
            <a:custGeom>
              <a:rect b="b" l="l" r="r" t="t"/>
              <a:pathLst>
                <a:path extrusionOk="0" h="3603624" w="2172773">
                  <a:moveTo>
                    <a:pt x="1109255" y="1589834"/>
                  </a:moveTo>
                  <a:cubicBezTo>
                    <a:pt x="844282" y="1589834"/>
                    <a:pt x="632305" y="1377857"/>
                    <a:pt x="632305" y="1112884"/>
                  </a:cubicBezTo>
                  <a:cubicBezTo>
                    <a:pt x="632305" y="847912"/>
                    <a:pt x="844282" y="635934"/>
                    <a:pt x="1109255" y="635934"/>
                  </a:cubicBezTo>
                  <a:cubicBezTo>
                    <a:pt x="1374227" y="635934"/>
                    <a:pt x="1586205" y="847912"/>
                    <a:pt x="1586205" y="1112884"/>
                  </a:cubicBezTo>
                  <a:cubicBezTo>
                    <a:pt x="1586205" y="1377857"/>
                    <a:pt x="1374227" y="1589834"/>
                    <a:pt x="1109255" y="1589834"/>
                  </a:cubicBezTo>
                  <a:close/>
                  <a:moveTo>
                    <a:pt x="1109255" y="0"/>
                  </a:moveTo>
                  <a:cubicBezTo>
                    <a:pt x="743593" y="0"/>
                    <a:pt x="399129" y="180181"/>
                    <a:pt x="192450" y="487549"/>
                  </a:cubicBezTo>
                  <a:cubicBezTo>
                    <a:pt x="-14228" y="789618"/>
                    <a:pt x="-56624" y="1176478"/>
                    <a:pt x="75862" y="1520942"/>
                  </a:cubicBezTo>
                  <a:lnTo>
                    <a:pt x="579310" y="2633826"/>
                  </a:lnTo>
                  <a:lnTo>
                    <a:pt x="1013865" y="3545331"/>
                  </a:lnTo>
                  <a:cubicBezTo>
                    <a:pt x="1029763" y="3582427"/>
                    <a:pt x="1066859" y="3603625"/>
                    <a:pt x="1109255" y="3603625"/>
                  </a:cubicBezTo>
                  <a:cubicBezTo>
                    <a:pt x="1151650" y="3603625"/>
                    <a:pt x="1188747" y="3582427"/>
                    <a:pt x="1204645" y="3545331"/>
                  </a:cubicBezTo>
                  <a:lnTo>
                    <a:pt x="1639200" y="2633826"/>
                  </a:lnTo>
                  <a:lnTo>
                    <a:pt x="2142647" y="1520942"/>
                  </a:lnTo>
                  <a:cubicBezTo>
                    <a:pt x="2275133" y="1176478"/>
                    <a:pt x="2232738" y="789618"/>
                    <a:pt x="2026060" y="487549"/>
                  </a:cubicBezTo>
                  <a:cubicBezTo>
                    <a:pt x="1819381" y="180181"/>
                    <a:pt x="1474917" y="0"/>
                    <a:pt x="1109255" y="0"/>
                  </a:cubicBezTo>
                  <a:close/>
                </a:path>
              </a:pathLst>
            </a:custGeom>
            <a:solidFill>
              <a:srgbClr val="4CC1E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89" name="Google Shape;289;p44"/>
            <p:cNvSpPr/>
            <p:nvPr/>
          </p:nvSpPr>
          <p:spPr>
            <a:xfrm>
              <a:off x="4734738" y="2202194"/>
              <a:ext cx="984238" cy="3198175"/>
            </a:xfrm>
            <a:custGeom>
              <a:rect b="b" l="l" r="r" t="t"/>
              <a:pathLst>
                <a:path extrusionOk="0" h="3603578" w="1109001">
                  <a:moveTo>
                    <a:pt x="0" y="0"/>
                  </a:moveTo>
                  <a:lnTo>
                    <a:pt x="135649" y="8327"/>
                  </a:lnTo>
                  <a:cubicBezTo>
                    <a:pt x="449372" y="47017"/>
                    <a:pt x="735708" y="218586"/>
                    <a:pt x="916552" y="487533"/>
                  </a:cubicBezTo>
                  <a:cubicBezTo>
                    <a:pt x="1123230" y="789602"/>
                    <a:pt x="1165625" y="1176463"/>
                    <a:pt x="1033139" y="1520927"/>
                  </a:cubicBezTo>
                  <a:lnTo>
                    <a:pt x="529692" y="2633811"/>
                  </a:lnTo>
                  <a:lnTo>
                    <a:pt x="95137" y="3545316"/>
                  </a:lnTo>
                  <a:cubicBezTo>
                    <a:pt x="83213" y="3573138"/>
                    <a:pt x="59365" y="3592018"/>
                    <a:pt x="30301" y="3599718"/>
                  </a:cubicBezTo>
                  <a:lnTo>
                    <a:pt x="0" y="3603578"/>
                  </a:lnTo>
                  <a:lnTo>
                    <a:pt x="0" y="1589793"/>
                  </a:lnTo>
                  <a:lnTo>
                    <a:pt x="96317" y="1580193"/>
                  </a:lnTo>
                  <a:cubicBezTo>
                    <a:pt x="314401" y="1535996"/>
                    <a:pt x="476697" y="1344720"/>
                    <a:pt x="476697" y="1112868"/>
                  </a:cubicBezTo>
                  <a:cubicBezTo>
                    <a:pt x="476697" y="881018"/>
                    <a:pt x="314401" y="689741"/>
                    <a:pt x="96317" y="645544"/>
                  </a:cubicBezTo>
                  <a:lnTo>
                    <a:pt x="0" y="635944"/>
                  </a:lnTo>
                  <a:close/>
                </a:path>
              </a:pathLst>
            </a:custGeom>
            <a:solidFill>
              <a:srgbClr val="000000">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sp>
          <p:nvSpPr>
            <p:cNvPr id="290" name="Google Shape;290;p44"/>
            <p:cNvSpPr/>
            <p:nvPr/>
          </p:nvSpPr>
          <p:spPr>
            <a:xfrm>
              <a:off x="3930755" y="2386985"/>
              <a:ext cx="1607323" cy="1607323"/>
            </a:xfrm>
            <a:custGeom>
              <a:rect b="b" l="l" r="r" t="t"/>
              <a:pathLst>
                <a:path extrusionOk="0" h="953901" w="953901">
                  <a:moveTo>
                    <a:pt x="476951" y="0"/>
                  </a:moveTo>
                  <a:cubicBezTo>
                    <a:pt x="741923" y="0"/>
                    <a:pt x="953901" y="211978"/>
                    <a:pt x="953901" y="476950"/>
                  </a:cubicBezTo>
                  <a:cubicBezTo>
                    <a:pt x="953901" y="741924"/>
                    <a:pt x="741923" y="953901"/>
                    <a:pt x="476951" y="953901"/>
                  </a:cubicBezTo>
                  <a:cubicBezTo>
                    <a:pt x="211978" y="953901"/>
                    <a:pt x="0" y="741924"/>
                    <a:pt x="0" y="476950"/>
                  </a:cubicBezTo>
                  <a:cubicBezTo>
                    <a:pt x="0" y="211978"/>
                    <a:pt x="211978" y="0"/>
                    <a:pt x="476951" y="0"/>
                  </a:cubicBezTo>
                  <a:close/>
                </a:path>
              </a:pathLst>
            </a:custGeom>
            <a:solidFill>
              <a:srgbClr val="D3D3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sp>
          <p:nvSpPr>
            <p:cNvPr id="291" name="Google Shape;291;p44"/>
            <p:cNvSpPr/>
            <p:nvPr/>
          </p:nvSpPr>
          <p:spPr>
            <a:xfrm>
              <a:off x="4006378" y="2462534"/>
              <a:ext cx="1457084" cy="1457084"/>
            </a:xfrm>
            <a:custGeom>
              <a:rect b="b" l="l" r="r" t="t"/>
              <a:pathLst>
                <a:path extrusionOk="0" h="953901" w="953901">
                  <a:moveTo>
                    <a:pt x="476951" y="0"/>
                  </a:moveTo>
                  <a:cubicBezTo>
                    <a:pt x="741923" y="0"/>
                    <a:pt x="953901" y="211978"/>
                    <a:pt x="953901" y="476950"/>
                  </a:cubicBezTo>
                  <a:cubicBezTo>
                    <a:pt x="953901" y="741924"/>
                    <a:pt x="741923" y="953901"/>
                    <a:pt x="476951" y="953901"/>
                  </a:cubicBezTo>
                  <a:cubicBezTo>
                    <a:pt x="211978" y="953901"/>
                    <a:pt x="0" y="741924"/>
                    <a:pt x="0" y="476950"/>
                  </a:cubicBezTo>
                  <a:cubicBezTo>
                    <a:pt x="0" y="211978"/>
                    <a:pt x="211978" y="0"/>
                    <a:pt x="47695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3F3F3F"/>
                  </a:solidFill>
                </a:rPr>
                <a:t>£1.9b</a:t>
              </a:r>
              <a:endParaRPr sz="3600"/>
            </a:p>
          </p:txBody>
        </p:sp>
        <p:sp>
          <p:nvSpPr>
            <p:cNvPr id="292" name="Google Shape;292;p44"/>
            <p:cNvSpPr/>
            <p:nvPr/>
          </p:nvSpPr>
          <p:spPr>
            <a:xfrm>
              <a:off x="3537714" y="5521534"/>
              <a:ext cx="2394000" cy="438600"/>
            </a:xfrm>
            <a:prstGeom prst="ellipse">
              <a:avLst/>
            </a:prstGeom>
            <a:gradFill>
              <a:gsLst>
                <a:gs pos="0">
                  <a:srgbClr val="000000">
                    <a:alpha val="34901"/>
                  </a:srgbClr>
                </a:gs>
                <a:gs pos="23000">
                  <a:srgbClr val="262626">
                    <a:alpha val="34901"/>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grpSp>
      <p:grpSp>
        <p:nvGrpSpPr>
          <p:cNvPr id="293" name="Google Shape;293;p44"/>
          <p:cNvGrpSpPr/>
          <p:nvPr/>
        </p:nvGrpSpPr>
        <p:grpSpPr>
          <a:xfrm>
            <a:off x="8840861" y="2620630"/>
            <a:ext cx="2394000" cy="3757954"/>
            <a:chOff x="6260386" y="2202180"/>
            <a:chExt cx="2394000" cy="3757954"/>
          </a:xfrm>
        </p:grpSpPr>
        <p:sp>
          <p:nvSpPr>
            <p:cNvPr descr="Marker" id="294" name="Google Shape;294;p44"/>
            <p:cNvSpPr/>
            <p:nvPr/>
          </p:nvSpPr>
          <p:spPr>
            <a:xfrm>
              <a:off x="6471695" y="2202180"/>
              <a:ext cx="1928336" cy="3198216"/>
            </a:xfrm>
            <a:custGeom>
              <a:rect b="b" l="l" r="r" t="t"/>
              <a:pathLst>
                <a:path extrusionOk="0" h="3603624" w="2172773">
                  <a:moveTo>
                    <a:pt x="1109255" y="1589834"/>
                  </a:moveTo>
                  <a:cubicBezTo>
                    <a:pt x="844282" y="1589834"/>
                    <a:pt x="632305" y="1377857"/>
                    <a:pt x="632305" y="1112884"/>
                  </a:cubicBezTo>
                  <a:cubicBezTo>
                    <a:pt x="632305" y="847912"/>
                    <a:pt x="844282" y="635934"/>
                    <a:pt x="1109255" y="635934"/>
                  </a:cubicBezTo>
                  <a:cubicBezTo>
                    <a:pt x="1374227" y="635934"/>
                    <a:pt x="1586205" y="847912"/>
                    <a:pt x="1586205" y="1112884"/>
                  </a:cubicBezTo>
                  <a:cubicBezTo>
                    <a:pt x="1586205" y="1377857"/>
                    <a:pt x="1374227" y="1589834"/>
                    <a:pt x="1109255" y="1589834"/>
                  </a:cubicBezTo>
                  <a:close/>
                  <a:moveTo>
                    <a:pt x="1109255" y="0"/>
                  </a:moveTo>
                  <a:cubicBezTo>
                    <a:pt x="743593" y="0"/>
                    <a:pt x="399129" y="180181"/>
                    <a:pt x="192450" y="487549"/>
                  </a:cubicBezTo>
                  <a:cubicBezTo>
                    <a:pt x="-14228" y="789618"/>
                    <a:pt x="-56624" y="1176478"/>
                    <a:pt x="75862" y="1520942"/>
                  </a:cubicBezTo>
                  <a:lnTo>
                    <a:pt x="579310" y="2633826"/>
                  </a:lnTo>
                  <a:lnTo>
                    <a:pt x="1013865" y="3545331"/>
                  </a:lnTo>
                  <a:cubicBezTo>
                    <a:pt x="1029763" y="3582427"/>
                    <a:pt x="1066859" y="3603625"/>
                    <a:pt x="1109255" y="3603625"/>
                  </a:cubicBezTo>
                  <a:cubicBezTo>
                    <a:pt x="1151650" y="3603625"/>
                    <a:pt x="1188747" y="3582427"/>
                    <a:pt x="1204645" y="3545331"/>
                  </a:cubicBezTo>
                  <a:lnTo>
                    <a:pt x="1639200" y="2633826"/>
                  </a:lnTo>
                  <a:lnTo>
                    <a:pt x="2142647" y="1520942"/>
                  </a:lnTo>
                  <a:cubicBezTo>
                    <a:pt x="2275133" y="1176478"/>
                    <a:pt x="2232738" y="789618"/>
                    <a:pt x="2026060" y="487549"/>
                  </a:cubicBezTo>
                  <a:cubicBezTo>
                    <a:pt x="1819381" y="180181"/>
                    <a:pt x="1474917" y="0"/>
                    <a:pt x="1109255" y="0"/>
                  </a:cubicBezTo>
                  <a:close/>
                </a:path>
              </a:pathLst>
            </a:custGeom>
            <a:solidFill>
              <a:srgbClr val="C130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95" name="Google Shape;295;p44"/>
            <p:cNvSpPr/>
            <p:nvPr/>
          </p:nvSpPr>
          <p:spPr>
            <a:xfrm>
              <a:off x="7457410" y="2202194"/>
              <a:ext cx="984238" cy="3198175"/>
            </a:xfrm>
            <a:custGeom>
              <a:rect b="b" l="l" r="r" t="t"/>
              <a:pathLst>
                <a:path extrusionOk="0" h="3603578" w="1109001">
                  <a:moveTo>
                    <a:pt x="0" y="0"/>
                  </a:moveTo>
                  <a:lnTo>
                    <a:pt x="135649" y="8327"/>
                  </a:lnTo>
                  <a:cubicBezTo>
                    <a:pt x="449372" y="47017"/>
                    <a:pt x="735708" y="218586"/>
                    <a:pt x="916552" y="487533"/>
                  </a:cubicBezTo>
                  <a:cubicBezTo>
                    <a:pt x="1123230" y="789602"/>
                    <a:pt x="1165625" y="1176463"/>
                    <a:pt x="1033139" y="1520927"/>
                  </a:cubicBezTo>
                  <a:lnTo>
                    <a:pt x="529692" y="2633811"/>
                  </a:lnTo>
                  <a:lnTo>
                    <a:pt x="95137" y="3545316"/>
                  </a:lnTo>
                  <a:cubicBezTo>
                    <a:pt x="83213" y="3573138"/>
                    <a:pt x="59365" y="3592018"/>
                    <a:pt x="30301" y="3599718"/>
                  </a:cubicBezTo>
                  <a:lnTo>
                    <a:pt x="0" y="3603578"/>
                  </a:lnTo>
                  <a:lnTo>
                    <a:pt x="0" y="1589793"/>
                  </a:lnTo>
                  <a:lnTo>
                    <a:pt x="96317" y="1580193"/>
                  </a:lnTo>
                  <a:cubicBezTo>
                    <a:pt x="314401" y="1535996"/>
                    <a:pt x="476697" y="1344720"/>
                    <a:pt x="476697" y="1112868"/>
                  </a:cubicBezTo>
                  <a:cubicBezTo>
                    <a:pt x="476697" y="881018"/>
                    <a:pt x="314401" y="689741"/>
                    <a:pt x="96317" y="645544"/>
                  </a:cubicBezTo>
                  <a:lnTo>
                    <a:pt x="0" y="635944"/>
                  </a:lnTo>
                  <a:close/>
                </a:path>
              </a:pathLst>
            </a:custGeom>
            <a:solidFill>
              <a:srgbClr val="000000">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sp>
          <p:nvSpPr>
            <p:cNvPr id="296" name="Google Shape;296;p44"/>
            <p:cNvSpPr/>
            <p:nvPr/>
          </p:nvSpPr>
          <p:spPr>
            <a:xfrm>
              <a:off x="6653427" y="2386985"/>
              <a:ext cx="1607323" cy="1607323"/>
            </a:xfrm>
            <a:custGeom>
              <a:rect b="b" l="l" r="r" t="t"/>
              <a:pathLst>
                <a:path extrusionOk="0" h="953901" w="953901">
                  <a:moveTo>
                    <a:pt x="476951" y="0"/>
                  </a:moveTo>
                  <a:cubicBezTo>
                    <a:pt x="741923" y="0"/>
                    <a:pt x="953901" y="211978"/>
                    <a:pt x="953901" y="476950"/>
                  </a:cubicBezTo>
                  <a:cubicBezTo>
                    <a:pt x="953901" y="741924"/>
                    <a:pt x="741923" y="953901"/>
                    <a:pt x="476951" y="953901"/>
                  </a:cubicBezTo>
                  <a:cubicBezTo>
                    <a:pt x="211978" y="953901"/>
                    <a:pt x="0" y="741924"/>
                    <a:pt x="0" y="476950"/>
                  </a:cubicBezTo>
                  <a:cubicBezTo>
                    <a:pt x="0" y="211978"/>
                    <a:pt x="211978" y="0"/>
                    <a:pt x="476951" y="0"/>
                  </a:cubicBezTo>
                  <a:close/>
                </a:path>
              </a:pathLst>
            </a:custGeom>
            <a:solidFill>
              <a:srgbClr val="D3D3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sp>
          <p:nvSpPr>
            <p:cNvPr id="297" name="Google Shape;297;p44"/>
            <p:cNvSpPr/>
            <p:nvPr/>
          </p:nvSpPr>
          <p:spPr>
            <a:xfrm>
              <a:off x="6729050" y="2462534"/>
              <a:ext cx="1457084" cy="1457084"/>
            </a:xfrm>
            <a:custGeom>
              <a:rect b="b" l="l" r="r" t="t"/>
              <a:pathLst>
                <a:path extrusionOk="0" h="953901" w="953901">
                  <a:moveTo>
                    <a:pt x="476951" y="0"/>
                  </a:moveTo>
                  <a:cubicBezTo>
                    <a:pt x="741923" y="0"/>
                    <a:pt x="953901" y="211978"/>
                    <a:pt x="953901" y="476950"/>
                  </a:cubicBezTo>
                  <a:cubicBezTo>
                    <a:pt x="953901" y="741924"/>
                    <a:pt x="741923" y="953901"/>
                    <a:pt x="476951" y="953901"/>
                  </a:cubicBezTo>
                  <a:cubicBezTo>
                    <a:pt x="211978" y="953901"/>
                    <a:pt x="0" y="741924"/>
                    <a:pt x="0" y="476950"/>
                  </a:cubicBezTo>
                  <a:cubicBezTo>
                    <a:pt x="0" y="211978"/>
                    <a:pt x="211978" y="0"/>
                    <a:pt x="47695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3F3F3F"/>
                  </a:solidFill>
                </a:rPr>
                <a:t>£2.4b</a:t>
              </a:r>
              <a:endParaRPr sz="3600"/>
            </a:p>
          </p:txBody>
        </p:sp>
        <p:sp>
          <p:nvSpPr>
            <p:cNvPr id="298" name="Google Shape;298;p44"/>
            <p:cNvSpPr/>
            <p:nvPr/>
          </p:nvSpPr>
          <p:spPr>
            <a:xfrm>
              <a:off x="6260386" y="5521534"/>
              <a:ext cx="2394000" cy="438600"/>
            </a:xfrm>
            <a:prstGeom prst="ellipse">
              <a:avLst/>
            </a:prstGeom>
            <a:gradFill>
              <a:gsLst>
                <a:gs pos="0">
                  <a:srgbClr val="000000">
                    <a:alpha val="34901"/>
                  </a:srgbClr>
                </a:gs>
                <a:gs pos="23000">
                  <a:srgbClr val="262626">
                    <a:alpha val="34901"/>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endParaRPr>
            </a:p>
          </p:txBody>
        </p:sp>
      </p:grpSp>
      <p:sp>
        <p:nvSpPr>
          <p:cNvPr id="299" name="Google Shape;299;p44"/>
          <p:cNvSpPr/>
          <p:nvPr/>
        </p:nvSpPr>
        <p:spPr>
          <a:xfrm>
            <a:off x="198400" y="1614850"/>
            <a:ext cx="3627300" cy="7548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2400"/>
              <a:t>RM3814</a:t>
            </a:r>
            <a:endParaRPr b="1" sz="2400"/>
          </a:p>
          <a:p>
            <a:pPr indent="0" lvl="0" marL="0" marR="0" rtl="0" algn="ctr">
              <a:spcBef>
                <a:spcPts val="0"/>
              </a:spcBef>
              <a:spcAft>
                <a:spcPts val="0"/>
              </a:spcAft>
              <a:buNone/>
            </a:pPr>
            <a:r>
              <a:rPr b="1" lang="en-US" sz="2400"/>
              <a:t>Vehicle Conversions</a:t>
            </a:r>
            <a:endParaRPr b="1" sz="2400"/>
          </a:p>
        </p:txBody>
      </p:sp>
      <p:sp>
        <p:nvSpPr>
          <p:cNvPr id="300" name="Google Shape;300;p44"/>
          <p:cNvSpPr/>
          <p:nvPr/>
        </p:nvSpPr>
        <p:spPr>
          <a:xfrm>
            <a:off x="4211300" y="1614850"/>
            <a:ext cx="3627300" cy="7548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2400"/>
              <a:t>RM6060</a:t>
            </a:r>
            <a:endParaRPr b="1" sz="2400"/>
          </a:p>
          <a:p>
            <a:pPr indent="0" lvl="0" marL="0" marR="0" rtl="0" algn="ctr">
              <a:spcBef>
                <a:spcPts val="0"/>
              </a:spcBef>
              <a:spcAft>
                <a:spcPts val="0"/>
              </a:spcAft>
              <a:buNone/>
            </a:pPr>
            <a:r>
              <a:rPr b="1" lang="en-US" sz="2400"/>
              <a:t>Vehicle Purchase</a:t>
            </a:r>
            <a:endParaRPr b="1" sz="2400"/>
          </a:p>
        </p:txBody>
      </p:sp>
      <p:sp>
        <p:nvSpPr>
          <p:cNvPr id="301" name="Google Shape;301;p44"/>
          <p:cNvSpPr/>
          <p:nvPr/>
        </p:nvSpPr>
        <p:spPr>
          <a:xfrm>
            <a:off x="8224200" y="1614850"/>
            <a:ext cx="3627300" cy="7548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2400"/>
              <a:t>RM6244</a:t>
            </a:r>
            <a:endParaRPr b="1" sz="2400"/>
          </a:p>
          <a:p>
            <a:pPr indent="0" lvl="0" marL="0" marR="0" rtl="0" algn="ctr">
              <a:spcBef>
                <a:spcPts val="0"/>
              </a:spcBef>
              <a:spcAft>
                <a:spcPts val="0"/>
              </a:spcAft>
              <a:buNone/>
            </a:pPr>
            <a:r>
              <a:rPr b="1" lang="en-US" sz="2400"/>
              <a:t>PSSV</a:t>
            </a:r>
            <a:endParaRPr b="1" sz="2400"/>
          </a:p>
        </p:txBody>
      </p:sp>
      <p:sp>
        <p:nvSpPr>
          <p:cNvPr id="302" name="Google Shape;302;p44"/>
          <p:cNvSpPr txBox="1"/>
          <p:nvPr/>
        </p:nvSpPr>
        <p:spPr>
          <a:xfrm>
            <a:off x="398125" y="723550"/>
            <a:ext cx="62709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800">
                <a:solidFill>
                  <a:schemeClr val="dk1"/>
                </a:solidFill>
              </a:rPr>
              <a:t>Spend by agreement (total to date)</a:t>
            </a:r>
            <a:endParaRPr b="1" sz="2800">
              <a:solidFill>
                <a:schemeClr val="dk1"/>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