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8" r:id="rId5"/>
    <p:sldMasterId id="214748371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Poppins"/>
      <p:regular r:id="rId36"/>
      <p:bold r:id="rId37"/>
      <p:italic r:id="rId38"/>
      <p:boldItalic r:id="rId39"/>
    </p:embeddedFont>
    <p:embeddedFont>
      <p:font typeface="Source Sans 3"/>
      <p:regular r:id="rId40"/>
      <p:bold r:id="rId41"/>
      <p:italic r:id="rId42"/>
      <p:boldItalic r:id="rId43"/>
    </p:embeddedFont>
    <p:embeddedFont>
      <p:font typeface="Helvetica Neue"/>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49BB5D-A564-41A5-8BA4-BF2B43AF0B13}">
  <a:tblStyle styleId="{6049BB5D-A564-41A5-8BA4-BF2B43AF0B1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A68F745-A541-4312-A5AC-45AAE16538F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3-regular.fntdata"/><Relationship Id="rId20" Type="http://schemas.openxmlformats.org/officeDocument/2006/relationships/slide" Target="slides/slide13.xml"/><Relationship Id="rId42" Type="http://schemas.openxmlformats.org/officeDocument/2006/relationships/font" Target="fonts/SourceSans3-italic.fntdata"/><Relationship Id="rId41" Type="http://schemas.openxmlformats.org/officeDocument/2006/relationships/font" Target="fonts/SourceSans3-bold.fntdata"/><Relationship Id="rId22" Type="http://schemas.openxmlformats.org/officeDocument/2006/relationships/slide" Target="slides/slide15.xml"/><Relationship Id="rId44" Type="http://schemas.openxmlformats.org/officeDocument/2006/relationships/font" Target="fonts/HelveticaNeue-regular.fntdata"/><Relationship Id="rId21" Type="http://schemas.openxmlformats.org/officeDocument/2006/relationships/slide" Target="slides/slide14.xml"/><Relationship Id="rId43" Type="http://schemas.openxmlformats.org/officeDocument/2006/relationships/font" Target="fonts/SourceSans3-boldItalic.fntdata"/><Relationship Id="rId24" Type="http://schemas.openxmlformats.org/officeDocument/2006/relationships/slide" Target="slides/slide17.xml"/><Relationship Id="rId46" Type="http://schemas.openxmlformats.org/officeDocument/2006/relationships/font" Target="fonts/HelveticaNeue-italic.fntdata"/><Relationship Id="rId23" Type="http://schemas.openxmlformats.org/officeDocument/2006/relationships/slide" Target="slides/slide16.xml"/><Relationship Id="rId45" Type="http://schemas.openxmlformats.org/officeDocument/2006/relationships/font" Target="fonts/HelveticaNeue-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HelveticaNeue-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Poppins-bold.fntdata"/><Relationship Id="rId14" Type="http://schemas.openxmlformats.org/officeDocument/2006/relationships/slide" Target="slides/slide7.xml"/><Relationship Id="rId36" Type="http://schemas.openxmlformats.org/officeDocument/2006/relationships/font" Target="fonts/Poppins-regular.fntdata"/><Relationship Id="rId17" Type="http://schemas.openxmlformats.org/officeDocument/2006/relationships/slide" Target="slides/slide10.xml"/><Relationship Id="rId39" Type="http://schemas.openxmlformats.org/officeDocument/2006/relationships/font" Target="fonts/Poppins-boldItalic.fntdata"/><Relationship Id="rId16" Type="http://schemas.openxmlformats.org/officeDocument/2006/relationships/slide" Target="slides/slide9.xml"/><Relationship Id="rId38" Type="http://schemas.openxmlformats.org/officeDocument/2006/relationships/font" Target="fonts/Poppins-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7ddce2ed7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7ddce2ed7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Sophie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7ddce2ed7d_0_3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7ddce2ed7d_0_318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No MI returns for MCF4</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7ddce2ed7d_0_37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7ddce2ed7d_0_37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821c9dd83a_0_2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821c9dd83a_0_2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821c9dd83a_0_2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821c9dd83a_0_22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821c9dd83a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821c9dd83a_0_85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835f8992fb_0_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835f8992fb_0_28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821c9dd83a_0_8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3821c9dd83a_0_82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PSC - if you have anything that you consider a showstopper or unworkable with the PSC. You need to tell us now. Submitting queries around the contract during the clarification is too late to make any changes. If there is anything you </a:t>
            </a:r>
            <a:r>
              <a:rPr lang="en-GB">
                <a:solidFill>
                  <a:schemeClr val="dk1"/>
                </a:solidFill>
              </a:rPr>
              <a:t>would</a:t>
            </a:r>
            <a:r>
              <a:rPr lang="en-GB">
                <a:solidFill>
                  <a:schemeClr val="dk1"/>
                </a:solidFill>
              </a:rPr>
              <a:t> like us to consider altering, email it to info@ with the term, where it sits, and why. We are not legally trained so this will help us to raise your case when discussing it with our lawyers. Bear in mind that this is a standard contract so we can only make minimal (if any) changes, so please ensure you only send us critical changes.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84b15593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84b15593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821c9dd83a_0_8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821c9dd83a_0_87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8779249a5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8779249a5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Q7 - 12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7ddce2ed7d_0_1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7ddce2ed7d_0_11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821c9dd8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821c9dd8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have taken feedback, and understand that the service line bullet points were a bit vague so we have tried to add more clarity and context here. Please note that they are not exhaustive and are indicative. We sent this list out with the </a:t>
            </a:r>
            <a:r>
              <a:rPr lang="en-GB"/>
              <a:t>proposed</a:t>
            </a:r>
            <a:r>
              <a:rPr lang="en-GB"/>
              <a:t> Lot </a:t>
            </a:r>
            <a:r>
              <a:rPr lang="en-GB"/>
              <a:t>structure</a:t>
            </a:r>
            <a:r>
              <a:rPr lang="en-GB"/>
              <a:t> for you to read ahead of today’s session.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8779249a5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38779249a5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Q13 - 18</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894427f7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894427f7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898529d56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898529d56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Danielle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8779249a5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8779249a5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Q19+</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821c9dd83a_0_60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821c9dd83a_0_60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Sophie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821c9dd83a_0_57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821c9dd83a_0_57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Danielle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821c9dd83a_0_34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821c9dd83a_0_34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821c9dd83a_0_2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3821c9dd83a_0_257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7c94e33e0e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7c94e33e0e_0_14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Claire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7ddce2ed7d_0_2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7ddce2ed7d_0_230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7de4679ee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7de4679eeb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Insurances - all £5m no intention to increase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Social value has been updated under the new regs - PPN 002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821c9dd83a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821c9dd83a_0_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849a6455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849a6455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Slido Q1 - 6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7ddce2ed7d_0_26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7ddce2ed7d_0_261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Will apply to all Lots except for the SME Lot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835f8992fb_0_5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835f8992fb_0_5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31.png"/><Relationship Id="rId6"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3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 Id="rId3"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jpg"/><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jpg"/><Relationship Id="rId3"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jpg"/><Relationship Id="rId3"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jpg"/><Relationship Id="rId3" Type="http://schemas.openxmlformats.org/officeDocument/2006/relationships/image" Target="../media/image3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jpg"/><Relationship Id="rId3" Type="http://schemas.openxmlformats.org/officeDocument/2006/relationships/image" Target="../media/image3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jpg"/><Relationship Id="rId3" Type="http://schemas.openxmlformats.org/officeDocument/2006/relationships/image" Target="../media/image3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jpg"/><Relationship Id="rId3" Type="http://schemas.openxmlformats.org/officeDocument/2006/relationships/image" Target="../media/image5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5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jpg"/><Relationship Id="rId3" Type="http://schemas.openxmlformats.org/officeDocument/2006/relationships/image" Target="../media/image5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5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jpg"/><Relationship Id="rId3" Type="http://schemas.openxmlformats.org/officeDocument/2006/relationships/image" Target="../media/image5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jpg"/><Relationship Id="rId3" Type="http://schemas.openxmlformats.org/officeDocument/2006/relationships/image" Target="../media/image5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31.png"/><Relationship Id="rId6"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31.png"/><Relationship Id="rId6"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10">
    <p:spTree>
      <p:nvGrpSpPr>
        <p:cNvPr id="50" name="Shape 50"/>
        <p:cNvGrpSpPr/>
        <p:nvPr/>
      </p:nvGrpSpPr>
      <p:grpSpPr>
        <a:xfrm>
          <a:off x="0" y="0"/>
          <a:ext cx="0" cy="0"/>
          <a:chOff x="0" y="0"/>
          <a:chExt cx="0" cy="0"/>
        </a:xfrm>
      </p:grpSpPr>
      <p:sp>
        <p:nvSpPr>
          <p:cNvPr id="51" name="Google Shape;51;p13"/>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pic>
        <p:nvPicPr>
          <p:cNvPr descr="Image" id="52" name="Google Shape;52;p1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53" name="Google Shape;53;p13"/>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54" name="Google Shape;54;p13"/>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55" name="Google Shape;55;p13"/>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56" name="Google Shape;56;p13"/>
          <p:cNvSpPr txBox="1"/>
          <p:nvPr>
            <p:ph type="ctrTitle"/>
          </p:nvPr>
        </p:nvSpPr>
        <p:spPr>
          <a:xfrm>
            <a:off x="588450" y="1001888"/>
            <a:ext cx="8195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7" name="Google Shape;57;p13"/>
          <p:cNvSpPr txBox="1"/>
          <p:nvPr>
            <p:ph idx="1" type="subTitle"/>
          </p:nvPr>
        </p:nvSpPr>
        <p:spPr>
          <a:xfrm>
            <a:off x="588450" y="1751838"/>
            <a:ext cx="6108000" cy="31038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200"/>
              <a:buFont typeface="Arial"/>
              <a:buNone/>
              <a:defRPr sz="1200">
                <a:latin typeface="Arial"/>
                <a:ea typeface="Arial"/>
                <a:cs typeface="Arial"/>
                <a:sym typeface="Arial"/>
              </a:defRPr>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option 3_3">
  <p:cSld name="BLANK_2_1_1">
    <p:spTree>
      <p:nvGrpSpPr>
        <p:cNvPr id="58" name="Shape 58"/>
        <p:cNvGrpSpPr/>
        <p:nvPr/>
      </p:nvGrpSpPr>
      <p:grpSpPr>
        <a:xfrm>
          <a:off x="0" y="0"/>
          <a:ext cx="0" cy="0"/>
          <a:chOff x="0" y="0"/>
          <a:chExt cx="0" cy="0"/>
        </a:xfrm>
      </p:grpSpPr>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60" name="Google Shape;60;p14"/>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
        <p:nvSpPr>
          <p:cNvPr id="61" name="Google Shape;61;p14"/>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62" name="Google Shape;62;p14"/>
          <p:cNvSpPr txBox="1"/>
          <p:nvPr>
            <p:ph idx="2" type="ctrTitle"/>
          </p:nvPr>
        </p:nvSpPr>
        <p:spPr>
          <a:xfrm>
            <a:off x="2829806" y="638981"/>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TITLE_AND_BODY_8">
    <p:spTree>
      <p:nvGrpSpPr>
        <p:cNvPr id="63" name="Shape 63"/>
        <p:cNvGrpSpPr/>
        <p:nvPr/>
      </p:nvGrpSpPr>
      <p:grpSpPr>
        <a:xfrm>
          <a:off x="0" y="0"/>
          <a:ext cx="0" cy="0"/>
          <a:chOff x="0" y="0"/>
          <a:chExt cx="0" cy="0"/>
        </a:xfrm>
      </p:grpSpPr>
      <p:sp>
        <p:nvSpPr>
          <p:cNvPr id="64" name="Google Shape;64;p15"/>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pic>
        <p:nvPicPr>
          <p:cNvPr descr="Image" id="65" name="Google Shape;65;p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66" name="Google Shape;66;p15"/>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67" name="Google Shape;67;p15"/>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68" name="Google Shape;68;p15"/>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69" name="Google Shape;69;p15"/>
          <p:cNvSpPr txBox="1"/>
          <p:nvPr>
            <p:ph type="ctrTitle"/>
          </p:nvPr>
        </p:nvSpPr>
        <p:spPr>
          <a:xfrm>
            <a:off x="588450" y="1001888"/>
            <a:ext cx="8195700" cy="632400"/>
          </a:xfrm>
          <a:prstGeom prst="rect">
            <a:avLst/>
          </a:prstGeom>
        </p:spPr>
        <p:txBody>
          <a:bodyPr anchorCtr="0" anchor="t" bIns="91425" lIns="91425" spcFirstLastPara="1" rIns="91425" wrap="square" tIns="91425">
            <a:normAutofit/>
          </a:bodyPr>
          <a:lstStyle>
            <a:lvl1pPr lvl="0">
              <a:spcBef>
                <a:spcPts val="0"/>
              </a:spcBef>
              <a:spcAft>
                <a:spcPts val="0"/>
              </a:spcAft>
              <a:buClr>
                <a:srgbClr val="4D4E53"/>
              </a:buClr>
              <a:buSzPts val="3200"/>
              <a:buNone/>
              <a:defRPr b="0" sz="3200">
                <a:solidFill>
                  <a:srgbClr val="4D4E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0" name="Google Shape;70;p15"/>
          <p:cNvSpPr txBox="1"/>
          <p:nvPr>
            <p:ph idx="1" type="subTitle"/>
          </p:nvPr>
        </p:nvSpPr>
        <p:spPr>
          <a:xfrm>
            <a:off x="588450" y="1751838"/>
            <a:ext cx="6108000" cy="31038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800"/>
              <a:buFont typeface="Arial"/>
              <a:buNone/>
              <a:defRPr>
                <a:latin typeface="Arial"/>
                <a:ea typeface="Arial"/>
                <a:cs typeface="Arial"/>
                <a:sym typeface="Arial"/>
              </a:defRPr>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1">
    <p:spTree>
      <p:nvGrpSpPr>
        <p:cNvPr id="71" name="Shape 71"/>
        <p:cNvGrpSpPr/>
        <p:nvPr/>
      </p:nvGrpSpPr>
      <p:grpSpPr>
        <a:xfrm>
          <a:off x="0" y="0"/>
          <a:ext cx="0" cy="0"/>
          <a:chOff x="0" y="0"/>
          <a:chExt cx="0" cy="0"/>
        </a:xfrm>
      </p:grpSpPr>
      <p:sp>
        <p:nvSpPr>
          <p:cNvPr id="72" name="Google Shape;72;p16"/>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pic>
        <p:nvPicPr>
          <p:cNvPr descr="Image" id="73" name="Google Shape;73;p1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74" name="Google Shape;74;p16"/>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75" name="Google Shape;75;p16"/>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76" name="Google Shape;76;p16"/>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77" name="Google Shape;77;p16"/>
          <p:cNvSpPr txBox="1"/>
          <p:nvPr>
            <p:ph type="ctrTitle"/>
          </p:nvPr>
        </p:nvSpPr>
        <p:spPr>
          <a:xfrm>
            <a:off x="588450" y="1001888"/>
            <a:ext cx="8195700" cy="632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3200"/>
              <a:buNone/>
              <a:defRPr b="0" sz="3200">
                <a:solidFill>
                  <a:srgbClr val="4D4E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8" name="Google Shape;78;p16"/>
          <p:cNvSpPr txBox="1"/>
          <p:nvPr>
            <p:ph idx="1" type="subTitle"/>
          </p:nvPr>
        </p:nvSpPr>
        <p:spPr>
          <a:xfrm>
            <a:off x="588450" y="1751837"/>
            <a:ext cx="6108000" cy="3103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12">
    <p:spTree>
      <p:nvGrpSpPr>
        <p:cNvPr id="79" name="Shape 79"/>
        <p:cNvGrpSpPr/>
        <p:nvPr/>
      </p:nvGrpSpPr>
      <p:grpSpPr>
        <a:xfrm>
          <a:off x="0" y="0"/>
          <a:ext cx="0" cy="0"/>
          <a:chOff x="0" y="0"/>
          <a:chExt cx="0" cy="0"/>
        </a:xfrm>
      </p:grpSpPr>
      <p:sp>
        <p:nvSpPr>
          <p:cNvPr id="80" name="Google Shape;80;p17"/>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pic>
        <p:nvPicPr>
          <p:cNvPr descr="Image" id="81" name="Google Shape;81;p1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82" name="Google Shape;82;p17"/>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83" name="Google Shape;83;p17"/>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84" name="Google Shape;84;p17"/>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85" name="Google Shape;85;p17"/>
          <p:cNvSpPr txBox="1"/>
          <p:nvPr>
            <p:ph type="ctrTitle"/>
          </p:nvPr>
        </p:nvSpPr>
        <p:spPr>
          <a:xfrm>
            <a:off x="588450" y="1001888"/>
            <a:ext cx="8195700" cy="632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3200"/>
              <a:buNone/>
              <a:defRPr b="0" sz="3200">
                <a:solidFill>
                  <a:srgbClr val="4D4E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6" name="Google Shape;86;p17"/>
          <p:cNvSpPr txBox="1"/>
          <p:nvPr>
            <p:ph idx="1" type="subTitle"/>
          </p:nvPr>
        </p:nvSpPr>
        <p:spPr>
          <a:xfrm>
            <a:off x="588450" y="1751837"/>
            <a:ext cx="6108000" cy="3103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3">
    <p:spTree>
      <p:nvGrpSpPr>
        <p:cNvPr id="87" name="Shape 87"/>
        <p:cNvGrpSpPr/>
        <p:nvPr/>
      </p:nvGrpSpPr>
      <p:grpSpPr>
        <a:xfrm>
          <a:off x="0" y="0"/>
          <a:ext cx="0" cy="0"/>
          <a:chOff x="0" y="0"/>
          <a:chExt cx="0" cy="0"/>
        </a:xfrm>
      </p:grpSpPr>
      <p:pic>
        <p:nvPicPr>
          <p:cNvPr id="88" name="Google Shape;88;p18"/>
          <p:cNvPicPr preferRelativeResize="0"/>
          <p:nvPr/>
        </p:nvPicPr>
        <p:blipFill>
          <a:blip r:embed="rId2">
            <a:alphaModFix/>
          </a:blip>
          <a:stretch>
            <a:fillRect/>
          </a:stretch>
        </p:blipFill>
        <p:spPr>
          <a:xfrm>
            <a:off x="0" y="4571000"/>
            <a:ext cx="2003724" cy="572500"/>
          </a:xfrm>
          <a:prstGeom prst="rect">
            <a:avLst/>
          </a:prstGeom>
          <a:noFill/>
          <a:ln>
            <a:noFill/>
          </a:ln>
        </p:spPr>
      </p:pic>
      <p:sp>
        <p:nvSpPr>
          <p:cNvPr id="89" name="Google Shape;89;p18"/>
          <p:cNvSpPr txBox="1"/>
          <p:nvPr>
            <p:ph type="ctrTitle"/>
          </p:nvPr>
        </p:nvSpPr>
        <p:spPr>
          <a:xfrm>
            <a:off x="474150" y="324450"/>
            <a:ext cx="8195700" cy="632400"/>
          </a:xfrm>
          <a:prstGeom prst="rect">
            <a:avLst/>
          </a:prstGeom>
        </p:spPr>
        <p:txBody>
          <a:bodyPr anchorCtr="0" anchor="t" bIns="91425" lIns="91425" spcFirstLastPara="1" rIns="91425" wrap="square" tIns="91425">
            <a:normAutofit/>
          </a:bodyPr>
          <a:lstStyle>
            <a:lvl1pPr lvl="0">
              <a:spcBef>
                <a:spcPts val="0"/>
              </a:spcBef>
              <a:spcAft>
                <a:spcPts val="0"/>
              </a:spcAft>
              <a:buClr>
                <a:srgbClr val="4D4E53"/>
              </a:buClr>
              <a:buSzPts val="2400"/>
              <a:buNone/>
              <a:defRPr b="1" sz="2400">
                <a:solidFill>
                  <a:srgbClr val="4D4E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0" name="Google Shape;90;p18"/>
          <p:cNvSpPr txBox="1"/>
          <p:nvPr>
            <p:ph idx="1" type="subTitle"/>
          </p:nvPr>
        </p:nvSpPr>
        <p:spPr>
          <a:xfrm>
            <a:off x="474150" y="1074400"/>
            <a:ext cx="6108000" cy="31038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91" name="Google Shape;91;p18"/>
          <p:cNvSpPr txBox="1"/>
          <p:nvPr>
            <p:ph idx="12" type="sldNum"/>
          </p:nvPr>
        </p:nvSpPr>
        <p:spPr>
          <a:xfrm>
            <a:off x="69708" y="4663217"/>
            <a:ext cx="548700" cy="393600"/>
          </a:xfrm>
          <a:prstGeom prst="rect">
            <a:avLst/>
          </a:prstGeom>
        </p:spPr>
        <p:txBody>
          <a:bodyPr anchorCtr="0" anchor="t" bIns="91425" lIns="91425" spcFirstLastPara="1" rIns="91425" wrap="square" tIns="91425">
            <a:normAutofit/>
          </a:bodyPr>
          <a:lstStyle>
            <a:lvl1pPr lvl="0" algn="l">
              <a:buNone/>
              <a:defRPr>
                <a:solidFill>
                  <a:srgbClr val="4D4E53"/>
                </a:solidFill>
              </a:defRPr>
            </a:lvl1pPr>
            <a:lvl2pPr lvl="1" algn="l">
              <a:buNone/>
              <a:defRPr>
                <a:solidFill>
                  <a:srgbClr val="4D4E53"/>
                </a:solidFill>
              </a:defRPr>
            </a:lvl2pPr>
            <a:lvl3pPr lvl="2" algn="l">
              <a:buNone/>
              <a:defRPr>
                <a:solidFill>
                  <a:srgbClr val="4D4E53"/>
                </a:solidFill>
              </a:defRPr>
            </a:lvl3pPr>
            <a:lvl4pPr lvl="3" algn="l">
              <a:buNone/>
              <a:defRPr>
                <a:solidFill>
                  <a:srgbClr val="4D4E53"/>
                </a:solidFill>
              </a:defRPr>
            </a:lvl4pPr>
            <a:lvl5pPr lvl="4" algn="l">
              <a:buNone/>
              <a:defRPr>
                <a:solidFill>
                  <a:srgbClr val="4D4E53"/>
                </a:solidFill>
              </a:defRPr>
            </a:lvl5pPr>
            <a:lvl6pPr lvl="5" algn="l">
              <a:buNone/>
              <a:defRPr>
                <a:solidFill>
                  <a:srgbClr val="4D4E53"/>
                </a:solidFill>
              </a:defRPr>
            </a:lvl6pPr>
            <a:lvl7pPr lvl="6" algn="l">
              <a:buNone/>
              <a:defRPr>
                <a:solidFill>
                  <a:srgbClr val="4D4E53"/>
                </a:solidFill>
              </a:defRPr>
            </a:lvl7pPr>
            <a:lvl8pPr lvl="7" algn="l">
              <a:buNone/>
              <a:defRPr>
                <a:solidFill>
                  <a:srgbClr val="4D4E53"/>
                </a:solidFill>
              </a:defRPr>
            </a:lvl8pPr>
            <a:lvl9pPr lvl="8" algn="l">
              <a:buNone/>
              <a:defRPr>
                <a:solidFill>
                  <a:srgbClr val="4D4E53"/>
                </a:solidFill>
              </a:defRPr>
            </a:lvl9pPr>
          </a:lstStyle>
          <a:p>
            <a:pPr indent="0" lvl="0" marL="0" rtl="0" algn="l">
              <a:spcBef>
                <a:spcPts val="0"/>
              </a:spcBef>
              <a:spcAft>
                <a:spcPts val="0"/>
              </a:spcAft>
              <a:buNone/>
            </a:pPr>
            <a:fld id="{00000000-1234-1234-1234-123412341234}" type="slidenum">
              <a:rPr lang="en-GB"/>
              <a:t>‹#›</a:t>
            </a:fld>
            <a:endParaRPr/>
          </a:p>
        </p:txBody>
      </p:sp>
      <p:pic>
        <p:nvPicPr>
          <p:cNvPr id="92" name="Google Shape;92;p18"/>
          <p:cNvPicPr preferRelativeResize="0"/>
          <p:nvPr/>
        </p:nvPicPr>
        <p:blipFill>
          <a:blip r:embed="rId3">
            <a:alphaModFix/>
          </a:blip>
          <a:stretch>
            <a:fillRect/>
          </a:stretch>
        </p:blipFill>
        <p:spPr>
          <a:xfrm>
            <a:off x="8152859" y="4343425"/>
            <a:ext cx="784291" cy="6323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93" name="Shape 93"/>
        <p:cNvGrpSpPr/>
        <p:nvPr/>
      </p:nvGrpSpPr>
      <p:grpSpPr>
        <a:xfrm>
          <a:off x="0" y="0"/>
          <a:ext cx="0" cy="0"/>
          <a:chOff x="0" y="0"/>
          <a:chExt cx="0" cy="0"/>
        </a:xfrm>
      </p:grpSpPr>
      <p:pic>
        <p:nvPicPr>
          <p:cNvPr id="94" name="Google Shape;94;p19"/>
          <p:cNvPicPr preferRelativeResize="0"/>
          <p:nvPr/>
        </p:nvPicPr>
        <p:blipFill rotWithShape="1">
          <a:blip r:embed="rId2">
            <a:alphaModFix/>
          </a:blip>
          <a:srcRect b="0" l="0" r="8181" t="26696"/>
          <a:stretch/>
        </p:blipFill>
        <p:spPr>
          <a:xfrm>
            <a:off x="2158200" y="0"/>
            <a:ext cx="6985798" cy="3717938"/>
          </a:xfrm>
          <a:prstGeom prst="rect">
            <a:avLst/>
          </a:prstGeom>
          <a:noFill/>
          <a:ln>
            <a:noFill/>
          </a:ln>
        </p:spPr>
      </p:pic>
      <p:pic>
        <p:nvPicPr>
          <p:cNvPr id="95" name="Google Shape;95;p1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6" name="Google Shape;96;p1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97" name="Google Shape;97;p1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98" name="Google Shape;98;p19"/>
          <p:cNvSpPr txBox="1"/>
          <p:nvPr>
            <p:ph type="ctrTitle"/>
          </p:nvPr>
        </p:nvSpPr>
        <p:spPr>
          <a:xfrm>
            <a:off x="224363" y="898650"/>
            <a:ext cx="2748300" cy="1561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99" name="Google Shape;99;p19"/>
          <p:cNvSpPr txBox="1"/>
          <p:nvPr>
            <p:ph idx="2" type="ctrTitle"/>
          </p:nvPr>
        </p:nvSpPr>
        <p:spPr>
          <a:xfrm>
            <a:off x="224363" y="2526825"/>
            <a:ext cx="2675700" cy="914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100" name="Shape 100"/>
        <p:cNvGrpSpPr/>
        <p:nvPr/>
      </p:nvGrpSpPr>
      <p:grpSpPr>
        <a:xfrm>
          <a:off x="0" y="0"/>
          <a:ext cx="0" cy="0"/>
          <a:chOff x="0" y="0"/>
          <a:chExt cx="0" cy="0"/>
        </a:xfrm>
      </p:grpSpPr>
      <p:sp>
        <p:nvSpPr>
          <p:cNvPr id="101" name="Google Shape;101;p20"/>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sp>
        <p:nvSpPr>
          <p:cNvPr id="102" name="Google Shape;102;p20"/>
          <p:cNvSpPr/>
          <p:nvPr/>
        </p:nvSpPr>
        <p:spPr>
          <a:xfrm>
            <a:off x="0" y="0"/>
            <a:ext cx="2852700" cy="5154900"/>
          </a:xfrm>
          <a:prstGeom prst="rect">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3" name="Google Shape;103;p20"/>
          <p:cNvSpPr txBox="1"/>
          <p:nvPr>
            <p:ph type="ctrTitle"/>
          </p:nvPr>
        </p:nvSpPr>
        <p:spPr>
          <a:xfrm>
            <a:off x="3134044" y="432054"/>
            <a:ext cx="5439300" cy="3633000"/>
          </a:xfrm>
          <a:prstGeom prst="rect">
            <a:avLst/>
          </a:prstGeom>
        </p:spPr>
        <p:txBody>
          <a:bodyPr anchorCtr="0" anchor="t" bIns="91425" lIns="91425" spcFirstLastPara="1" rIns="91425" wrap="square" tIns="91425">
            <a:norm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04" name="Google Shape;104;p20"/>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105" name="Shape 105"/>
        <p:cNvGrpSpPr/>
        <p:nvPr/>
      </p:nvGrpSpPr>
      <p:grpSpPr>
        <a:xfrm>
          <a:off x="0" y="0"/>
          <a:ext cx="0" cy="0"/>
          <a:chOff x="0" y="0"/>
          <a:chExt cx="0" cy="0"/>
        </a:xfrm>
      </p:grpSpPr>
      <p:sp>
        <p:nvSpPr>
          <p:cNvPr id="106" name="Google Shape;106;p21"/>
          <p:cNvSpPr/>
          <p:nvPr/>
        </p:nvSpPr>
        <p:spPr>
          <a:xfrm rot="5400000">
            <a:off x="4323731" y="-3827437"/>
            <a:ext cx="545100" cy="8883300"/>
          </a:xfrm>
          <a:prstGeom prst="round2SameRect">
            <a:avLst>
              <a:gd fmla="val 46281" name="adj1"/>
              <a:gd fmla="val 50000" name="adj2"/>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 name="Google Shape;107;p21"/>
          <p:cNvSpPr txBox="1"/>
          <p:nvPr>
            <p:ph type="ctrTitle"/>
          </p:nvPr>
        </p:nvSpPr>
        <p:spPr>
          <a:xfrm>
            <a:off x="349758" y="1200150"/>
            <a:ext cx="7431900" cy="3463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08" name="Google Shape;108;p21"/>
          <p:cNvSpPr txBox="1"/>
          <p:nvPr>
            <p:ph idx="2" type="ctrTitle"/>
          </p:nvPr>
        </p:nvSpPr>
        <p:spPr>
          <a:xfrm>
            <a:off x="341363" y="430406"/>
            <a:ext cx="7186200" cy="399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109" name="Shape 109"/>
        <p:cNvGrpSpPr/>
        <p:nvPr/>
      </p:nvGrpSpPr>
      <p:grpSpPr>
        <a:xfrm>
          <a:off x="0" y="0"/>
          <a:ext cx="0" cy="0"/>
          <a:chOff x="0" y="0"/>
          <a:chExt cx="0" cy="0"/>
        </a:xfrm>
      </p:grpSpPr>
      <p:sp>
        <p:nvSpPr>
          <p:cNvPr id="110" name="Google Shape;110;p22"/>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11" name="Google Shape;111;p22"/>
          <p:cNvSpPr txBox="1"/>
          <p:nvPr>
            <p:ph idx="2" type="ctrTitle"/>
          </p:nvPr>
        </p:nvSpPr>
        <p:spPr>
          <a:xfrm>
            <a:off x="342900" y="432054"/>
            <a:ext cx="57786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12" name="Google Shape;112;p22"/>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113" name="Shape 113"/>
        <p:cNvGrpSpPr/>
        <p:nvPr/>
      </p:nvGrpSpPr>
      <p:grpSpPr>
        <a:xfrm>
          <a:off x="0" y="0"/>
          <a:ext cx="0" cy="0"/>
          <a:chOff x="0" y="0"/>
          <a:chExt cx="0" cy="0"/>
        </a:xfrm>
      </p:grpSpPr>
      <p:sp>
        <p:nvSpPr>
          <p:cNvPr id="114" name="Google Shape;114;p23"/>
          <p:cNvSpPr txBox="1"/>
          <p:nvPr>
            <p:ph type="ctrTitle"/>
          </p:nvPr>
        </p:nvSpPr>
        <p:spPr>
          <a:xfrm>
            <a:off x="356616" y="1028700"/>
            <a:ext cx="4940400" cy="393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15" name="Google Shape;115;p23"/>
          <p:cNvSpPr txBox="1"/>
          <p:nvPr>
            <p:ph idx="2" type="ctrTitle"/>
          </p:nvPr>
        </p:nvSpPr>
        <p:spPr>
          <a:xfrm>
            <a:off x="342900" y="432054"/>
            <a:ext cx="7572300" cy="61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16" name="Google Shape;116;p23"/>
          <p:cNvSpPr/>
          <p:nvPr/>
        </p:nvSpPr>
        <p:spPr>
          <a:xfrm>
            <a:off x="1133681" y="1945127"/>
            <a:ext cx="1844100" cy="1826700"/>
          </a:xfrm>
          <a:prstGeom prst="round1Rect">
            <a:avLst>
              <a:gd fmla="val 50000" name="adj"/>
            </a:avLst>
          </a:prstGeom>
          <a:solidFill>
            <a:srgbClr val="FFC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7" name="Google Shape;117;p23"/>
          <p:cNvSpPr/>
          <p:nvPr/>
        </p:nvSpPr>
        <p:spPr>
          <a:xfrm>
            <a:off x="3609562" y="1945127"/>
            <a:ext cx="1844100" cy="1826700"/>
          </a:xfrm>
          <a:prstGeom prst="round1Rect">
            <a:avLst>
              <a:gd fmla="val 50000" name="adj"/>
            </a:avLst>
          </a:prstGeom>
          <a:solidFill>
            <a:srgbClr val="FFE17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 name="Google Shape;118;p23"/>
          <p:cNvSpPr/>
          <p:nvPr/>
        </p:nvSpPr>
        <p:spPr>
          <a:xfrm>
            <a:off x="6166219" y="1945127"/>
            <a:ext cx="1844100" cy="1826700"/>
          </a:xfrm>
          <a:prstGeom prst="round1Rect">
            <a:avLst>
              <a:gd fmla="val 50000" name="adj"/>
            </a:avLst>
          </a:prstGeom>
          <a:solidFill>
            <a:srgbClr val="FFEDB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 name="Google Shape;119;p23"/>
          <p:cNvSpPr txBox="1"/>
          <p:nvPr>
            <p:ph idx="3" type="ctrTitle"/>
          </p:nvPr>
        </p:nvSpPr>
        <p:spPr>
          <a:xfrm>
            <a:off x="1225888" y="2374988"/>
            <a:ext cx="1603800" cy="134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20" name="Google Shape;120;p23"/>
          <p:cNvSpPr txBox="1"/>
          <p:nvPr>
            <p:ph idx="4" type="ctrTitle"/>
          </p:nvPr>
        </p:nvSpPr>
        <p:spPr>
          <a:xfrm>
            <a:off x="3696050" y="2374988"/>
            <a:ext cx="1603800" cy="134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21" name="Google Shape;121;p23"/>
          <p:cNvSpPr txBox="1"/>
          <p:nvPr>
            <p:ph idx="5" type="ctrTitle"/>
          </p:nvPr>
        </p:nvSpPr>
        <p:spPr>
          <a:xfrm>
            <a:off x="6233525" y="2374988"/>
            <a:ext cx="1603800" cy="134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122" name="Shape 122"/>
        <p:cNvGrpSpPr/>
        <p:nvPr/>
      </p:nvGrpSpPr>
      <p:grpSpPr>
        <a:xfrm>
          <a:off x="0" y="0"/>
          <a:ext cx="0" cy="0"/>
          <a:chOff x="0" y="0"/>
          <a:chExt cx="0" cy="0"/>
        </a:xfrm>
      </p:grpSpPr>
      <p:sp>
        <p:nvSpPr>
          <p:cNvPr id="123" name="Google Shape;123;p24"/>
          <p:cNvSpPr/>
          <p:nvPr/>
        </p:nvSpPr>
        <p:spPr>
          <a:xfrm rot="5400000">
            <a:off x="4323731" y="-3827437"/>
            <a:ext cx="545100" cy="8883300"/>
          </a:xfrm>
          <a:prstGeom prst="round2SameRect">
            <a:avLst>
              <a:gd fmla="val 46281" name="adj1"/>
              <a:gd fmla="val 50000" name="adj2"/>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24"/>
          <p:cNvSpPr txBox="1"/>
          <p:nvPr>
            <p:ph type="ctrTitle"/>
          </p:nvPr>
        </p:nvSpPr>
        <p:spPr>
          <a:xfrm>
            <a:off x="349758" y="1200150"/>
            <a:ext cx="7186200" cy="3463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25" name="Google Shape;125;p24"/>
          <p:cNvSpPr txBox="1"/>
          <p:nvPr>
            <p:ph idx="2" type="ctrTitle"/>
          </p:nvPr>
        </p:nvSpPr>
        <p:spPr>
          <a:xfrm>
            <a:off x="341363" y="430406"/>
            <a:ext cx="7186200" cy="399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126" name="Shape 126"/>
        <p:cNvGrpSpPr/>
        <p:nvPr/>
      </p:nvGrpSpPr>
      <p:grpSpPr>
        <a:xfrm>
          <a:off x="0" y="0"/>
          <a:ext cx="0" cy="0"/>
          <a:chOff x="0" y="0"/>
          <a:chExt cx="0" cy="0"/>
        </a:xfrm>
      </p:grpSpPr>
      <p:sp>
        <p:nvSpPr>
          <p:cNvPr id="127" name="Google Shape;127;p25"/>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28" name="Google Shape;128;p25"/>
          <p:cNvSpPr txBox="1"/>
          <p:nvPr>
            <p:ph idx="2" type="ctrTitle"/>
          </p:nvPr>
        </p:nvSpPr>
        <p:spPr>
          <a:xfrm>
            <a:off x="2829806" y="432054"/>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29" name="Google Shape;129;p25"/>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130" name="Shape 130"/>
        <p:cNvGrpSpPr/>
        <p:nvPr/>
      </p:nvGrpSpPr>
      <p:grpSpPr>
        <a:xfrm>
          <a:off x="0" y="0"/>
          <a:ext cx="0" cy="0"/>
          <a:chOff x="0" y="0"/>
          <a:chExt cx="0" cy="0"/>
        </a:xfrm>
      </p:grpSpPr>
      <p:pic>
        <p:nvPicPr>
          <p:cNvPr id="131" name="Google Shape;131;p26"/>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132" name="Google Shape;132;p26"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133" name="Google Shape;133;p26"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134" name="Google Shape;134;p26"/>
          <p:cNvSpPr txBox="1"/>
          <p:nvPr>
            <p:ph type="ctrTitle"/>
          </p:nvPr>
        </p:nvSpPr>
        <p:spPr>
          <a:xfrm>
            <a:off x="688688" y="539588"/>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35" name="Google Shape;135;p26"/>
          <p:cNvSpPr txBox="1"/>
          <p:nvPr>
            <p:ph idx="2" type="ctrTitle"/>
          </p:nvPr>
        </p:nvSpPr>
        <p:spPr>
          <a:xfrm>
            <a:off x="1088738" y="2155200"/>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36" name="Google Shape;136;p26"/>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137" name="Google Shape;137;p26"/>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138" name="Google Shape;138;p26"/>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3">
  <p:cSld name="BLANK_1_1_1_1_1_1_1_1_1_1">
    <p:spTree>
      <p:nvGrpSpPr>
        <p:cNvPr id="139" name="Shape 139"/>
        <p:cNvGrpSpPr/>
        <p:nvPr/>
      </p:nvGrpSpPr>
      <p:grpSpPr>
        <a:xfrm>
          <a:off x="0" y="0"/>
          <a:ext cx="0" cy="0"/>
          <a:chOff x="0" y="0"/>
          <a:chExt cx="0" cy="0"/>
        </a:xfrm>
      </p:grpSpPr>
      <p:sp>
        <p:nvSpPr>
          <p:cNvPr id="140" name="Google Shape;140;p27"/>
          <p:cNvSpPr/>
          <p:nvPr/>
        </p:nvSpPr>
        <p:spPr>
          <a:xfrm>
            <a:off x="0" y="-7200"/>
            <a:ext cx="9144000" cy="5157900"/>
          </a:xfrm>
          <a:prstGeom prst="rect">
            <a:avLst/>
          </a:prstGeom>
          <a:solidFill>
            <a:srgbClr val="A6B808"/>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1" name="Google Shape;14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42" name="Google Shape;142;p27"/>
          <p:cNvSpPr txBox="1"/>
          <p:nvPr>
            <p:ph type="ctrTitle"/>
          </p:nvPr>
        </p:nvSpPr>
        <p:spPr>
          <a:xfrm>
            <a:off x="2786063" y="2255513"/>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43" name="Google Shape;143;p27"/>
          <p:cNvSpPr txBox="1"/>
          <p:nvPr>
            <p:ph idx="2" type="ctrTitle"/>
          </p:nvPr>
        </p:nvSpPr>
        <p:spPr>
          <a:xfrm>
            <a:off x="2786063" y="3269344"/>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44" name="Google Shape;144;p27"/>
          <p:cNvSpPr txBox="1"/>
          <p:nvPr>
            <p:ph idx="3" type="ctrTitle"/>
          </p:nvPr>
        </p:nvSpPr>
        <p:spPr>
          <a:xfrm>
            <a:off x="5257800" y="3269344"/>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pic>
        <p:nvPicPr>
          <p:cNvPr id="145" name="Google Shape;145;p27"/>
          <p:cNvPicPr preferRelativeResize="0"/>
          <p:nvPr/>
        </p:nvPicPr>
        <p:blipFill>
          <a:blip r:embed="rId2">
            <a:alphaModFix/>
          </a:blip>
          <a:stretch>
            <a:fillRect/>
          </a:stretch>
        </p:blipFill>
        <p:spPr>
          <a:xfrm>
            <a:off x="0" y="3757744"/>
            <a:ext cx="1634796" cy="13857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146" name="Shape 146"/>
        <p:cNvGrpSpPr/>
        <p:nvPr/>
      </p:nvGrpSpPr>
      <p:grpSpPr>
        <a:xfrm>
          <a:off x="0" y="0"/>
          <a:ext cx="0" cy="0"/>
          <a:chOff x="0" y="0"/>
          <a:chExt cx="0" cy="0"/>
        </a:xfrm>
      </p:grpSpPr>
      <p:sp>
        <p:nvSpPr>
          <p:cNvPr id="147" name="Google Shape;147;p28"/>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48" name="Google Shape;148;p28"/>
          <p:cNvSpPr txBox="1"/>
          <p:nvPr>
            <p:ph idx="2" type="ctrTitle"/>
          </p:nvPr>
        </p:nvSpPr>
        <p:spPr>
          <a:xfrm>
            <a:off x="2829806" y="432054"/>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49" name="Google Shape;149;p28"/>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150" name="Shape 150"/>
        <p:cNvGrpSpPr/>
        <p:nvPr/>
      </p:nvGrpSpPr>
      <p:grpSpPr>
        <a:xfrm>
          <a:off x="0" y="0"/>
          <a:ext cx="0" cy="0"/>
          <a:chOff x="0" y="0"/>
          <a:chExt cx="0" cy="0"/>
        </a:xfrm>
      </p:grpSpPr>
      <p:pic>
        <p:nvPicPr>
          <p:cNvPr id="151" name="Google Shape;151;p29"/>
          <p:cNvPicPr preferRelativeResize="0"/>
          <p:nvPr/>
        </p:nvPicPr>
        <p:blipFill rotWithShape="1">
          <a:blip r:embed="rId2">
            <a:alphaModFix/>
          </a:blip>
          <a:srcRect b="0" l="0" r="0" t="6129"/>
          <a:stretch/>
        </p:blipFill>
        <p:spPr>
          <a:xfrm>
            <a:off x="2391431" y="0"/>
            <a:ext cx="6752570" cy="3755550"/>
          </a:xfrm>
          <a:prstGeom prst="rect">
            <a:avLst/>
          </a:prstGeom>
          <a:noFill/>
          <a:ln>
            <a:noFill/>
          </a:ln>
        </p:spPr>
      </p:pic>
      <p:pic>
        <p:nvPicPr>
          <p:cNvPr id="152" name="Google Shape;152;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3" name="Google Shape;153;p2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54" name="Google Shape;154;p2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55" name="Google Shape;155;p29"/>
          <p:cNvSpPr txBox="1"/>
          <p:nvPr>
            <p:ph type="ctrTitle"/>
          </p:nvPr>
        </p:nvSpPr>
        <p:spPr>
          <a:xfrm>
            <a:off x="224363" y="898650"/>
            <a:ext cx="2748300" cy="1561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56" name="Google Shape;156;p29"/>
          <p:cNvSpPr txBox="1"/>
          <p:nvPr>
            <p:ph idx="2" type="ctrTitle"/>
          </p:nvPr>
        </p:nvSpPr>
        <p:spPr>
          <a:xfrm>
            <a:off x="224363" y="2526825"/>
            <a:ext cx="2675700" cy="914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157" name="Shape 157"/>
        <p:cNvGrpSpPr/>
        <p:nvPr/>
      </p:nvGrpSpPr>
      <p:grpSpPr>
        <a:xfrm>
          <a:off x="0" y="0"/>
          <a:ext cx="0" cy="0"/>
          <a:chOff x="0" y="0"/>
          <a:chExt cx="0" cy="0"/>
        </a:xfrm>
      </p:grpSpPr>
      <p:pic>
        <p:nvPicPr>
          <p:cNvPr id="158" name="Google Shape;158;p30" title="GettyImages-1458977523.jpg"/>
          <p:cNvPicPr preferRelativeResize="0"/>
          <p:nvPr/>
        </p:nvPicPr>
        <p:blipFill rotWithShape="1">
          <a:blip r:embed="rId2">
            <a:alphaModFix/>
          </a:blip>
          <a:srcRect b="0" l="5728" r="5737" t="0"/>
          <a:stretch/>
        </p:blipFill>
        <p:spPr>
          <a:xfrm>
            <a:off x="2316450" y="0"/>
            <a:ext cx="6827551" cy="5143499"/>
          </a:xfrm>
          <a:prstGeom prst="rect">
            <a:avLst/>
          </a:prstGeom>
          <a:noFill/>
          <a:ln>
            <a:noFill/>
          </a:ln>
        </p:spPr>
      </p:pic>
      <p:pic>
        <p:nvPicPr>
          <p:cNvPr id="159" name="Google Shape;159;p30"/>
          <p:cNvPicPr preferRelativeResize="0"/>
          <p:nvPr/>
        </p:nvPicPr>
        <p:blipFill>
          <a:blip r:embed="rId3">
            <a:alphaModFix/>
          </a:blip>
          <a:stretch>
            <a:fillRect/>
          </a:stretch>
        </p:blipFill>
        <p:spPr>
          <a:xfrm>
            <a:off x="-9" y="0"/>
            <a:ext cx="5259282" cy="5143500"/>
          </a:xfrm>
          <a:prstGeom prst="rect">
            <a:avLst/>
          </a:prstGeom>
          <a:noFill/>
          <a:ln>
            <a:noFill/>
          </a:ln>
        </p:spPr>
      </p:pic>
      <p:sp>
        <p:nvSpPr>
          <p:cNvPr id="160" name="Google Shape;160;p30"/>
          <p:cNvSpPr txBox="1"/>
          <p:nvPr>
            <p:ph type="ctrTitle"/>
          </p:nvPr>
        </p:nvSpPr>
        <p:spPr>
          <a:xfrm>
            <a:off x="342900" y="1855294"/>
            <a:ext cx="2236800" cy="13716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161" name="Google Shape;161;p30"/>
          <p:cNvSpPr txBox="1"/>
          <p:nvPr>
            <p:ph idx="2" type="ctrTitle"/>
          </p:nvPr>
        </p:nvSpPr>
        <p:spPr>
          <a:xfrm>
            <a:off x="349758" y="3344794"/>
            <a:ext cx="2378700" cy="1059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162" name="Shape 162"/>
        <p:cNvGrpSpPr/>
        <p:nvPr/>
      </p:nvGrpSpPr>
      <p:grpSpPr>
        <a:xfrm>
          <a:off x="0" y="0"/>
          <a:ext cx="0" cy="0"/>
          <a:chOff x="0" y="0"/>
          <a:chExt cx="0" cy="0"/>
        </a:xfrm>
      </p:grpSpPr>
      <p:sp>
        <p:nvSpPr>
          <p:cNvPr id="163" name="Google Shape;163;p31"/>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sp>
        <p:nvSpPr>
          <p:cNvPr id="164" name="Google Shape;164;p31"/>
          <p:cNvSpPr/>
          <p:nvPr/>
        </p:nvSpPr>
        <p:spPr>
          <a:xfrm>
            <a:off x="0" y="0"/>
            <a:ext cx="2852700" cy="5154900"/>
          </a:xfrm>
          <a:prstGeom prst="rect">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 name="Google Shape;165;p31"/>
          <p:cNvSpPr txBox="1"/>
          <p:nvPr>
            <p:ph type="ctrTitle"/>
          </p:nvPr>
        </p:nvSpPr>
        <p:spPr>
          <a:xfrm>
            <a:off x="3134044" y="432054"/>
            <a:ext cx="5439300" cy="3633000"/>
          </a:xfrm>
          <a:prstGeom prst="rect">
            <a:avLst/>
          </a:prstGeom>
        </p:spPr>
        <p:txBody>
          <a:bodyPr anchorCtr="0" anchor="t" bIns="91425" lIns="91425" spcFirstLastPara="1" rIns="91425" wrap="square" tIns="91425">
            <a:norm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66" name="Google Shape;166;p31"/>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167" name="Shape 167"/>
        <p:cNvGrpSpPr/>
        <p:nvPr/>
      </p:nvGrpSpPr>
      <p:grpSpPr>
        <a:xfrm>
          <a:off x="0" y="0"/>
          <a:ext cx="0" cy="0"/>
          <a:chOff x="0" y="0"/>
          <a:chExt cx="0" cy="0"/>
        </a:xfrm>
      </p:grpSpPr>
      <p:pic>
        <p:nvPicPr>
          <p:cNvPr id="168" name="Google Shape;168;p32" title="GettyImages-2164186046.jpg"/>
          <p:cNvPicPr preferRelativeResize="0"/>
          <p:nvPr/>
        </p:nvPicPr>
        <p:blipFill rotWithShape="1">
          <a:blip r:embed="rId2">
            <a:alphaModFix/>
          </a:blip>
          <a:srcRect b="29" l="0" r="0" t="19"/>
          <a:stretch/>
        </p:blipFill>
        <p:spPr>
          <a:xfrm>
            <a:off x="1428740" y="0"/>
            <a:ext cx="7715261" cy="5143499"/>
          </a:xfrm>
          <a:prstGeom prst="rect">
            <a:avLst/>
          </a:prstGeom>
          <a:noFill/>
          <a:ln>
            <a:noFill/>
          </a:ln>
        </p:spPr>
      </p:pic>
      <p:pic>
        <p:nvPicPr>
          <p:cNvPr id="169" name="Google Shape;169;p32"/>
          <p:cNvPicPr preferRelativeResize="0"/>
          <p:nvPr/>
        </p:nvPicPr>
        <p:blipFill>
          <a:blip r:embed="rId3">
            <a:alphaModFix/>
          </a:blip>
          <a:stretch>
            <a:fillRect/>
          </a:stretch>
        </p:blipFill>
        <p:spPr>
          <a:xfrm>
            <a:off x="0" y="0"/>
            <a:ext cx="5259113" cy="5143500"/>
          </a:xfrm>
          <a:prstGeom prst="rect">
            <a:avLst/>
          </a:prstGeom>
          <a:noFill/>
          <a:ln>
            <a:noFill/>
          </a:ln>
        </p:spPr>
      </p:pic>
      <p:sp>
        <p:nvSpPr>
          <p:cNvPr id="170" name="Google Shape;170;p32"/>
          <p:cNvSpPr txBox="1"/>
          <p:nvPr>
            <p:ph type="ctrTitle"/>
          </p:nvPr>
        </p:nvSpPr>
        <p:spPr>
          <a:xfrm>
            <a:off x="342900" y="1858463"/>
            <a:ext cx="2087700" cy="13716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171" name="Google Shape;171;p32"/>
          <p:cNvSpPr txBox="1"/>
          <p:nvPr>
            <p:ph idx="2" type="ctrTitle"/>
          </p:nvPr>
        </p:nvSpPr>
        <p:spPr>
          <a:xfrm>
            <a:off x="349758" y="3334875"/>
            <a:ext cx="2332500" cy="1059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TITLEANDBULLETS_F">
  <p:cSld name="TITLE_AND_BODY_2_1_1_1_1_1_1_1_1">
    <p:spTree>
      <p:nvGrpSpPr>
        <p:cNvPr id="172" name="Shape 172"/>
        <p:cNvGrpSpPr/>
        <p:nvPr/>
      </p:nvGrpSpPr>
      <p:grpSpPr>
        <a:xfrm>
          <a:off x="0" y="0"/>
          <a:ext cx="0" cy="0"/>
          <a:chOff x="0" y="0"/>
          <a:chExt cx="0" cy="0"/>
        </a:xfrm>
      </p:grpSpPr>
      <p:sp>
        <p:nvSpPr>
          <p:cNvPr id="173" name="Google Shape;173;p33"/>
          <p:cNvSpPr txBox="1"/>
          <p:nvPr>
            <p:ph type="title"/>
          </p:nvPr>
        </p:nvSpPr>
        <p:spPr>
          <a:xfrm>
            <a:off x="350350" y="226400"/>
            <a:ext cx="3505500" cy="1094400"/>
          </a:xfrm>
          <a:prstGeom prst="rect">
            <a:avLst/>
          </a:prstGeom>
        </p:spPr>
        <p:txBody>
          <a:bodyPr anchorCtr="0" anchor="t" bIns="0" lIns="0" spcFirstLastPara="1" rIns="0" wrap="square" tIns="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4" name="Google Shape;174;p33"/>
          <p:cNvSpPr txBox="1"/>
          <p:nvPr>
            <p:ph idx="1" type="body"/>
          </p:nvPr>
        </p:nvSpPr>
        <p:spPr>
          <a:xfrm>
            <a:off x="350350" y="1598500"/>
            <a:ext cx="3505500" cy="3318600"/>
          </a:xfrm>
          <a:prstGeom prst="rect">
            <a:avLst/>
          </a:prstGeom>
          <a:ln>
            <a:noFill/>
          </a:ln>
        </p:spPr>
        <p:txBody>
          <a:bodyPr anchorCtr="0" anchor="t" bIns="0" lIns="0" spcFirstLastPara="1" rIns="0" wrap="square" tIns="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75" name="Google Shape;175;p33"/>
          <p:cNvSpPr/>
          <p:nvPr>
            <p:ph idx="2" type="pic"/>
          </p:nvPr>
        </p:nvSpPr>
        <p:spPr>
          <a:xfrm>
            <a:off x="4101622" y="226350"/>
            <a:ext cx="4690800" cy="46908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inspiring" type="title">
  <p:cSld name="TITLE">
    <p:spTree>
      <p:nvGrpSpPr>
        <p:cNvPr id="180" name="Shape 180"/>
        <p:cNvGrpSpPr/>
        <p:nvPr/>
      </p:nvGrpSpPr>
      <p:grpSpPr>
        <a:xfrm>
          <a:off x="0" y="0"/>
          <a:ext cx="0" cy="0"/>
          <a:chOff x="0" y="0"/>
          <a:chExt cx="0" cy="0"/>
        </a:xfrm>
      </p:grpSpPr>
      <p:pic>
        <p:nvPicPr>
          <p:cNvPr id="181" name="Google Shape;181;p35"/>
          <p:cNvPicPr preferRelativeResize="0"/>
          <p:nvPr/>
        </p:nvPicPr>
        <p:blipFill rotWithShape="1">
          <a:blip r:embed="rId2">
            <a:alphaModFix/>
          </a:blip>
          <a:srcRect b="0" l="0" r="0" t="2771"/>
          <a:stretch/>
        </p:blipFill>
        <p:spPr>
          <a:xfrm>
            <a:off x="2521819" y="0"/>
            <a:ext cx="6653662" cy="3717450"/>
          </a:xfrm>
          <a:prstGeom prst="rect">
            <a:avLst/>
          </a:prstGeom>
          <a:noFill/>
          <a:ln>
            <a:noFill/>
          </a:ln>
        </p:spPr>
      </p:pic>
      <p:pic>
        <p:nvPicPr>
          <p:cNvPr id="182" name="Google Shape;182;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3" name="Google Shape;183;p35"/>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pic>
        <p:nvPicPr>
          <p:cNvPr id="184" name="Google Shape;184;p35"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85" name="Google Shape;185;p35"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86" name="Google Shape;186;p35"/>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reassuring">
  <p:cSld name="TITLE_1">
    <p:spTree>
      <p:nvGrpSpPr>
        <p:cNvPr id="187" name="Shape 187"/>
        <p:cNvGrpSpPr/>
        <p:nvPr/>
      </p:nvGrpSpPr>
      <p:grpSpPr>
        <a:xfrm>
          <a:off x="0" y="0"/>
          <a:ext cx="0" cy="0"/>
          <a:chOff x="0" y="0"/>
          <a:chExt cx="0" cy="0"/>
        </a:xfrm>
      </p:grpSpPr>
      <p:pic>
        <p:nvPicPr>
          <p:cNvPr id="188" name="Google Shape;188;p36" title="GettyImages-1371093382.jpg"/>
          <p:cNvPicPr preferRelativeResize="0"/>
          <p:nvPr/>
        </p:nvPicPr>
        <p:blipFill rotWithShape="1">
          <a:blip r:embed="rId2">
            <a:alphaModFix/>
          </a:blip>
          <a:srcRect b="6513" l="0" r="0" t="6522"/>
          <a:stretch/>
        </p:blipFill>
        <p:spPr>
          <a:xfrm>
            <a:off x="2488519" y="0"/>
            <a:ext cx="6655483" cy="3860326"/>
          </a:xfrm>
          <a:prstGeom prst="rect">
            <a:avLst/>
          </a:prstGeom>
          <a:noFill/>
          <a:ln>
            <a:noFill/>
          </a:ln>
        </p:spPr>
      </p:pic>
      <p:pic>
        <p:nvPicPr>
          <p:cNvPr id="189" name="Google Shape;189;p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0" name="Google Shape;190;p36"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91" name="Google Shape;191;p36"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92" name="Google Shape;192;p36"/>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93" name="Google Shape;193;p36"/>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194" name="Shape 194"/>
        <p:cNvGrpSpPr/>
        <p:nvPr/>
      </p:nvGrpSpPr>
      <p:grpSpPr>
        <a:xfrm>
          <a:off x="0" y="0"/>
          <a:ext cx="0" cy="0"/>
          <a:chOff x="0" y="0"/>
          <a:chExt cx="0" cy="0"/>
        </a:xfrm>
      </p:grpSpPr>
      <p:pic>
        <p:nvPicPr>
          <p:cNvPr id="195" name="Google Shape;195;p37"/>
          <p:cNvPicPr preferRelativeResize="0"/>
          <p:nvPr/>
        </p:nvPicPr>
        <p:blipFill rotWithShape="1">
          <a:blip r:embed="rId2">
            <a:alphaModFix/>
          </a:blip>
          <a:srcRect b="0" l="0" r="0" t="6129"/>
          <a:stretch/>
        </p:blipFill>
        <p:spPr>
          <a:xfrm>
            <a:off x="2391431" y="0"/>
            <a:ext cx="6752570" cy="3755550"/>
          </a:xfrm>
          <a:prstGeom prst="rect">
            <a:avLst/>
          </a:prstGeom>
          <a:noFill/>
          <a:ln>
            <a:noFill/>
          </a:ln>
        </p:spPr>
      </p:pic>
      <p:pic>
        <p:nvPicPr>
          <p:cNvPr id="196" name="Google Shape;196;p3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7" name="Google Shape;197;p37"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98" name="Google Shape;198;p37"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99" name="Google Shape;199;p37"/>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00" name="Google Shape;200;p37"/>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inspiring">
  <p:cSld name="TITLE_1_1_1">
    <p:spTree>
      <p:nvGrpSpPr>
        <p:cNvPr id="201" name="Shape 201"/>
        <p:cNvGrpSpPr/>
        <p:nvPr/>
      </p:nvGrpSpPr>
      <p:grpSpPr>
        <a:xfrm>
          <a:off x="0" y="0"/>
          <a:ext cx="0" cy="0"/>
          <a:chOff x="0" y="0"/>
          <a:chExt cx="0" cy="0"/>
        </a:xfrm>
      </p:grpSpPr>
      <p:pic>
        <p:nvPicPr>
          <p:cNvPr id="202" name="Google Shape;202;p38"/>
          <p:cNvPicPr preferRelativeResize="0"/>
          <p:nvPr/>
        </p:nvPicPr>
        <p:blipFill rotWithShape="1">
          <a:blip r:embed="rId2">
            <a:alphaModFix/>
          </a:blip>
          <a:srcRect b="0" l="0" r="0" t="8825"/>
          <a:stretch/>
        </p:blipFill>
        <p:spPr>
          <a:xfrm>
            <a:off x="2542238" y="0"/>
            <a:ext cx="6601765" cy="4012726"/>
          </a:xfrm>
          <a:prstGeom prst="rect">
            <a:avLst/>
          </a:prstGeom>
          <a:noFill/>
          <a:ln>
            <a:noFill/>
          </a:ln>
        </p:spPr>
      </p:pic>
      <p:pic>
        <p:nvPicPr>
          <p:cNvPr id="203" name="Google Shape;203;p3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04" name="Google Shape;204;p38"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205" name="Google Shape;205;p38"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206" name="Google Shape;206;p38"/>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07" name="Google Shape;207;p38"/>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reassuring">
  <p:cSld name="TITLE_1_1_1_1">
    <p:spTree>
      <p:nvGrpSpPr>
        <p:cNvPr id="208" name="Shape 208"/>
        <p:cNvGrpSpPr/>
        <p:nvPr/>
      </p:nvGrpSpPr>
      <p:grpSpPr>
        <a:xfrm>
          <a:off x="0" y="0"/>
          <a:ext cx="0" cy="0"/>
          <a:chOff x="0" y="0"/>
          <a:chExt cx="0" cy="0"/>
        </a:xfrm>
      </p:grpSpPr>
      <p:pic>
        <p:nvPicPr>
          <p:cNvPr id="209" name="Google Shape;209;p39" title="GettyImages-1768484214.jpg"/>
          <p:cNvPicPr preferRelativeResize="0"/>
          <p:nvPr/>
        </p:nvPicPr>
        <p:blipFill rotWithShape="1">
          <a:blip r:embed="rId2">
            <a:alphaModFix/>
          </a:blip>
          <a:srcRect b="9368" l="0" r="0" t="9376"/>
          <a:stretch/>
        </p:blipFill>
        <p:spPr>
          <a:xfrm>
            <a:off x="2298319" y="0"/>
            <a:ext cx="6845681" cy="3709967"/>
          </a:xfrm>
          <a:prstGeom prst="rect">
            <a:avLst/>
          </a:prstGeom>
          <a:noFill/>
          <a:ln>
            <a:noFill/>
          </a:ln>
        </p:spPr>
      </p:pic>
      <p:pic>
        <p:nvPicPr>
          <p:cNvPr id="210" name="Google Shape;210;p3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1" name="Google Shape;211;p3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212" name="Google Shape;212;p3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213" name="Google Shape;213;p39"/>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14" name="Google Shape;214;p39"/>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215" name="Shape 215"/>
        <p:cNvGrpSpPr/>
        <p:nvPr/>
      </p:nvGrpSpPr>
      <p:grpSpPr>
        <a:xfrm>
          <a:off x="0" y="0"/>
          <a:ext cx="0" cy="0"/>
          <a:chOff x="0" y="0"/>
          <a:chExt cx="0" cy="0"/>
        </a:xfrm>
      </p:grpSpPr>
      <p:pic>
        <p:nvPicPr>
          <p:cNvPr id="216" name="Google Shape;216;p40"/>
          <p:cNvPicPr preferRelativeResize="0"/>
          <p:nvPr/>
        </p:nvPicPr>
        <p:blipFill rotWithShape="1">
          <a:blip r:embed="rId2">
            <a:alphaModFix/>
          </a:blip>
          <a:srcRect b="0" l="0" r="8181" t="26696"/>
          <a:stretch/>
        </p:blipFill>
        <p:spPr>
          <a:xfrm>
            <a:off x="2158200" y="0"/>
            <a:ext cx="6985798" cy="3717938"/>
          </a:xfrm>
          <a:prstGeom prst="rect">
            <a:avLst/>
          </a:prstGeom>
          <a:noFill/>
          <a:ln>
            <a:noFill/>
          </a:ln>
        </p:spPr>
      </p:pic>
      <p:pic>
        <p:nvPicPr>
          <p:cNvPr id="217" name="Google Shape;217;p4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8" name="Google Shape;218;p40"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219" name="Google Shape;219;p40"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220" name="Google Shape;220;p40"/>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21" name="Google Shape;221;p40"/>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222" name="Shape 222"/>
        <p:cNvGrpSpPr/>
        <p:nvPr/>
      </p:nvGrpSpPr>
      <p:grpSpPr>
        <a:xfrm>
          <a:off x="0" y="0"/>
          <a:ext cx="0" cy="0"/>
          <a:chOff x="0" y="0"/>
          <a:chExt cx="0" cy="0"/>
        </a:xfrm>
      </p:grpSpPr>
      <p:sp>
        <p:nvSpPr>
          <p:cNvPr id="223" name="Google Shape;223;p41"/>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224" name="Google Shape;224;p41"/>
          <p:cNvSpPr/>
          <p:nvPr/>
        </p:nvSpPr>
        <p:spPr>
          <a:xfrm>
            <a:off x="0" y="0"/>
            <a:ext cx="2852700" cy="5154900"/>
          </a:xfrm>
          <a:prstGeom prst="rect">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5" name="Google Shape;225;p41"/>
          <p:cNvSpPr txBox="1"/>
          <p:nvPr>
            <p:ph type="ctrTitle"/>
          </p:nvPr>
        </p:nvSpPr>
        <p:spPr>
          <a:xfrm>
            <a:off x="3134044" y="432054"/>
            <a:ext cx="5439300" cy="36330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26" name="Google Shape;226;p41"/>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227" name="Shape 227"/>
        <p:cNvGrpSpPr/>
        <p:nvPr/>
      </p:nvGrpSpPr>
      <p:grpSpPr>
        <a:xfrm>
          <a:off x="0" y="0"/>
          <a:ext cx="0" cy="0"/>
          <a:chOff x="0" y="0"/>
          <a:chExt cx="0" cy="0"/>
        </a:xfrm>
      </p:grpSpPr>
      <p:sp>
        <p:nvSpPr>
          <p:cNvPr id="228" name="Google Shape;228;p42"/>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229" name="Google Shape;229;p42"/>
          <p:cNvSpPr/>
          <p:nvPr/>
        </p:nvSpPr>
        <p:spPr>
          <a:xfrm>
            <a:off x="0" y="0"/>
            <a:ext cx="2852700" cy="5154900"/>
          </a:xfrm>
          <a:prstGeom prst="rect">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0" name="Google Shape;230;p42"/>
          <p:cNvSpPr txBox="1"/>
          <p:nvPr>
            <p:ph type="ctrTitle"/>
          </p:nvPr>
        </p:nvSpPr>
        <p:spPr>
          <a:xfrm>
            <a:off x="3134044" y="432054"/>
            <a:ext cx="5439300" cy="36330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31" name="Google Shape;231;p42"/>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ue graphic text">
  <p:cSld name="CUSTOM_2">
    <p:spTree>
      <p:nvGrpSpPr>
        <p:cNvPr id="232" name="Shape 232"/>
        <p:cNvGrpSpPr/>
        <p:nvPr/>
      </p:nvGrpSpPr>
      <p:grpSpPr>
        <a:xfrm>
          <a:off x="0" y="0"/>
          <a:ext cx="0" cy="0"/>
          <a:chOff x="0" y="0"/>
          <a:chExt cx="0" cy="0"/>
        </a:xfrm>
      </p:grpSpPr>
      <p:pic>
        <p:nvPicPr>
          <p:cNvPr id="233" name="Google Shape;233;p43"/>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
        <p:nvSpPr>
          <p:cNvPr id="234" name="Google Shape;234;p43"/>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35" name="Google Shape;235;p43"/>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236" name="Shape 236"/>
        <p:cNvGrpSpPr/>
        <p:nvPr/>
      </p:nvGrpSpPr>
      <p:grpSpPr>
        <a:xfrm>
          <a:off x="0" y="0"/>
          <a:ext cx="0" cy="0"/>
          <a:chOff x="0" y="0"/>
          <a:chExt cx="0" cy="0"/>
        </a:xfrm>
      </p:grpSpPr>
      <p:sp>
        <p:nvSpPr>
          <p:cNvPr id="237" name="Google Shape;237;p44"/>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38" name="Google Shape;238;p44"/>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39" name="Google Shape;239;p44"/>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240" name="Shape 240"/>
        <p:cNvGrpSpPr/>
        <p:nvPr/>
      </p:nvGrpSpPr>
      <p:grpSpPr>
        <a:xfrm>
          <a:off x="0" y="0"/>
          <a:ext cx="0" cy="0"/>
          <a:chOff x="0" y="0"/>
          <a:chExt cx="0" cy="0"/>
        </a:xfrm>
      </p:grpSpPr>
      <p:sp>
        <p:nvSpPr>
          <p:cNvPr id="241" name="Google Shape;241;p45"/>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42" name="Google Shape;242;p45"/>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43" name="Google Shape;243;p45"/>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ue quarter text">
  <p:cSld name="CUSTOM_3">
    <p:spTree>
      <p:nvGrpSpPr>
        <p:cNvPr id="244" name="Shape 244"/>
        <p:cNvGrpSpPr/>
        <p:nvPr/>
      </p:nvGrpSpPr>
      <p:grpSpPr>
        <a:xfrm>
          <a:off x="0" y="0"/>
          <a:ext cx="0" cy="0"/>
          <a:chOff x="0" y="0"/>
          <a:chExt cx="0" cy="0"/>
        </a:xfrm>
      </p:grpSpPr>
      <p:pic>
        <p:nvPicPr>
          <p:cNvPr id="245" name="Google Shape;245;p46"/>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
        <p:nvSpPr>
          <p:cNvPr id="246" name="Google Shape;246;p46"/>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47" name="Google Shape;247;p46"/>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een quarter text">
  <p:cSld name="CUSTOM_3_1">
    <p:spTree>
      <p:nvGrpSpPr>
        <p:cNvPr id="248" name="Shape 248"/>
        <p:cNvGrpSpPr/>
        <p:nvPr/>
      </p:nvGrpSpPr>
      <p:grpSpPr>
        <a:xfrm>
          <a:off x="0" y="0"/>
          <a:ext cx="0" cy="0"/>
          <a:chOff x="0" y="0"/>
          <a:chExt cx="0" cy="0"/>
        </a:xfrm>
      </p:grpSpPr>
      <p:sp>
        <p:nvSpPr>
          <p:cNvPr id="249" name="Google Shape;249;p47"/>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50" name="Google Shape;250;p47"/>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51" name="Google Shape;251;p47"/>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Yellow quarter text">
  <p:cSld name="CUSTOM_3_1_1">
    <p:spTree>
      <p:nvGrpSpPr>
        <p:cNvPr id="252" name="Shape 252"/>
        <p:cNvGrpSpPr/>
        <p:nvPr/>
      </p:nvGrpSpPr>
      <p:grpSpPr>
        <a:xfrm>
          <a:off x="0" y="0"/>
          <a:ext cx="0" cy="0"/>
          <a:chOff x="0" y="0"/>
          <a:chExt cx="0" cy="0"/>
        </a:xfrm>
      </p:grpSpPr>
      <p:sp>
        <p:nvSpPr>
          <p:cNvPr id="253" name="Google Shape;253;p48"/>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54" name="Google Shape;254;p48"/>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55" name="Google Shape;255;p48"/>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256" name="Shape 256"/>
        <p:cNvGrpSpPr/>
        <p:nvPr/>
      </p:nvGrpSpPr>
      <p:grpSpPr>
        <a:xfrm>
          <a:off x="0" y="0"/>
          <a:ext cx="0" cy="0"/>
          <a:chOff x="0" y="0"/>
          <a:chExt cx="0" cy="0"/>
        </a:xfrm>
      </p:grpSpPr>
      <p:sp>
        <p:nvSpPr>
          <p:cNvPr id="257" name="Google Shape;257;p49"/>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58" name="Google Shape;258;p49"/>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59" name="Google Shape;259;p49"/>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260" name="Shape 260"/>
        <p:cNvGrpSpPr/>
        <p:nvPr/>
      </p:nvGrpSpPr>
      <p:grpSpPr>
        <a:xfrm>
          <a:off x="0" y="0"/>
          <a:ext cx="0" cy="0"/>
          <a:chOff x="0" y="0"/>
          <a:chExt cx="0" cy="0"/>
        </a:xfrm>
      </p:grpSpPr>
      <p:sp>
        <p:nvSpPr>
          <p:cNvPr id="261" name="Google Shape;261;p50"/>
          <p:cNvSpPr/>
          <p:nvPr/>
        </p:nvSpPr>
        <p:spPr>
          <a:xfrm rot="5400000">
            <a:off x="4323731" y="-3827437"/>
            <a:ext cx="545100" cy="8883300"/>
          </a:xfrm>
          <a:prstGeom prst="round2SameRect">
            <a:avLst>
              <a:gd fmla="val 46281" name="adj1"/>
              <a:gd fmla="val 50000" name="adj2"/>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2" name="Google Shape;262;p50"/>
          <p:cNvSpPr txBox="1"/>
          <p:nvPr>
            <p:ph type="ctrTitle"/>
          </p:nvPr>
        </p:nvSpPr>
        <p:spPr>
          <a:xfrm>
            <a:off x="349758" y="1200150"/>
            <a:ext cx="7431900" cy="346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3" name="Google Shape;263;p50"/>
          <p:cNvSpPr txBox="1"/>
          <p:nvPr>
            <p:ph idx="2" type="ctrTitle"/>
          </p:nvPr>
        </p:nvSpPr>
        <p:spPr>
          <a:xfrm>
            <a:off x="341363" y="430406"/>
            <a:ext cx="7186200" cy="399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264" name="Shape 264"/>
        <p:cNvGrpSpPr/>
        <p:nvPr/>
      </p:nvGrpSpPr>
      <p:grpSpPr>
        <a:xfrm>
          <a:off x="0" y="0"/>
          <a:ext cx="0" cy="0"/>
          <a:chOff x="0" y="0"/>
          <a:chExt cx="0" cy="0"/>
        </a:xfrm>
      </p:grpSpPr>
      <p:sp>
        <p:nvSpPr>
          <p:cNvPr id="265" name="Google Shape;265;p51"/>
          <p:cNvSpPr/>
          <p:nvPr/>
        </p:nvSpPr>
        <p:spPr>
          <a:xfrm rot="5400000">
            <a:off x="4323731" y="-3827437"/>
            <a:ext cx="545100" cy="8883300"/>
          </a:xfrm>
          <a:prstGeom prst="round2SameRect">
            <a:avLst>
              <a:gd fmla="val 46281" name="adj1"/>
              <a:gd fmla="val 50000" name="adj2"/>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6" name="Google Shape;266;p51"/>
          <p:cNvSpPr txBox="1"/>
          <p:nvPr>
            <p:ph type="ctrTitle"/>
          </p:nvPr>
        </p:nvSpPr>
        <p:spPr>
          <a:xfrm>
            <a:off x="349758" y="1200150"/>
            <a:ext cx="7186200" cy="346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7" name="Google Shape;267;p51"/>
          <p:cNvSpPr txBox="1"/>
          <p:nvPr>
            <p:ph idx="2" type="ctrTitle"/>
          </p:nvPr>
        </p:nvSpPr>
        <p:spPr>
          <a:xfrm>
            <a:off x="341363" y="430406"/>
            <a:ext cx="7186200" cy="399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data shapes">
  <p:cSld name="CUSTOM_5">
    <p:spTree>
      <p:nvGrpSpPr>
        <p:cNvPr id="268" name="Shape 268"/>
        <p:cNvGrpSpPr/>
        <p:nvPr/>
      </p:nvGrpSpPr>
      <p:grpSpPr>
        <a:xfrm>
          <a:off x="0" y="0"/>
          <a:ext cx="0" cy="0"/>
          <a:chOff x="0" y="0"/>
          <a:chExt cx="0" cy="0"/>
        </a:xfrm>
      </p:grpSpPr>
      <p:sp>
        <p:nvSpPr>
          <p:cNvPr id="269" name="Google Shape;269;p52"/>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0" name="Google Shape;270;p52"/>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1 Blue">
  <p:cSld name="CUSTOM_9">
    <p:spTree>
      <p:nvGrpSpPr>
        <p:cNvPr id="271" name="Shape 271"/>
        <p:cNvGrpSpPr/>
        <p:nvPr/>
      </p:nvGrpSpPr>
      <p:grpSpPr>
        <a:xfrm>
          <a:off x="0" y="0"/>
          <a:ext cx="0" cy="0"/>
          <a:chOff x="0" y="0"/>
          <a:chExt cx="0" cy="0"/>
        </a:xfrm>
      </p:grpSpPr>
      <p:sp>
        <p:nvSpPr>
          <p:cNvPr id="272" name="Google Shape;272;p53"/>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3" name="Google Shape;273;p53"/>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
        <p:nvSpPr>
          <p:cNvPr id="274" name="Google Shape;274;p53"/>
          <p:cNvSpPr/>
          <p:nvPr/>
        </p:nvSpPr>
        <p:spPr>
          <a:xfrm>
            <a:off x="1133681" y="1945127"/>
            <a:ext cx="1844100" cy="1826700"/>
          </a:xfrm>
          <a:prstGeom prst="round1Rect">
            <a:avLst>
              <a:gd fmla="val 50000" name="adj"/>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5" name="Google Shape;275;p53"/>
          <p:cNvSpPr/>
          <p:nvPr/>
        </p:nvSpPr>
        <p:spPr>
          <a:xfrm>
            <a:off x="3609562" y="1945127"/>
            <a:ext cx="1844100" cy="1826700"/>
          </a:xfrm>
          <a:prstGeom prst="round1Rect">
            <a:avLst>
              <a:gd fmla="val 50000" name="adj"/>
            </a:avLst>
          </a:prstGeom>
          <a:solidFill>
            <a:srgbClr val="B4CC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6" name="Google Shape;276;p53"/>
          <p:cNvSpPr/>
          <p:nvPr/>
        </p:nvSpPr>
        <p:spPr>
          <a:xfrm>
            <a:off x="6166219" y="1945127"/>
            <a:ext cx="1844100" cy="1826700"/>
          </a:xfrm>
          <a:prstGeom prst="round1Rect">
            <a:avLst>
              <a:gd fmla="val 50000" name="adj"/>
            </a:avLst>
          </a:prstGeom>
          <a:solidFill>
            <a:srgbClr val="D2E0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7" name="Google Shape;277;p53"/>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8" name="Google Shape;278;p53"/>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9" name="Google Shape;279;p53"/>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2 green">
  <p:cSld name="CUSTOM_9_1">
    <p:spTree>
      <p:nvGrpSpPr>
        <p:cNvPr id="280" name="Shape 280"/>
        <p:cNvGrpSpPr/>
        <p:nvPr/>
      </p:nvGrpSpPr>
      <p:grpSpPr>
        <a:xfrm>
          <a:off x="0" y="0"/>
          <a:ext cx="0" cy="0"/>
          <a:chOff x="0" y="0"/>
          <a:chExt cx="0" cy="0"/>
        </a:xfrm>
      </p:grpSpPr>
      <p:sp>
        <p:nvSpPr>
          <p:cNvPr id="281" name="Google Shape;281;p54"/>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2" name="Google Shape;282;p54"/>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283" name="Google Shape;283;p54"/>
          <p:cNvSpPr/>
          <p:nvPr/>
        </p:nvSpPr>
        <p:spPr>
          <a:xfrm>
            <a:off x="1133681" y="1945127"/>
            <a:ext cx="1844100" cy="1826700"/>
          </a:xfrm>
          <a:prstGeom prst="round1Rect">
            <a:avLst>
              <a:gd fmla="val 50000" name="adj"/>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4" name="Google Shape;284;p54"/>
          <p:cNvSpPr/>
          <p:nvPr/>
        </p:nvSpPr>
        <p:spPr>
          <a:xfrm>
            <a:off x="3609562" y="1945127"/>
            <a:ext cx="1844100" cy="1826700"/>
          </a:xfrm>
          <a:prstGeom prst="round1Rect">
            <a:avLst>
              <a:gd fmla="val 50000" name="adj"/>
            </a:avLst>
          </a:prstGeom>
          <a:solidFill>
            <a:srgbClr val="D2DB8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5" name="Google Shape;285;p54"/>
          <p:cNvSpPr/>
          <p:nvPr/>
        </p:nvSpPr>
        <p:spPr>
          <a:xfrm>
            <a:off x="6166219" y="1945127"/>
            <a:ext cx="1844100" cy="1826700"/>
          </a:xfrm>
          <a:prstGeom prst="round1Rect">
            <a:avLst>
              <a:gd fmla="val 50000" name="adj"/>
            </a:avLst>
          </a:prstGeom>
          <a:solidFill>
            <a:srgbClr val="E4E9B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6" name="Google Shape;286;p54"/>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7" name="Google Shape;287;p54"/>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8" name="Google Shape;288;p54"/>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289" name="Shape 289"/>
        <p:cNvGrpSpPr/>
        <p:nvPr/>
      </p:nvGrpSpPr>
      <p:grpSpPr>
        <a:xfrm>
          <a:off x="0" y="0"/>
          <a:ext cx="0" cy="0"/>
          <a:chOff x="0" y="0"/>
          <a:chExt cx="0" cy="0"/>
        </a:xfrm>
      </p:grpSpPr>
      <p:sp>
        <p:nvSpPr>
          <p:cNvPr id="290" name="Google Shape;290;p55"/>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1" name="Google Shape;291;p55"/>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292" name="Google Shape;292;p55"/>
          <p:cNvSpPr/>
          <p:nvPr/>
        </p:nvSpPr>
        <p:spPr>
          <a:xfrm>
            <a:off x="1133681" y="1945127"/>
            <a:ext cx="1844100" cy="1826700"/>
          </a:xfrm>
          <a:prstGeom prst="round1Rect">
            <a:avLst>
              <a:gd fmla="val 50000" name="adj"/>
            </a:avLst>
          </a:prstGeom>
          <a:solidFill>
            <a:srgbClr val="FFC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3" name="Google Shape;293;p55"/>
          <p:cNvSpPr/>
          <p:nvPr/>
        </p:nvSpPr>
        <p:spPr>
          <a:xfrm>
            <a:off x="3609562" y="1945127"/>
            <a:ext cx="1844100" cy="1826700"/>
          </a:xfrm>
          <a:prstGeom prst="round1Rect">
            <a:avLst>
              <a:gd fmla="val 50000" name="adj"/>
            </a:avLst>
          </a:prstGeom>
          <a:solidFill>
            <a:srgbClr val="FFE17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4" name="Google Shape;294;p55"/>
          <p:cNvSpPr/>
          <p:nvPr/>
        </p:nvSpPr>
        <p:spPr>
          <a:xfrm>
            <a:off x="6166219" y="1945127"/>
            <a:ext cx="1844100" cy="1826700"/>
          </a:xfrm>
          <a:prstGeom prst="round1Rect">
            <a:avLst>
              <a:gd fmla="val 50000" name="adj"/>
            </a:avLst>
          </a:prstGeom>
          <a:solidFill>
            <a:srgbClr val="FFEDB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5" name="Google Shape;295;p55"/>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6" name="Google Shape;296;p55"/>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7" name="Google Shape;297;p55"/>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4 ">
  <p:cSld name="CUSTOM_9_1_1_1">
    <p:spTree>
      <p:nvGrpSpPr>
        <p:cNvPr id="298" name="Shape 298"/>
        <p:cNvGrpSpPr/>
        <p:nvPr/>
      </p:nvGrpSpPr>
      <p:grpSpPr>
        <a:xfrm>
          <a:off x="0" y="0"/>
          <a:ext cx="0" cy="0"/>
          <a:chOff x="0" y="0"/>
          <a:chExt cx="0" cy="0"/>
        </a:xfrm>
      </p:grpSpPr>
      <p:sp>
        <p:nvSpPr>
          <p:cNvPr id="299" name="Google Shape;299;p56"/>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00" name="Google Shape;300;p56"/>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301" name="Google Shape;301;p56"/>
          <p:cNvPicPr preferRelativeResize="0"/>
          <p:nvPr/>
        </p:nvPicPr>
        <p:blipFill>
          <a:blip r:embed="rId2">
            <a:alphaModFix/>
          </a:blip>
          <a:stretch>
            <a:fillRect/>
          </a:stretch>
        </p:blipFill>
        <p:spPr>
          <a:xfrm>
            <a:off x="323128" y="1987669"/>
            <a:ext cx="411480" cy="411480"/>
          </a:xfrm>
          <a:prstGeom prst="rect">
            <a:avLst/>
          </a:prstGeom>
          <a:noFill/>
          <a:ln>
            <a:noFill/>
          </a:ln>
        </p:spPr>
      </p:pic>
      <p:pic>
        <p:nvPicPr>
          <p:cNvPr id="302" name="Google Shape;302;p56"/>
          <p:cNvPicPr preferRelativeResize="0"/>
          <p:nvPr/>
        </p:nvPicPr>
        <p:blipFill>
          <a:blip r:embed="rId3">
            <a:alphaModFix/>
          </a:blip>
          <a:stretch>
            <a:fillRect/>
          </a:stretch>
        </p:blipFill>
        <p:spPr>
          <a:xfrm>
            <a:off x="2416623" y="1987669"/>
            <a:ext cx="411480" cy="411480"/>
          </a:xfrm>
          <a:prstGeom prst="rect">
            <a:avLst/>
          </a:prstGeom>
          <a:noFill/>
          <a:ln>
            <a:noFill/>
          </a:ln>
        </p:spPr>
      </p:pic>
      <p:pic>
        <p:nvPicPr>
          <p:cNvPr id="303" name="Google Shape;303;p56"/>
          <p:cNvPicPr preferRelativeResize="0"/>
          <p:nvPr/>
        </p:nvPicPr>
        <p:blipFill>
          <a:blip r:embed="rId4">
            <a:alphaModFix/>
          </a:blip>
          <a:stretch>
            <a:fillRect/>
          </a:stretch>
        </p:blipFill>
        <p:spPr>
          <a:xfrm>
            <a:off x="4581892" y="1987669"/>
            <a:ext cx="411480" cy="411480"/>
          </a:xfrm>
          <a:prstGeom prst="rect">
            <a:avLst/>
          </a:prstGeom>
          <a:noFill/>
          <a:ln>
            <a:noFill/>
          </a:ln>
        </p:spPr>
      </p:pic>
      <p:pic>
        <p:nvPicPr>
          <p:cNvPr id="304" name="Google Shape;304;p56"/>
          <p:cNvPicPr preferRelativeResize="0"/>
          <p:nvPr/>
        </p:nvPicPr>
        <p:blipFill>
          <a:blip r:embed="rId5">
            <a:alphaModFix/>
          </a:blip>
          <a:stretch>
            <a:fillRect/>
          </a:stretch>
        </p:blipFill>
        <p:spPr>
          <a:xfrm>
            <a:off x="6747160" y="1987669"/>
            <a:ext cx="411480" cy="411480"/>
          </a:xfrm>
          <a:prstGeom prst="rect">
            <a:avLst/>
          </a:prstGeom>
          <a:noFill/>
          <a:ln>
            <a:noFill/>
          </a:ln>
        </p:spPr>
      </p:pic>
      <p:sp>
        <p:nvSpPr>
          <p:cNvPr id="305" name="Google Shape;305;p56"/>
          <p:cNvSpPr/>
          <p:nvPr/>
        </p:nvSpPr>
        <p:spPr>
          <a:xfrm>
            <a:off x="530578" y="2513458"/>
            <a:ext cx="1844100" cy="1826700"/>
          </a:xfrm>
          <a:prstGeom prst="round1Rect">
            <a:avLst>
              <a:gd fmla="val 50000" name="adj"/>
            </a:avLst>
          </a:prstGeom>
          <a:noFill/>
          <a:ln cap="flat" cmpd="sng" w="21425">
            <a:solidFill>
              <a:srgbClr val="699A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6" name="Google Shape;306;p56"/>
          <p:cNvSpPr txBox="1"/>
          <p:nvPr/>
        </p:nvSpPr>
        <p:spPr>
          <a:xfrm>
            <a:off x="611353"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307" name="Google Shape;307;p56"/>
          <p:cNvSpPr/>
          <p:nvPr/>
        </p:nvSpPr>
        <p:spPr>
          <a:xfrm>
            <a:off x="2663559" y="2513458"/>
            <a:ext cx="1844100" cy="1826700"/>
          </a:xfrm>
          <a:prstGeom prst="round1Rect">
            <a:avLst>
              <a:gd fmla="val 50000" name="adj"/>
            </a:avLst>
          </a:prstGeom>
          <a:noFill/>
          <a:ln cap="flat" cmpd="sng" w="21425">
            <a:solidFill>
              <a:srgbClr val="A6B80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8" name="Google Shape;308;p56"/>
          <p:cNvSpPr txBox="1"/>
          <p:nvPr/>
        </p:nvSpPr>
        <p:spPr>
          <a:xfrm>
            <a:off x="2744334"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309" name="Google Shape;309;p56"/>
          <p:cNvSpPr/>
          <p:nvPr/>
        </p:nvSpPr>
        <p:spPr>
          <a:xfrm>
            <a:off x="4820166" y="2513458"/>
            <a:ext cx="1844100" cy="1826700"/>
          </a:xfrm>
          <a:prstGeom prst="round1Rect">
            <a:avLst>
              <a:gd fmla="val 50000" name="adj"/>
            </a:avLst>
          </a:prstGeom>
          <a:noFill/>
          <a:ln cap="flat" cmpd="sng" w="21425">
            <a:solidFill>
              <a:srgbClr val="FFC3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0" name="Google Shape;310;p56"/>
          <p:cNvSpPr txBox="1"/>
          <p:nvPr/>
        </p:nvSpPr>
        <p:spPr>
          <a:xfrm>
            <a:off x="4900941"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311" name="Google Shape;311;p56"/>
          <p:cNvSpPr/>
          <p:nvPr/>
        </p:nvSpPr>
        <p:spPr>
          <a:xfrm>
            <a:off x="6976772" y="2513458"/>
            <a:ext cx="1844100" cy="1826700"/>
          </a:xfrm>
          <a:prstGeom prst="round1Rect">
            <a:avLst>
              <a:gd fmla="val 50000" name="adj"/>
            </a:avLst>
          </a:prstGeom>
          <a:noFill/>
          <a:ln cap="flat" cmpd="sng" w="21425">
            <a:solidFill>
              <a:srgbClr val="930047"/>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2" name="Google Shape;312;p56"/>
          <p:cNvSpPr txBox="1"/>
          <p:nvPr/>
        </p:nvSpPr>
        <p:spPr>
          <a:xfrm>
            <a:off x="7057547"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blue">
  <p:cSld name="CUSTOM_9_1_1_1_1">
    <p:spTree>
      <p:nvGrpSpPr>
        <p:cNvPr id="313" name="Shape 313"/>
        <p:cNvGrpSpPr/>
        <p:nvPr/>
      </p:nvGrpSpPr>
      <p:grpSpPr>
        <a:xfrm>
          <a:off x="0" y="0"/>
          <a:ext cx="0" cy="0"/>
          <a:chOff x="0" y="0"/>
          <a:chExt cx="0" cy="0"/>
        </a:xfrm>
      </p:grpSpPr>
      <p:sp>
        <p:nvSpPr>
          <p:cNvPr id="314" name="Google Shape;314;p57"/>
          <p:cNvSpPr txBox="1"/>
          <p:nvPr>
            <p:ph type="ctrTitle"/>
          </p:nvPr>
        </p:nvSpPr>
        <p:spPr>
          <a:xfrm>
            <a:off x="342900"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5" name="Google Shape;315;p57"/>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graphicFrame>
        <p:nvGraphicFramePr>
          <p:cNvPr id="316" name="Google Shape;316;p57"/>
          <p:cNvGraphicFramePr/>
          <p:nvPr/>
        </p:nvGraphicFramePr>
        <p:xfrm>
          <a:off x="342898" y="1869170"/>
          <a:ext cx="3000000" cy="3000000"/>
        </p:xfrm>
        <a:graphic>
          <a:graphicData uri="http://schemas.openxmlformats.org/drawingml/2006/table">
            <a:tbl>
              <a:tblPr>
                <a:noFill/>
                <a:tableStyleId>{6049BB5D-A564-41A5-8BA4-BF2B43AF0B13}</a:tableStyleId>
              </a:tblPr>
              <a:tblGrid>
                <a:gridCol w="2862950"/>
                <a:gridCol w="2833000"/>
                <a:gridCol w="2776525"/>
              </a:tblGrid>
              <a:tr h="357825">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400">
                        <a:solidFill>
                          <a:srgbClr val="262626"/>
                        </a:solidFill>
                      </a:endParaRPr>
                    </a:p>
                  </a:txBody>
                  <a:tcPr marT="6575" marB="5400" marR="6600" marL="24925"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400">
                        <a:solidFill>
                          <a:srgbClr val="4D4E53"/>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c>
                  <a:txBody>
                    <a:bodyPr/>
                    <a:lstStyle/>
                    <a:p>
                      <a:pPr indent="0" lvl="0" marL="63500" rtl="0" algn="l">
                        <a:spcBef>
                          <a:spcPts val="0"/>
                        </a:spcBef>
                        <a:spcAft>
                          <a:spcPts val="0"/>
                        </a:spcAft>
                        <a:buClr>
                          <a:srgbClr val="FFFFFF"/>
                        </a:buClr>
                        <a:buSzPts val="600"/>
                        <a:buFont typeface="Arial"/>
                        <a:buNone/>
                      </a:pPr>
                      <a:r>
                        <a:t/>
                      </a:r>
                      <a:endParaRPr b="1" sz="1400">
                        <a:solidFill>
                          <a:srgbClr val="000000"/>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r>
              <a:tr h="268725">
                <a:tc>
                  <a:txBody>
                    <a:bodyPr/>
                    <a:lstStyle/>
                    <a:p>
                      <a:pPr indent="0" lvl="0" marL="63500" marR="0" rtl="0" algn="l">
                        <a:spcBef>
                          <a:spcPts val="0"/>
                        </a:spcBef>
                        <a:spcAft>
                          <a:spcPts val="0"/>
                        </a:spcAft>
                        <a:buClr>
                          <a:srgbClr val="404040"/>
                        </a:buClr>
                        <a:buSzPts val="600"/>
                        <a:buFont typeface="Arial"/>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spcBef>
                          <a:spcPts val="0"/>
                        </a:spcBef>
                        <a:spcAft>
                          <a:spcPts val="0"/>
                        </a:spcAft>
                        <a:buClr>
                          <a:srgbClr val="404040"/>
                        </a:buClr>
                        <a:buSzPts val="600"/>
                        <a:buFont typeface="Arial"/>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b="0" i="0" sz="1200" u="none" cap="none" strike="noStrike">
                        <a:solidFill>
                          <a:srgbClr val="404040"/>
                        </a:solidFill>
                        <a:latin typeface="Arial"/>
                        <a:ea typeface="Arial"/>
                        <a:cs typeface="Arial"/>
                        <a:sym typeface="Arial"/>
                      </a:endParaRPr>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b="0" i="0" sz="1200" u="none" cap="none" strike="noStrike">
                        <a:solidFill>
                          <a:srgbClr val="404040"/>
                        </a:solidFill>
                        <a:latin typeface="Arial"/>
                        <a:ea typeface="Arial"/>
                        <a:cs typeface="Arial"/>
                        <a:sym typeface="Arial"/>
                      </a:endParaRPr>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bl>
          </a:graphicData>
        </a:graphic>
      </p:graphicFrame>
      <p:sp>
        <p:nvSpPr>
          <p:cNvPr id="317" name="Google Shape;317;p57"/>
          <p:cNvSpPr txBox="1"/>
          <p:nvPr>
            <p:ph idx="3" type="ctrTitle"/>
          </p:nvPr>
        </p:nvSpPr>
        <p:spPr>
          <a:xfrm>
            <a:off x="3297450"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8" name="Google Shape;318;p57"/>
          <p:cNvSpPr txBox="1"/>
          <p:nvPr>
            <p:ph idx="4" type="ctrTitle"/>
          </p:nvPr>
        </p:nvSpPr>
        <p:spPr>
          <a:xfrm>
            <a:off x="3297450"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9" name="Google Shape;319;p57"/>
          <p:cNvSpPr txBox="1"/>
          <p:nvPr>
            <p:ph idx="5" type="ctrTitle"/>
          </p:nvPr>
        </p:nvSpPr>
        <p:spPr>
          <a:xfrm>
            <a:off x="3297450"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0" name="Google Shape;320;p57"/>
          <p:cNvSpPr txBox="1"/>
          <p:nvPr>
            <p:ph idx="6" type="ctrTitle"/>
          </p:nvPr>
        </p:nvSpPr>
        <p:spPr>
          <a:xfrm>
            <a:off x="3297450"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1" name="Google Shape;321;p57"/>
          <p:cNvSpPr txBox="1"/>
          <p:nvPr>
            <p:ph idx="7" type="ctrTitle"/>
          </p:nvPr>
        </p:nvSpPr>
        <p:spPr>
          <a:xfrm>
            <a:off x="3297450"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2" name="Google Shape;322;p57"/>
          <p:cNvSpPr txBox="1"/>
          <p:nvPr>
            <p:ph idx="8" type="ctrTitle"/>
          </p:nvPr>
        </p:nvSpPr>
        <p:spPr>
          <a:xfrm>
            <a:off x="3297450"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3" name="Google Shape;323;p57"/>
          <p:cNvSpPr txBox="1"/>
          <p:nvPr>
            <p:ph idx="9" type="ctrTitle"/>
          </p:nvPr>
        </p:nvSpPr>
        <p:spPr>
          <a:xfrm>
            <a:off x="3297450"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4" name="Google Shape;324;p57"/>
          <p:cNvSpPr txBox="1"/>
          <p:nvPr>
            <p:ph idx="13" type="ctrTitle"/>
          </p:nvPr>
        </p:nvSpPr>
        <p:spPr>
          <a:xfrm>
            <a:off x="43042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5" name="Google Shape;325;p57"/>
          <p:cNvSpPr txBox="1"/>
          <p:nvPr>
            <p:ph idx="14" type="ctrTitle"/>
          </p:nvPr>
        </p:nvSpPr>
        <p:spPr>
          <a:xfrm>
            <a:off x="43042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6" name="Google Shape;326;p57"/>
          <p:cNvSpPr txBox="1"/>
          <p:nvPr>
            <p:ph idx="15" type="ctrTitle"/>
          </p:nvPr>
        </p:nvSpPr>
        <p:spPr>
          <a:xfrm>
            <a:off x="43042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7" name="Google Shape;327;p57"/>
          <p:cNvSpPr txBox="1"/>
          <p:nvPr>
            <p:ph idx="16" type="ctrTitle"/>
          </p:nvPr>
        </p:nvSpPr>
        <p:spPr>
          <a:xfrm>
            <a:off x="43042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8" name="Google Shape;328;p57"/>
          <p:cNvSpPr txBox="1"/>
          <p:nvPr>
            <p:ph idx="17" type="ctrTitle"/>
          </p:nvPr>
        </p:nvSpPr>
        <p:spPr>
          <a:xfrm>
            <a:off x="43042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9" name="Google Shape;329;p57"/>
          <p:cNvSpPr txBox="1"/>
          <p:nvPr>
            <p:ph idx="18" type="ctrTitle"/>
          </p:nvPr>
        </p:nvSpPr>
        <p:spPr>
          <a:xfrm>
            <a:off x="43042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0" name="Google Shape;330;p57"/>
          <p:cNvSpPr txBox="1"/>
          <p:nvPr>
            <p:ph idx="19" type="ctrTitle"/>
          </p:nvPr>
        </p:nvSpPr>
        <p:spPr>
          <a:xfrm>
            <a:off x="43042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1" name="Google Shape;331;p57"/>
          <p:cNvSpPr txBox="1"/>
          <p:nvPr>
            <p:ph idx="20" type="ctrTitle"/>
          </p:nvPr>
        </p:nvSpPr>
        <p:spPr>
          <a:xfrm>
            <a:off x="616447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2" name="Google Shape;332;p57"/>
          <p:cNvSpPr txBox="1"/>
          <p:nvPr>
            <p:ph idx="21" type="ctrTitle"/>
          </p:nvPr>
        </p:nvSpPr>
        <p:spPr>
          <a:xfrm>
            <a:off x="616447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3" name="Google Shape;333;p57"/>
          <p:cNvSpPr txBox="1"/>
          <p:nvPr>
            <p:ph idx="22" type="ctrTitle"/>
          </p:nvPr>
        </p:nvSpPr>
        <p:spPr>
          <a:xfrm>
            <a:off x="616447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4" name="Google Shape;334;p57"/>
          <p:cNvSpPr txBox="1"/>
          <p:nvPr>
            <p:ph idx="23" type="ctrTitle"/>
          </p:nvPr>
        </p:nvSpPr>
        <p:spPr>
          <a:xfrm>
            <a:off x="616447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5" name="Google Shape;335;p57"/>
          <p:cNvSpPr txBox="1"/>
          <p:nvPr>
            <p:ph idx="24" type="ctrTitle"/>
          </p:nvPr>
        </p:nvSpPr>
        <p:spPr>
          <a:xfrm>
            <a:off x="616447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6" name="Google Shape;336;p57"/>
          <p:cNvSpPr txBox="1"/>
          <p:nvPr>
            <p:ph idx="25" type="ctrTitle"/>
          </p:nvPr>
        </p:nvSpPr>
        <p:spPr>
          <a:xfrm>
            <a:off x="616447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7" name="Google Shape;337;p57"/>
          <p:cNvSpPr txBox="1"/>
          <p:nvPr>
            <p:ph idx="26" type="ctrTitle"/>
          </p:nvPr>
        </p:nvSpPr>
        <p:spPr>
          <a:xfrm>
            <a:off x="616447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8" name="Google Shape;338;p57"/>
          <p:cNvSpPr txBox="1"/>
          <p:nvPr>
            <p:ph idx="27" type="ctrTitle"/>
          </p:nvPr>
        </p:nvSpPr>
        <p:spPr>
          <a:xfrm>
            <a:off x="43042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39" name="Google Shape;339;p57"/>
          <p:cNvSpPr txBox="1"/>
          <p:nvPr>
            <p:ph idx="28" type="ctrTitle"/>
          </p:nvPr>
        </p:nvSpPr>
        <p:spPr>
          <a:xfrm>
            <a:off x="3297450"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40" name="Google Shape;340;p57"/>
          <p:cNvSpPr txBox="1"/>
          <p:nvPr>
            <p:ph idx="29" type="ctrTitle"/>
          </p:nvPr>
        </p:nvSpPr>
        <p:spPr>
          <a:xfrm>
            <a:off x="616447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green">
  <p:cSld name="CUSTOM_9_1_1_1_1_1">
    <p:spTree>
      <p:nvGrpSpPr>
        <p:cNvPr id="341" name="Shape 341"/>
        <p:cNvGrpSpPr/>
        <p:nvPr/>
      </p:nvGrpSpPr>
      <p:grpSpPr>
        <a:xfrm>
          <a:off x="0" y="0"/>
          <a:ext cx="0" cy="0"/>
          <a:chOff x="0" y="0"/>
          <a:chExt cx="0" cy="0"/>
        </a:xfrm>
      </p:grpSpPr>
      <p:sp>
        <p:nvSpPr>
          <p:cNvPr id="342" name="Google Shape;342;p58"/>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3" name="Google Shape;343;p58"/>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graphicFrame>
        <p:nvGraphicFramePr>
          <p:cNvPr id="344" name="Google Shape;344;p58"/>
          <p:cNvGraphicFramePr/>
          <p:nvPr/>
        </p:nvGraphicFramePr>
        <p:xfrm>
          <a:off x="345120" y="1872639"/>
          <a:ext cx="3000000" cy="3000000"/>
        </p:xfrm>
        <a:graphic>
          <a:graphicData uri="http://schemas.openxmlformats.org/drawingml/2006/table">
            <a:tbl>
              <a:tblPr>
                <a:noFill/>
                <a:tableStyleId>{6049BB5D-A564-41A5-8BA4-BF2B43AF0B13}</a:tableStyleId>
              </a:tblPr>
              <a:tblGrid>
                <a:gridCol w="2856650"/>
                <a:gridCol w="2626550"/>
                <a:gridCol w="2970575"/>
              </a:tblGrid>
              <a:tr h="357825">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200">
                        <a:solidFill>
                          <a:srgbClr val="262626"/>
                        </a:solidFill>
                      </a:endParaRPr>
                    </a:p>
                  </a:txBody>
                  <a:tcPr marT="6575" marB="5400" marR="6600" marL="24925"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c>
                  <a:txBody>
                    <a:bodyPr/>
                    <a:lstStyle/>
                    <a:p>
                      <a:pPr indent="0" lvl="0" marL="63500" rtl="0" algn="l">
                        <a:spcBef>
                          <a:spcPts val="0"/>
                        </a:spcBef>
                        <a:spcAft>
                          <a:spcPts val="0"/>
                        </a:spcAft>
                        <a:buClr>
                          <a:schemeClr val="lt1"/>
                        </a:buClr>
                        <a:buSzPts val="600"/>
                        <a:buFont typeface="Arial"/>
                        <a:buNone/>
                      </a:pPr>
                      <a:r>
                        <a:t/>
                      </a:r>
                      <a:endParaRPr b="1" sz="1400">
                        <a:solidFill>
                          <a:srgbClr val="4D4E53"/>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c>
                  <a:txBody>
                    <a:bodyPr/>
                    <a:lstStyle/>
                    <a:p>
                      <a:pPr indent="0" lvl="0" marL="63500" rtl="0" algn="l">
                        <a:spcBef>
                          <a:spcPts val="0"/>
                        </a:spcBef>
                        <a:spcAft>
                          <a:spcPts val="0"/>
                        </a:spcAft>
                        <a:buClr>
                          <a:schemeClr val="lt1"/>
                        </a:buClr>
                        <a:buSzPts val="600"/>
                        <a:buFont typeface="Arial"/>
                        <a:buNone/>
                      </a:pPr>
                      <a:r>
                        <a:t/>
                      </a:r>
                      <a:endParaRPr b="1" sz="1200">
                        <a:solidFill>
                          <a:srgbClr val="000000"/>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r>
              <a:tr h="268725">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bl>
          </a:graphicData>
        </a:graphic>
      </p:graphicFrame>
      <p:sp>
        <p:nvSpPr>
          <p:cNvPr id="345" name="Google Shape;345;p58"/>
          <p:cNvSpPr txBox="1"/>
          <p:nvPr>
            <p:ph idx="3" type="ctrTitle"/>
          </p:nvPr>
        </p:nvSpPr>
        <p:spPr>
          <a:xfrm>
            <a:off x="3297450"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6" name="Google Shape;346;p58"/>
          <p:cNvSpPr txBox="1"/>
          <p:nvPr>
            <p:ph idx="4" type="ctrTitle"/>
          </p:nvPr>
        </p:nvSpPr>
        <p:spPr>
          <a:xfrm>
            <a:off x="3297450"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7" name="Google Shape;347;p58"/>
          <p:cNvSpPr txBox="1"/>
          <p:nvPr>
            <p:ph idx="5" type="ctrTitle"/>
          </p:nvPr>
        </p:nvSpPr>
        <p:spPr>
          <a:xfrm>
            <a:off x="3297450"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8" name="Google Shape;348;p58"/>
          <p:cNvSpPr txBox="1"/>
          <p:nvPr>
            <p:ph idx="6" type="ctrTitle"/>
          </p:nvPr>
        </p:nvSpPr>
        <p:spPr>
          <a:xfrm>
            <a:off x="3297450"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9" name="Google Shape;349;p58"/>
          <p:cNvSpPr txBox="1"/>
          <p:nvPr>
            <p:ph idx="7" type="ctrTitle"/>
          </p:nvPr>
        </p:nvSpPr>
        <p:spPr>
          <a:xfrm>
            <a:off x="3297450"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0" name="Google Shape;350;p58"/>
          <p:cNvSpPr txBox="1"/>
          <p:nvPr>
            <p:ph idx="8" type="ctrTitle"/>
          </p:nvPr>
        </p:nvSpPr>
        <p:spPr>
          <a:xfrm>
            <a:off x="3297450"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1" name="Google Shape;351;p58"/>
          <p:cNvSpPr txBox="1"/>
          <p:nvPr>
            <p:ph idx="9" type="ctrTitle"/>
          </p:nvPr>
        </p:nvSpPr>
        <p:spPr>
          <a:xfrm>
            <a:off x="3297450"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2" name="Google Shape;352;p58"/>
          <p:cNvSpPr txBox="1"/>
          <p:nvPr>
            <p:ph idx="13" type="ctrTitle"/>
          </p:nvPr>
        </p:nvSpPr>
        <p:spPr>
          <a:xfrm>
            <a:off x="43042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3" name="Google Shape;353;p58"/>
          <p:cNvSpPr txBox="1"/>
          <p:nvPr>
            <p:ph idx="14" type="ctrTitle"/>
          </p:nvPr>
        </p:nvSpPr>
        <p:spPr>
          <a:xfrm>
            <a:off x="43042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4" name="Google Shape;354;p58"/>
          <p:cNvSpPr txBox="1"/>
          <p:nvPr>
            <p:ph idx="15" type="ctrTitle"/>
          </p:nvPr>
        </p:nvSpPr>
        <p:spPr>
          <a:xfrm>
            <a:off x="43042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5" name="Google Shape;355;p58"/>
          <p:cNvSpPr txBox="1"/>
          <p:nvPr>
            <p:ph idx="16" type="ctrTitle"/>
          </p:nvPr>
        </p:nvSpPr>
        <p:spPr>
          <a:xfrm>
            <a:off x="43042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6" name="Google Shape;356;p58"/>
          <p:cNvSpPr txBox="1"/>
          <p:nvPr>
            <p:ph idx="17" type="ctrTitle"/>
          </p:nvPr>
        </p:nvSpPr>
        <p:spPr>
          <a:xfrm>
            <a:off x="43042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7" name="Google Shape;357;p58"/>
          <p:cNvSpPr txBox="1"/>
          <p:nvPr>
            <p:ph idx="18" type="ctrTitle"/>
          </p:nvPr>
        </p:nvSpPr>
        <p:spPr>
          <a:xfrm>
            <a:off x="43042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8" name="Google Shape;358;p58"/>
          <p:cNvSpPr txBox="1"/>
          <p:nvPr>
            <p:ph idx="19" type="ctrTitle"/>
          </p:nvPr>
        </p:nvSpPr>
        <p:spPr>
          <a:xfrm>
            <a:off x="43042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9" name="Google Shape;359;p58"/>
          <p:cNvSpPr txBox="1"/>
          <p:nvPr>
            <p:ph idx="20" type="ctrTitle"/>
          </p:nvPr>
        </p:nvSpPr>
        <p:spPr>
          <a:xfrm>
            <a:off x="593587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0" name="Google Shape;360;p58"/>
          <p:cNvSpPr txBox="1"/>
          <p:nvPr>
            <p:ph idx="21" type="ctrTitle"/>
          </p:nvPr>
        </p:nvSpPr>
        <p:spPr>
          <a:xfrm>
            <a:off x="593587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1" name="Google Shape;361;p58"/>
          <p:cNvSpPr txBox="1"/>
          <p:nvPr>
            <p:ph idx="22" type="ctrTitle"/>
          </p:nvPr>
        </p:nvSpPr>
        <p:spPr>
          <a:xfrm>
            <a:off x="593587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2" name="Google Shape;362;p58"/>
          <p:cNvSpPr txBox="1"/>
          <p:nvPr>
            <p:ph idx="23" type="ctrTitle"/>
          </p:nvPr>
        </p:nvSpPr>
        <p:spPr>
          <a:xfrm>
            <a:off x="593587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3" name="Google Shape;363;p58"/>
          <p:cNvSpPr txBox="1"/>
          <p:nvPr>
            <p:ph idx="24" type="ctrTitle"/>
          </p:nvPr>
        </p:nvSpPr>
        <p:spPr>
          <a:xfrm>
            <a:off x="593587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4" name="Google Shape;364;p58"/>
          <p:cNvSpPr txBox="1"/>
          <p:nvPr>
            <p:ph idx="25" type="ctrTitle"/>
          </p:nvPr>
        </p:nvSpPr>
        <p:spPr>
          <a:xfrm>
            <a:off x="593587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5" name="Google Shape;365;p58"/>
          <p:cNvSpPr txBox="1"/>
          <p:nvPr>
            <p:ph idx="26" type="ctrTitle"/>
          </p:nvPr>
        </p:nvSpPr>
        <p:spPr>
          <a:xfrm>
            <a:off x="593587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6" name="Google Shape;366;p58"/>
          <p:cNvSpPr txBox="1"/>
          <p:nvPr>
            <p:ph idx="27" type="ctrTitle"/>
          </p:nvPr>
        </p:nvSpPr>
        <p:spPr>
          <a:xfrm>
            <a:off x="43042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67" name="Google Shape;367;p58"/>
          <p:cNvSpPr txBox="1"/>
          <p:nvPr>
            <p:ph idx="28" type="ctrTitle"/>
          </p:nvPr>
        </p:nvSpPr>
        <p:spPr>
          <a:xfrm>
            <a:off x="3297450"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68" name="Google Shape;368;p58"/>
          <p:cNvSpPr txBox="1"/>
          <p:nvPr>
            <p:ph idx="29" type="ctrTitle"/>
          </p:nvPr>
        </p:nvSpPr>
        <p:spPr>
          <a:xfrm>
            <a:off x="593587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369" name="Shape 369"/>
        <p:cNvGrpSpPr/>
        <p:nvPr/>
      </p:nvGrpSpPr>
      <p:grpSpPr>
        <a:xfrm>
          <a:off x="0" y="0"/>
          <a:ext cx="0" cy="0"/>
          <a:chOff x="0" y="0"/>
          <a:chExt cx="0" cy="0"/>
        </a:xfrm>
      </p:grpSpPr>
      <p:pic>
        <p:nvPicPr>
          <p:cNvPr id="370" name="Google Shape;370;p59" title="GettyImages-2164186046.jpg"/>
          <p:cNvPicPr preferRelativeResize="0"/>
          <p:nvPr/>
        </p:nvPicPr>
        <p:blipFill rotWithShape="1">
          <a:blip r:embed="rId2">
            <a:alphaModFix/>
          </a:blip>
          <a:srcRect b="29" l="0" r="0" t="19"/>
          <a:stretch/>
        </p:blipFill>
        <p:spPr>
          <a:xfrm>
            <a:off x="1428740" y="0"/>
            <a:ext cx="7715261" cy="5143499"/>
          </a:xfrm>
          <a:prstGeom prst="rect">
            <a:avLst/>
          </a:prstGeom>
          <a:noFill/>
          <a:ln>
            <a:noFill/>
          </a:ln>
        </p:spPr>
      </p:pic>
      <p:pic>
        <p:nvPicPr>
          <p:cNvPr id="371" name="Google Shape;371;p59"/>
          <p:cNvPicPr preferRelativeResize="0"/>
          <p:nvPr/>
        </p:nvPicPr>
        <p:blipFill>
          <a:blip r:embed="rId3">
            <a:alphaModFix/>
          </a:blip>
          <a:stretch>
            <a:fillRect/>
          </a:stretch>
        </p:blipFill>
        <p:spPr>
          <a:xfrm>
            <a:off x="0" y="0"/>
            <a:ext cx="5259113" cy="5143500"/>
          </a:xfrm>
          <a:prstGeom prst="rect">
            <a:avLst/>
          </a:prstGeom>
          <a:noFill/>
          <a:ln>
            <a:noFill/>
          </a:ln>
        </p:spPr>
      </p:pic>
      <p:sp>
        <p:nvSpPr>
          <p:cNvPr id="372" name="Google Shape;372;p59"/>
          <p:cNvSpPr txBox="1"/>
          <p:nvPr>
            <p:ph type="ctrTitle"/>
          </p:nvPr>
        </p:nvSpPr>
        <p:spPr>
          <a:xfrm>
            <a:off x="342900" y="1858463"/>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73" name="Google Shape;373;p59"/>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2 - Reassuring">
  <p:cSld name="CUSTOM_6_2">
    <p:spTree>
      <p:nvGrpSpPr>
        <p:cNvPr id="374" name="Shape 374"/>
        <p:cNvGrpSpPr/>
        <p:nvPr/>
      </p:nvGrpSpPr>
      <p:grpSpPr>
        <a:xfrm>
          <a:off x="0" y="0"/>
          <a:ext cx="0" cy="0"/>
          <a:chOff x="0" y="0"/>
          <a:chExt cx="0" cy="0"/>
        </a:xfrm>
      </p:grpSpPr>
      <p:pic>
        <p:nvPicPr>
          <p:cNvPr id="375" name="Google Shape;375;p60" title="GettyImages-1573046745.jpg"/>
          <p:cNvPicPr preferRelativeResize="0"/>
          <p:nvPr/>
        </p:nvPicPr>
        <p:blipFill rotWithShape="1">
          <a:blip r:embed="rId2">
            <a:alphaModFix/>
          </a:blip>
          <a:srcRect b="0" l="9" r="9" t="0"/>
          <a:stretch/>
        </p:blipFill>
        <p:spPr>
          <a:xfrm>
            <a:off x="1428740" y="0"/>
            <a:ext cx="7715261" cy="5143501"/>
          </a:xfrm>
          <a:prstGeom prst="rect">
            <a:avLst/>
          </a:prstGeom>
          <a:noFill/>
          <a:ln>
            <a:noFill/>
          </a:ln>
        </p:spPr>
      </p:pic>
      <p:pic>
        <p:nvPicPr>
          <p:cNvPr id="376" name="Google Shape;376;p60"/>
          <p:cNvPicPr preferRelativeResize="0"/>
          <p:nvPr/>
        </p:nvPicPr>
        <p:blipFill>
          <a:blip r:embed="rId3">
            <a:alphaModFix/>
          </a:blip>
          <a:stretch>
            <a:fillRect/>
          </a:stretch>
        </p:blipFill>
        <p:spPr>
          <a:xfrm>
            <a:off x="0" y="0"/>
            <a:ext cx="5248275" cy="5143500"/>
          </a:xfrm>
          <a:prstGeom prst="rect">
            <a:avLst/>
          </a:prstGeom>
          <a:noFill/>
          <a:ln>
            <a:noFill/>
          </a:ln>
        </p:spPr>
      </p:pic>
      <p:sp>
        <p:nvSpPr>
          <p:cNvPr id="377" name="Google Shape;377;p60"/>
          <p:cNvSpPr txBox="1"/>
          <p:nvPr>
            <p:ph type="ctrTitle"/>
          </p:nvPr>
        </p:nvSpPr>
        <p:spPr>
          <a:xfrm>
            <a:off x="342900" y="1855838"/>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78" name="Google Shape;378;p60"/>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3 - Knowledgable">
  <p:cSld name="CUSTOM_6_2_1">
    <p:spTree>
      <p:nvGrpSpPr>
        <p:cNvPr id="379" name="Shape 379"/>
        <p:cNvGrpSpPr/>
        <p:nvPr/>
      </p:nvGrpSpPr>
      <p:grpSpPr>
        <a:xfrm>
          <a:off x="0" y="0"/>
          <a:ext cx="0" cy="0"/>
          <a:chOff x="0" y="0"/>
          <a:chExt cx="0" cy="0"/>
        </a:xfrm>
      </p:grpSpPr>
      <p:pic>
        <p:nvPicPr>
          <p:cNvPr id="380" name="Google Shape;380;p61"/>
          <p:cNvPicPr preferRelativeResize="0"/>
          <p:nvPr/>
        </p:nvPicPr>
        <p:blipFill>
          <a:blip r:embed="rId2">
            <a:alphaModFix/>
          </a:blip>
          <a:stretch>
            <a:fillRect/>
          </a:stretch>
        </p:blipFill>
        <p:spPr>
          <a:xfrm>
            <a:off x="1428740" y="0"/>
            <a:ext cx="7715261" cy="5143501"/>
          </a:xfrm>
          <a:prstGeom prst="rect">
            <a:avLst/>
          </a:prstGeom>
          <a:noFill/>
          <a:ln>
            <a:noFill/>
          </a:ln>
        </p:spPr>
      </p:pic>
      <p:pic>
        <p:nvPicPr>
          <p:cNvPr id="381" name="Google Shape;381;p61"/>
          <p:cNvPicPr preferRelativeResize="0"/>
          <p:nvPr/>
        </p:nvPicPr>
        <p:blipFill>
          <a:blip r:embed="rId3">
            <a:alphaModFix/>
          </a:blip>
          <a:stretch>
            <a:fillRect/>
          </a:stretch>
        </p:blipFill>
        <p:spPr>
          <a:xfrm>
            <a:off x="0" y="0"/>
            <a:ext cx="5270549" cy="5143500"/>
          </a:xfrm>
          <a:prstGeom prst="rect">
            <a:avLst/>
          </a:prstGeom>
          <a:noFill/>
          <a:ln>
            <a:noFill/>
          </a:ln>
        </p:spPr>
      </p:pic>
      <p:sp>
        <p:nvSpPr>
          <p:cNvPr id="382" name="Google Shape;382;p61"/>
          <p:cNvSpPr txBox="1"/>
          <p:nvPr>
            <p:ph type="ctrTitle"/>
          </p:nvPr>
        </p:nvSpPr>
        <p:spPr>
          <a:xfrm>
            <a:off x="342900" y="1858369"/>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83" name="Google Shape;383;p61"/>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1 - Inspiring">
  <p:cSld name="CUSTOM_6_1">
    <p:spTree>
      <p:nvGrpSpPr>
        <p:cNvPr id="384" name="Shape 384"/>
        <p:cNvGrpSpPr/>
        <p:nvPr/>
      </p:nvGrpSpPr>
      <p:grpSpPr>
        <a:xfrm>
          <a:off x="0" y="0"/>
          <a:ext cx="0" cy="0"/>
          <a:chOff x="0" y="0"/>
          <a:chExt cx="0" cy="0"/>
        </a:xfrm>
      </p:grpSpPr>
      <p:pic>
        <p:nvPicPr>
          <p:cNvPr id="385" name="Google Shape;385;p62" title="GettyImages-1086089542.jpg"/>
          <p:cNvPicPr preferRelativeResize="0"/>
          <p:nvPr/>
        </p:nvPicPr>
        <p:blipFill rotWithShape="1">
          <a:blip r:embed="rId2">
            <a:alphaModFix/>
          </a:blip>
          <a:srcRect b="0" l="5697" r="5697" t="0"/>
          <a:stretch/>
        </p:blipFill>
        <p:spPr>
          <a:xfrm>
            <a:off x="2316450" y="0"/>
            <a:ext cx="6827551" cy="5143502"/>
          </a:xfrm>
          <a:prstGeom prst="rect">
            <a:avLst/>
          </a:prstGeom>
          <a:noFill/>
          <a:ln>
            <a:noFill/>
          </a:ln>
        </p:spPr>
      </p:pic>
      <p:pic>
        <p:nvPicPr>
          <p:cNvPr id="386" name="Google Shape;386;p62"/>
          <p:cNvPicPr preferRelativeResize="0"/>
          <p:nvPr/>
        </p:nvPicPr>
        <p:blipFill>
          <a:blip r:embed="rId3">
            <a:alphaModFix/>
          </a:blip>
          <a:stretch>
            <a:fillRect/>
          </a:stretch>
        </p:blipFill>
        <p:spPr>
          <a:xfrm>
            <a:off x="0" y="0"/>
            <a:ext cx="5257688" cy="5143500"/>
          </a:xfrm>
          <a:prstGeom prst="rect">
            <a:avLst/>
          </a:prstGeom>
          <a:noFill/>
          <a:ln>
            <a:noFill/>
          </a:ln>
        </p:spPr>
      </p:pic>
      <p:sp>
        <p:nvSpPr>
          <p:cNvPr id="387" name="Google Shape;387;p62"/>
          <p:cNvSpPr txBox="1"/>
          <p:nvPr>
            <p:ph type="ctrTitle"/>
          </p:nvPr>
        </p:nvSpPr>
        <p:spPr>
          <a:xfrm>
            <a:off x="342900" y="1855294"/>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88" name="Google Shape;388;p62"/>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389" name="Shape 389"/>
        <p:cNvGrpSpPr/>
        <p:nvPr/>
      </p:nvGrpSpPr>
      <p:grpSpPr>
        <a:xfrm>
          <a:off x="0" y="0"/>
          <a:ext cx="0" cy="0"/>
          <a:chOff x="0" y="0"/>
          <a:chExt cx="0" cy="0"/>
        </a:xfrm>
      </p:grpSpPr>
      <p:pic>
        <p:nvPicPr>
          <p:cNvPr id="390" name="Google Shape;390;p63" title="GettyImages-1458977523.jpg"/>
          <p:cNvPicPr preferRelativeResize="0"/>
          <p:nvPr/>
        </p:nvPicPr>
        <p:blipFill rotWithShape="1">
          <a:blip r:embed="rId2">
            <a:alphaModFix/>
          </a:blip>
          <a:srcRect b="0" l="5728" r="5737" t="0"/>
          <a:stretch/>
        </p:blipFill>
        <p:spPr>
          <a:xfrm>
            <a:off x="2316450" y="0"/>
            <a:ext cx="6827551" cy="5143499"/>
          </a:xfrm>
          <a:prstGeom prst="rect">
            <a:avLst/>
          </a:prstGeom>
          <a:noFill/>
          <a:ln>
            <a:noFill/>
          </a:ln>
        </p:spPr>
      </p:pic>
      <p:pic>
        <p:nvPicPr>
          <p:cNvPr id="391" name="Google Shape;391;p63"/>
          <p:cNvPicPr preferRelativeResize="0"/>
          <p:nvPr/>
        </p:nvPicPr>
        <p:blipFill>
          <a:blip r:embed="rId3">
            <a:alphaModFix/>
          </a:blip>
          <a:stretch>
            <a:fillRect/>
          </a:stretch>
        </p:blipFill>
        <p:spPr>
          <a:xfrm>
            <a:off x="-9" y="0"/>
            <a:ext cx="5259282" cy="5143500"/>
          </a:xfrm>
          <a:prstGeom prst="rect">
            <a:avLst/>
          </a:prstGeom>
          <a:noFill/>
          <a:ln>
            <a:noFill/>
          </a:ln>
        </p:spPr>
      </p:pic>
      <p:sp>
        <p:nvSpPr>
          <p:cNvPr id="392" name="Google Shape;392;p63"/>
          <p:cNvSpPr txBox="1"/>
          <p:nvPr>
            <p:ph type="ctrTitle"/>
          </p:nvPr>
        </p:nvSpPr>
        <p:spPr>
          <a:xfrm>
            <a:off x="342900" y="1855294"/>
            <a:ext cx="22368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93" name="Google Shape;393;p63"/>
          <p:cNvSpPr txBox="1"/>
          <p:nvPr>
            <p:ph idx="2" type="ctrTitle"/>
          </p:nvPr>
        </p:nvSpPr>
        <p:spPr>
          <a:xfrm>
            <a:off x="349758" y="3344794"/>
            <a:ext cx="23787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3 - Knowledgable">
  <p:cSld name="CUSTOM_6_1_1_1">
    <p:spTree>
      <p:nvGrpSpPr>
        <p:cNvPr id="394" name="Shape 394"/>
        <p:cNvGrpSpPr/>
        <p:nvPr/>
      </p:nvGrpSpPr>
      <p:grpSpPr>
        <a:xfrm>
          <a:off x="0" y="0"/>
          <a:ext cx="0" cy="0"/>
          <a:chOff x="0" y="0"/>
          <a:chExt cx="0" cy="0"/>
        </a:xfrm>
      </p:grpSpPr>
      <p:pic>
        <p:nvPicPr>
          <p:cNvPr id="395" name="Google Shape;395;p64" title="GettyImages-2181356150.jpg"/>
          <p:cNvPicPr preferRelativeResize="0"/>
          <p:nvPr/>
        </p:nvPicPr>
        <p:blipFill rotWithShape="1">
          <a:blip r:embed="rId2">
            <a:alphaModFix/>
          </a:blip>
          <a:srcRect b="0" l="5759" r="5768" t="0"/>
          <a:stretch/>
        </p:blipFill>
        <p:spPr>
          <a:xfrm>
            <a:off x="2316450" y="0"/>
            <a:ext cx="6827551" cy="5143501"/>
          </a:xfrm>
          <a:prstGeom prst="rect">
            <a:avLst/>
          </a:prstGeom>
          <a:noFill/>
          <a:ln>
            <a:noFill/>
          </a:ln>
        </p:spPr>
      </p:pic>
      <p:pic>
        <p:nvPicPr>
          <p:cNvPr id="396" name="Google Shape;396;p64"/>
          <p:cNvPicPr preferRelativeResize="0"/>
          <p:nvPr/>
        </p:nvPicPr>
        <p:blipFill>
          <a:blip r:embed="rId3">
            <a:alphaModFix/>
          </a:blip>
          <a:stretch>
            <a:fillRect/>
          </a:stretch>
        </p:blipFill>
        <p:spPr>
          <a:xfrm>
            <a:off x="0" y="0"/>
            <a:ext cx="5256599" cy="5143500"/>
          </a:xfrm>
          <a:prstGeom prst="rect">
            <a:avLst/>
          </a:prstGeom>
          <a:noFill/>
          <a:ln>
            <a:noFill/>
          </a:ln>
        </p:spPr>
      </p:pic>
      <p:sp>
        <p:nvSpPr>
          <p:cNvPr id="397" name="Google Shape;397;p64"/>
          <p:cNvSpPr txBox="1"/>
          <p:nvPr>
            <p:ph type="ctrTitle"/>
          </p:nvPr>
        </p:nvSpPr>
        <p:spPr>
          <a:xfrm>
            <a:off x="342900" y="1855294"/>
            <a:ext cx="22368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98" name="Google Shape;398;p64"/>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1 - Inspiring">
  <p:cSld name="CUSTOM_7">
    <p:spTree>
      <p:nvGrpSpPr>
        <p:cNvPr id="399" name="Shape 399"/>
        <p:cNvGrpSpPr/>
        <p:nvPr/>
      </p:nvGrpSpPr>
      <p:grpSpPr>
        <a:xfrm>
          <a:off x="0" y="0"/>
          <a:ext cx="0" cy="0"/>
          <a:chOff x="0" y="0"/>
          <a:chExt cx="0" cy="0"/>
        </a:xfrm>
      </p:grpSpPr>
      <p:pic>
        <p:nvPicPr>
          <p:cNvPr id="400" name="Google Shape;400;p65" title="GettyImages-2174924311.jpg"/>
          <p:cNvPicPr preferRelativeResize="0"/>
          <p:nvPr/>
        </p:nvPicPr>
        <p:blipFill rotWithShape="1">
          <a:blip r:embed="rId2">
            <a:alphaModFix/>
          </a:blip>
          <a:srcRect b="0" l="-19949" r="19949" t="0"/>
          <a:stretch/>
        </p:blipFill>
        <p:spPr>
          <a:xfrm>
            <a:off x="1421227" y="0"/>
            <a:ext cx="7722772" cy="5143501"/>
          </a:xfrm>
          <a:prstGeom prst="rect">
            <a:avLst/>
          </a:prstGeom>
          <a:noFill/>
          <a:ln>
            <a:noFill/>
          </a:ln>
        </p:spPr>
      </p:pic>
      <p:pic>
        <p:nvPicPr>
          <p:cNvPr id="401" name="Google Shape;401;p65"/>
          <p:cNvPicPr preferRelativeResize="0"/>
          <p:nvPr/>
        </p:nvPicPr>
        <p:blipFill>
          <a:blip r:embed="rId3">
            <a:alphaModFix/>
          </a:blip>
          <a:stretch>
            <a:fillRect/>
          </a:stretch>
        </p:blipFill>
        <p:spPr>
          <a:xfrm>
            <a:off x="0" y="0"/>
            <a:ext cx="8522494" cy="5143500"/>
          </a:xfrm>
          <a:prstGeom prst="rect">
            <a:avLst/>
          </a:prstGeom>
          <a:noFill/>
          <a:ln>
            <a:noFill/>
          </a:ln>
        </p:spPr>
      </p:pic>
      <p:sp>
        <p:nvSpPr>
          <p:cNvPr id="402" name="Google Shape;402;p65"/>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03" name="Google Shape;403;p65"/>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2 - Reassuring">
  <p:cSld name="CUSTOM_7_2">
    <p:spTree>
      <p:nvGrpSpPr>
        <p:cNvPr id="404" name="Shape 404"/>
        <p:cNvGrpSpPr/>
        <p:nvPr/>
      </p:nvGrpSpPr>
      <p:grpSpPr>
        <a:xfrm>
          <a:off x="0" y="0"/>
          <a:ext cx="0" cy="0"/>
          <a:chOff x="0" y="0"/>
          <a:chExt cx="0" cy="0"/>
        </a:xfrm>
      </p:grpSpPr>
      <p:pic>
        <p:nvPicPr>
          <p:cNvPr id="405" name="Google Shape;405;p66"/>
          <p:cNvPicPr preferRelativeResize="0"/>
          <p:nvPr/>
        </p:nvPicPr>
        <p:blipFill rotWithShape="1">
          <a:blip r:embed="rId2">
            <a:alphaModFix/>
          </a:blip>
          <a:srcRect b="0" l="23094" r="28396" t="0"/>
          <a:stretch/>
        </p:blipFill>
        <p:spPr>
          <a:xfrm>
            <a:off x="5401369" y="0"/>
            <a:ext cx="3742632" cy="5143500"/>
          </a:xfrm>
          <a:prstGeom prst="rect">
            <a:avLst/>
          </a:prstGeom>
          <a:noFill/>
          <a:ln>
            <a:noFill/>
          </a:ln>
        </p:spPr>
      </p:pic>
      <p:pic>
        <p:nvPicPr>
          <p:cNvPr id="406" name="Google Shape;406;p66"/>
          <p:cNvPicPr preferRelativeResize="0"/>
          <p:nvPr/>
        </p:nvPicPr>
        <p:blipFill>
          <a:blip r:embed="rId3">
            <a:alphaModFix/>
          </a:blip>
          <a:stretch>
            <a:fillRect/>
          </a:stretch>
        </p:blipFill>
        <p:spPr>
          <a:xfrm>
            <a:off x="0" y="0"/>
            <a:ext cx="8522494" cy="5143500"/>
          </a:xfrm>
          <a:prstGeom prst="rect">
            <a:avLst/>
          </a:prstGeom>
          <a:noFill/>
          <a:ln>
            <a:noFill/>
          </a:ln>
        </p:spPr>
      </p:pic>
      <p:sp>
        <p:nvSpPr>
          <p:cNvPr id="407" name="Google Shape;407;p66"/>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08" name="Google Shape;408;p66"/>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3 - Knowledgable">
  <p:cSld name="CUSTOM_7_2_1">
    <p:spTree>
      <p:nvGrpSpPr>
        <p:cNvPr id="409" name="Shape 409"/>
        <p:cNvGrpSpPr/>
        <p:nvPr/>
      </p:nvGrpSpPr>
      <p:grpSpPr>
        <a:xfrm>
          <a:off x="0" y="0"/>
          <a:ext cx="0" cy="0"/>
          <a:chOff x="0" y="0"/>
          <a:chExt cx="0" cy="0"/>
        </a:xfrm>
      </p:grpSpPr>
      <p:pic>
        <p:nvPicPr>
          <p:cNvPr id="410" name="Google Shape;410;p67" title="GettyImages-2159067590.jpg"/>
          <p:cNvPicPr preferRelativeResize="0"/>
          <p:nvPr/>
        </p:nvPicPr>
        <p:blipFill rotWithShape="1">
          <a:blip r:embed="rId2">
            <a:alphaModFix/>
          </a:blip>
          <a:srcRect b="0" l="-27619" r="27620" t="0"/>
          <a:stretch/>
        </p:blipFill>
        <p:spPr>
          <a:xfrm>
            <a:off x="1426861" y="0"/>
            <a:ext cx="7717151" cy="5143501"/>
          </a:xfrm>
          <a:prstGeom prst="rect">
            <a:avLst/>
          </a:prstGeom>
          <a:noFill/>
          <a:ln>
            <a:noFill/>
          </a:ln>
        </p:spPr>
      </p:pic>
      <p:pic>
        <p:nvPicPr>
          <p:cNvPr id="411" name="Google Shape;411;p67"/>
          <p:cNvPicPr preferRelativeResize="0"/>
          <p:nvPr/>
        </p:nvPicPr>
        <p:blipFill>
          <a:blip r:embed="rId3">
            <a:alphaModFix/>
          </a:blip>
          <a:stretch>
            <a:fillRect/>
          </a:stretch>
        </p:blipFill>
        <p:spPr>
          <a:xfrm>
            <a:off x="0" y="0"/>
            <a:ext cx="8522494" cy="5143500"/>
          </a:xfrm>
          <a:prstGeom prst="rect">
            <a:avLst/>
          </a:prstGeom>
          <a:noFill/>
          <a:ln>
            <a:noFill/>
          </a:ln>
        </p:spPr>
      </p:pic>
      <p:sp>
        <p:nvSpPr>
          <p:cNvPr id="412" name="Google Shape;412;p67"/>
          <p:cNvSpPr txBox="1"/>
          <p:nvPr>
            <p:ph type="ctrTitle"/>
          </p:nvPr>
        </p:nvSpPr>
        <p:spPr>
          <a:xfrm>
            <a:off x="349758" y="2195663"/>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13" name="Google Shape;413;p67"/>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1 - Inspiring">
  <p:cSld name="CUSTOM_7_1">
    <p:spTree>
      <p:nvGrpSpPr>
        <p:cNvPr id="414" name="Shape 414"/>
        <p:cNvGrpSpPr/>
        <p:nvPr/>
      </p:nvGrpSpPr>
      <p:grpSpPr>
        <a:xfrm>
          <a:off x="0" y="0"/>
          <a:ext cx="0" cy="0"/>
          <a:chOff x="0" y="0"/>
          <a:chExt cx="0" cy="0"/>
        </a:xfrm>
      </p:grpSpPr>
      <p:pic>
        <p:nvPicPr>
          <p:cNvPr id="415" name="Google Shape;415;p68"/>
          <p:cNvPicPr preferRelativeResize="0"/>
          <p:nvPr/>
        </p:nvPicPr>
        <p:blipFill rotWithShape="1">
          <a:blip r:embed="rId2">
            <a:alphaModFix/>
          </a:blip>
          <a:srcRect b="0" l="0" r="37930" t="0"/>
          <a:stretch/>
        </p:blipFill>
        <p:spPr>
          <a:xfrm>
            <a:off x="4399950" y="0"/>
            <a:ext cx="4788658" cy="5143500"/>
          </a:xfrm>
          <a:prstGeom prst="rect">
            <a:avLst/>
          </a:prstGeom>
          <a:noFill/>
          <a:ln>
            <a:noFill/>
          </a:ln>
        </p:spPr>
      </p:pic>
      <p:pic>
        <p:nvPicPr>
          <p:cNvPr id="416" name="Google Shape;416;p68"/>
          <p:cNvPicPr preferRelativeResize="0"/>
          <p:nvPr/>
        </p:nvPicPr>
        <p:blipFill>
          <a:blip r:embed="rId3">
            <a:alphaModFix/>
          </a:blip>
          <a:stretch>
            <a:fillRect/>
          </a:stretch>
        </p:blipFill>
        <p:spPr>
          <a:xfrm>
            <a:off x="0" y="0"/>
            <a:ext cx="8522494" cy="5143500"/>
          </a:xfrm>
          <a:prstGeom prst="rect">
            <a:avLst/>
          </a:prstGeom>
          <a:noFill/>
          <a:ln>
            <a:noFill/>
          </a:ln>
        </p:spPr>
      </p:pic>
      <p:sp>
        <p:nvSpPr>
          <p:cNvPr id="417" name="Google Shape;417;p68"/>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18" name="Google Shape;418;p68"/>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2 - Reassuring">
  <p:cSld name="CUSTOM_7_1_1">
    <p:spTree>
      <p:nvGrpSpPr>
        <p:cNvPr id="419" name="Shape 419"/>
        <p:cNvGrpSpPr/>
        <p:nvPr/>
      </p:nvGrpSpPr>
      <p:grpSpPr>
        <a:xfrm>
          <a:off x="0" y="0"/>
          <a:ext cx="0" cy="0"/>
          <a:chOff x="0" y="0"/>
          <a:chExt cx="0" cy="0"/>
        </a:xfrm>
      </p:grpSpPr>
      <p:pic>
        <p:nvPicPr>
          <p:cNvPr id="420" name="Google Shape;420;p69" title="GettyImages-1273332067.jpg"/>
          <p:cNvPicPr preferRelativeResize="0"/>
          <p:nvPr/>
        </p:nvPicPr>
        <p:blipFill rotWithShape="1">
          <a:blip r:embed="rId2">
            <a:alphaModFix/>
          </a:blip>
          <a:srcRect b="0" l="-48520" r="48519" t="0"/>
          <a:stretch/>
        </p:blipFill>
        <p:spPr>
          <a:xfrm>
            <a:off x="1432509" y="0"/>
            <a:ext cx="7711488" cy="5143499"/>
          </a:xfrm>
          <a:prstGeom prst="rect">
            <a:avLst/>
          </a:prstGeom>
          <a:noFill/>
          <a:ln>
            <a:noFill/>
          </a:ln>
        </p:spPr>
      </p:pic>
      <p:pic>
        <p:nvPicPr>
          <p:cNvPr id="421" name="Google Shape;421;p69"/>
          <p:cNvPicPr preferRelativeResize="0"/>
          <p:nvPr/>
        </p:nvPicPr>
        <p:blipFill>
          <a:blip r:embed="rId3">
            <a:alphaModFix/>
          </a:blip>
          <a:stretch>
            <a:fillRect/>
          </a:stretch>
        </p:blipFill>
        <p:spPr>
          <a:xfrm>
            <a:off x="0" y="0"/>
            <a:ext cx="8522494" cy="5143500"/>
          </a:xfrm>
          <a:prstGeom prst="rect">
            <a:avLst/>
          </a:prstGeom>
          <a:noFill/>
          <a:ln>
            <a:noFill/>
          </a:ln>
        </p:spPr>
      </p:pic>
      <p:sp>
        <p:nvSpPr>
          <p:cNvPr id="422" name="Google Shape;422;p69"/>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23" name="Google Shape;423;p69"/>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3 - Knowledgable">
  <p:cSld name="CUSTOM_7_1_1_1">
    <p:spTree>
      <p:nvGrpSpPr>
        <p:cNvPr id="424" name="Shape 424"/>
        <p:cNvGrpSpPr/>
        <p:nvPr/>
      </p:nvGrpSpPr>
      <p:grpSpPr>
        <a:xfrm>
          <a:off x="0" y="0"/>
          <a:ext cx="0" cy="0"/>
          <a:chOff x="0" y="0"/>
          <a:chExt cx="0" cy="0"/>
        </a:xfrm>
      </p:grpSpPr>
      <p:pic>
        <p:nvPicPr>
          <p:cNvPr id="425" name="Google Shape;425;p70" title="GettyImages-1443500308.jpg"/>
          <p:cNvPicPr preferRelativeResize="0"/>
          <p:nvPr/>
        </p:nvPicPr>
        <p:blipFill rotWithShape="1">
          <a:blip r:embed="rId2">
            <a:alphaModFix/>
          </a:blip>
          <a:srcRect b="0" l="3112" r="18683" t="0"/>
          <a:stretch/>
        </p:blipFill>
        <p:spPr>
          <a:xfrm>
            <a:off x="3113496" y="0"/>
            <a:ext cx="6030505" cy="5143499"/>
          </a:xfrm>
          <a:prstGeom prst="rect">
            <a:avLst/>
          </a:prstGeom>
          <a:noFill/>
          <a:ln>
            <a:noFill/>
          </a:ln>
        </p:spPr>
      </p:pic>
      <p:pic>
        <p:nvPicPr>
          <p:cNvPr id="426" name="Google Shape;426;p70"/>
          <p:cNvPicPr preferRelativeResize="0"/>
          <p:nvPr/>
        </p:nvPicPr>
        <p:blipFill>
          <a:blip r:embed="rId3">
            <a:alphaModFix/>
          </a:blip>
          <a:stretch>
            <a:fillRect/>
          </a:stretch>
        </p:blipFill>
        <p:spPr>
          <a:xfrm>
            <a:off x="0" y="0"/>
            <a:ext cx="8522494" cy="5143500"/>
          </a:xfrm>
          <a:prstGeom prst="rect">
            <a:avLst/>
          </a:prstGeom>
          <a:noFill/>
          <a:ln>
            <a:noFill/>
          </a:ln>
        </p:spPr>
      </p:pic>
      <p:sp>
        <p:nvSpPr>
          <p:cNvPr id="427" name="Google Shape;427;p70"/>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28" name="Google Shape;428;p70"/>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429" name="Shape 429"/>
        <p:cNvGrpSpPr/>
        <p:nvPr/>
      </p:nvGrpSpPr>
      <p:grpSpPr>
        <a:xfrm>
          <a:off x="0" y="0"/>
          <a:ext cx="0" cy="0"/>
          <a:chOff x="0" y="0"/>
          <a:chExt cx="0" cy="0"/>
        </a:xfrm>
      </p:grpSpPr>
      <p:pic>
        <p:nvPicPr>
          <p:cNvPr id="430" name="Google Shape;430;p71"/>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431" name="Google Shape;431;p71"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432" name="Google Shape;432;p71"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433" name="Google Shape;433;p71"/>
          <p:cNvSpPr txBox="1"/>
          <p:nvPr>
            <p:ph type="ctrTitle"/>
          </p:nvPr>
        </p:nvSpPr>
        <p:spPr>
          <a:xfrm>
            <a:off x="688688" y="539588"/>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434" name="Google Shape;434;p71"/>
          <p:cNvSpPr txBox="1"/>
          <p:nvPr>
            <p:ph idx="2" type="ctrTitle"/>
          </p:nvPr>
        </p:nvSpPr>
        <p:spPr>
          <a:xfrm>
            <a:off x="1088738" y="2155200"/>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435" name="Google Shape;435;p71"/>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436" name="Google Shape;436;p71"/>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437" name="Google Shape;437;p71"/>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Green end slide 1">
  <p:cSld name="CUSTOM_8_1">
    <p:spTree>
      <p:nvGrpSpPr>
        <p:cNvPr id="438" name="Shape 438"/>
        <p:cNvGrpSpPr/>
        <p:nvPr/>
      </p:nvGrpSpPr>
      <p:grpSpPr>
        <a:xfrm>
          <a:off x="0" y="0"/>
          <a:ext cx="0" cy="0"/>
          <a:chOff x="0" y="0"/>
          <a:chExt cx="0" cy="0"/>
        </a:xfrm>
      </p:grpSpPr>
      <p:pic>
        <p:nvPicPr>
          <p:cNvPr id="439" name="Google Shape;439;p72"/>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440" name="Google Shape;440;p72"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441" name="Google Shape;441;p72"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442" name="Google Shape;442;p72"/>
          <p:cNvSpPr txBox="1"/>
          <p:nvPr>
            <p:ph type="ctrTitle"/>
          </p:nvPr>
        </p:nvSpPr>
        <p:spPr>
          <a:xfrm>
            <a:off x="688688" y="539588"/>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443" name="Google Shape;443;p72"/>
          <p:cNvSpPr txBox="1"/>
          <p:nvPr>
            <p:ph idx="2" type="ctrTitle"/>
          </p:nvPr>
        </p:nvSpPr>
        <p:spPr>
          <a:xfrm>
            <a:off x="1088738" y="2155200"/>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444" name="Google Shape;444;p72"/>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445" name="Google Shape;445;p72"/>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446" name="Google Shape;446;p72"/>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8" Type="http://schemas.openxmlformats.org/officeDocument/2006/relationships/slideLayout" Target="../slideLayouts/slideLayout60.xml"/><Relationship Id="rId27" Type="http://schemas.openxmlformats.org/officeDocument/2006/relationships/slideLayout" Target="../slideLayouts/slideLayout59.xml"/><Relationship Id="rId5" Type="http://schemas.openxmlformats.org/officeDocument/2006/relationships/slideLayout" Target="../slideLayouts/slideLayout37.xml"/><Relationship Id="rId6" Type="http://schemas.openxmlformats.org/officeDocument/2006/relationships/slideLayout" Target="../slideLayouts/slideLayout38.xml"/><Relationship Id="rId29" Type="http://schemas.openxmlformats.org/officeDocument/2006/relationships/slideLayout" Target="../slideLayouts/slideLayout61.xml"/><Relationship Id="rId7" Type="http://schemas.openxmlformats.org/officeDocument/2006/relationships/slideLayout" Target="../slideLayouts/slideLayout39.xml"/><Relationship Id="rId8" Type="http://schemas.openxmlformats.org/officeDocument/2006/relationships/slideLayout" Target="../slideLayouts/slideLayout40.xml"/><Relationship Id="rId31" Type="http://schemas.openxmlformats.org/officeDocument/2006/relationships/slideLayout" Target="../slideLayouts/slideLayout63.xml"/><Relationship Id="rId30" Type="http://schemas.openxmlformats.org/officeDocument/2006/relationships/slideLayout" Target="../slideLayouts/slideLayout62.xml"/><Relationship Id="rId11" Type="http://schemas.openxmlformats.org/officeDocument/2006/relationships/slideLayout" Target="../slideLayouts/slideLayout43.xml"/><Relationship Id="rId33" Type="http://schemas.openxmlformats.org/officeDocument/2006/relationships/slideLayout" Target="../slideLayouts/slideLayout65.xml"/><Relationship Id="rId10" Type="http://schemas.openxmlformats.org/officeDocument/2006/relationships/slideLayout" Target="../slideLayouts/slideLayout42.xml"/><Relationship Id="rId32" Type="http://schemas.openxmlformats.org/officeDocument/2006/relationships/slideLayout" Target="../slideLayouts/slideLayout64.xml"/><Relationship Id="rId13" Type="http://schemas.openxmlformats.org/officeDocument/2006/relationships/slideLayout" Target="../slideLayouts/slideLayout45.xml"/><Relationship Id="rId35" Type="http://schemas.openxmlformats.org/officeDocument/2006/relationships/slideLayout" Target="../slideLayouts/slideLayout67.xml"/><Relationship Id="rId12" Type="http://schemas.openxmlformats.org/officeDocument/2006/relationships/slideLayout" Target="../slideLayouts/slideLayout44.xml"/><Relationship Id="rId34" Type="http://schemas.openxmlformats.org/officeDocument/2006/relationships/slideLayout" Target="../slideLayouts/slideLayout66.xml"/><Relationship Id="rId15" Type="http://schemas.openxmlformats.org/officeDocument/2006/relationships/slideLayout" Target="../slideLayouts/slideLayout47.xml"/><Relationship Id="rId37" Type="http://schemas.openxmlformats.org/officeDocument/2006/relationships/slideLayout" Target="../slideLayouts/slideLayout69.xml"/><Relationship Id="rId14" Type="http://schemas.openxmlformats.org/officeDocument/2006/relationships/slideLayout" Target="../slideLayouts/slideLayout46.xml"/><Relationship Id="rId36" Type="http://schemas.openxmlformats.org/officeDocument/2006/relationships/slideLayout" Target="../slideLayouts/slideLayout68.xml"/><Relationship Id="rId17" Type="http://schemas.openxmlformats.org/officeDocument/2006/relationships/slideLayout" Target="../slideLayouts/slideLayout49.xml"/><Relationship Id="rId39" Type="http://schemas.openxmlformats.org/officeDocument/2006/relationships/theme" Target="../theme/theme1.xml"/><Relationship Id="rId16" Type="http://schemas.openxmlformats.org/officeDocument/2006/relationships/slideLayout" Target="../slideLayouts/slideLayout48.xml"/><Relationship Id="rId38" Type="http://schemas.openxmlformats.org/officeDocument/2006/relationships/slideLayout" Target="../slideLayouts/slideLayout70.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 name="Shape 176"/>
        <p:cNvGrpSpPr/>
        <p:nvPr/>
      </p:nvGrpSpPr>
      <p:grpSpPr>
        <a:xfrm>
          <a:off x="0" y="0"/>
          <a:ext cx="0" cy="0"/>
          <a:chOff x="0" y="0"/>
          <a:chExt cx="0" cy="0"/>
        </a:xfrm>
      </p:grpSpPr>
      <p:sp>
        <p:nvSpPr>
          <p:cNvPr id="177" name="Google Shape;177;p34"/>
          <p:cNvSpPr txBox="1"/>
          <p:nvPr>
            <p:ph type="title"/>
          </p:nvPr>
        </p:nvSpPr>
        <p:spPr>
          <a:xfrm>
            <a:off x="629131" y="1985869"/>
            <a:ext cx="7890600" cy="552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2pPr>
            <a:lvl3pPr lvl="2"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3pPr>
            <a:lvl4pPr lvl="3"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4pPr>
            <a:lvl5pPr lvl="4"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5pPr>
            <a:lvl6pPr lvl="5"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6pPr>
            <a:lvl7pPr lvl="6"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7pPr>
            <a:lvl8pPr lvl="7"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8pPr>
            <a:lvl9pPr lvl="8"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9pPr>
          </a:lstStyle>
          <a:p/>
        </p:txBody>
      </p:sp>
      <p:sp>
        <p:nvSpPr>
          <p:cNvPr id="178" name="Google Shape;178;p34"/>
          <p:cNvSpPr txBox="1"/>
          <p:nvPr>
            <p:ph idx="1" type="body"/>
          </p:nvPr>
        </p:nvSpPr>
        <p:spPr>
          <a:xfrm>
            <a:off x="457437" y="1183004"/>
            <a:ext cx="8233800" cy="3394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9pPr>
          </a:lstStyle>
          <a:p/>
        </p:txBody>
      </p:sp>
      <p:sp>
        <p:nvSpPr>
          <p:cNvPr id="179" name="Google Shape;179;p34"/>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 Id="rId3"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7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hyperlink" Target="https://www.crowncommercial.gov.uk/agreements/RM6399" TargetMode="External"/><Relationship Id="rId4" Type="http://schemas.openxmlformats.org/officeDocument/2006/relationships/hyperlink" Target="https://www.crowncommercial.gov.uk/events/?&amp;page=1" TargetMode="External"/><Relationship Id="rId5" Type="http://schemas.openxmlformats.org/officeDocument/2006/relationships/hyperlink" Target="https://www.crowncommercial.gov.uk/agreements/upcoming" TargetMode="External"/><Relationship Id="rId6" Type="http://schemas.openxmlformats.org/officeDocument/2006/relationships/hyperlink" Target="https://www.crowncommercial.gov.uk/agreements/RM6309" TargetMode="External"/><Relationship Id="rId7"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hyperlink" Target="https://www.ncsc.gov.uk/cyberessentials/overview" TargetMode="External"/><Relationship Id="rId4" Type="http://schemas.openxmlformats.org/officeDocument/2006/relationships/hyperlink" Target="https://www.gov.uk/government/publications/ppn-002-taking-account-of-social-value-in-the-award-of-contracts" TargetMode="External"/><Relationship Id="rId5" Type="http://schemas.openxmlformats.org/officeDocument/2006/relationships/hyperlink" Target="https://www.gov.uk/government/publications/ppn-002-taking-account-of-social-value-in-the-award-of-contrac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hyperlink" Target="https://assets.publishing.service.gov.uk/media/67ae1529e270ceae39f9e1a0/2025-02-11_PPN_002_The_social_value_model.docx.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txBox="1"/>
          <p:nvPr>
            <p:ph type="ctrTitle"/>
          </p:nvPr>
        </p:nvSpPr>
        <p:spPr>
          <a:xfrm>
            <a:off x="224375" y="568484"/>
            <a:ext cx="2748300" cy="18285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b="1" lang="en-GB"/>
              <a:t>RM6399 Consultancy and Professional Services </a:t>
            </a:r>
            <a:endParaRPr b="1"/>
          </a:p>
          <a:p>
            <a:pPr indent="0" lvl="0" marL="0" rtl="0" algn="l">
              <a:lnSpc>
                <a:spcPct val="115000"/>
              </a:lnSpc>
              <a:spcBef>
                <a:spcPts val="0"/>
              </a:spcBef>
              <a:spcAft>
                <a:spcPts val="0"/>
              </a:spcAft>
              <a:buNone/>
            </a:pPr>
            <a:r>
              <a:rPr b="1" lang="en-GB"/>
              <a:t>(CaPS)</a:t>
            </a:r>
            <a:endParaRPr b="1"/>
          </a:p>
        </p:txBody>
      </p:sp>
      <p:sp>
        <p:nvSpPr>
          <p:cNvPr id="452" name="Google Shape;452;p73"/>
          <p:cNvSpPr txBox="1"/>
          <p:nvPr>
            <p:ph idx="2" type="ctrTitle"/>
          </p:nvPr>
        </p:nvSpPr>
        <p:spPr>
          <a:xfrm>
            <a:off x="224363" y="2779488"/>
            <a:ext cx="26757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t>Supplier</a:t>
            </a:r>
            <a:endParaRPr sz="2000"/>
          </a:p>
          <a:p>
            <a:pPr indent="0" lvl="0" marL="0" rtl="0" algn="l">
              <a:spcBef>
                <a:spcPts val="0"/>
              </a:spcBef>
              <a:spcAft>
                <a:spcPts val="0"/>
              </a:spcAft>
              <a:buNone/>
            </a:pPr>
            <a:r>
              <a:rPr lang="en-GB" sz="2000"/>
              <a:t>engagement</a:t>
            </a:r>
            <a:r>
              <a:rPr lang="en-GB" sz="2000"/>
              <a:t> </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grpSp>
        <p:nvGrpSpPr>
          <p:cNvPr id="598" name="Google Shape;598;p82"/>
          <p:cNvGrpSpPr/>
          <p:nvPr/>
        </p:nvGrpSpPr>
        <p:grpSpPr>
          <a:xfrm>
            <a:off x="3186107" y="1026712"/>
            <a:ext cx="2000495" cy="3886917"/>
            <a:chOff x="3684958" y="1209078"/>
            <a:chExt cx="2000495" cy="3886917"/>
          </a:xfrm>
        </p:grpSpPr>
        <p:sp>
          <p:nvSpPr>
            <p:cNvPr id="599" name="Google Shape;599;p82"/>
            <p:cNvSpPr/>
            <p:nvPr/>
          </p:nvSpPr>
          <p:spPr>
            <a:xfrm>
              <a:off x="3684974" y="1209078"/>
              <a:ext cx="1988700" cy="652500"/>
            </a:xfrm>
            <a:prstGeom prst="roundRect">
              <a:avLst>
                <a:gd fmla="val 16667" name="adj"/>
              </a:avLst>
            </a:prstGeom>
            <a:solidFill>
              <a:srgbClr val="A6B808"/>
            </a:solidFill>
            <a:ln>
              <a:noFill/>
            </a:ln>
          </p:spPr>
          <p:txBody>
            <a:bodyPr anchorCtr="0" anchor="ctr" bIns="112325" lIns="112325" spcFirstLastPara="1" rIns="112325" wrap="square" tIns="112325">
              <a:noAutofit/>
            </a:bodyPr>
            <a:lstStyle/>
            <a:p>
              <a:pPr indent="0" lvl="0" marL="0" rtl="0" algn="ctr">
                <a:spcBef>
                  <a:spcPts val="0"/>
                </a:spcBef>
                <a:spcAft>
                  <a:spcPts val="0"/>
                </a:spcAft>
                <a:buClr>
                  <a:schemeClr val="dk1"/>
                </a:buClr>
                <a:buSzPts val="1352"/>
                <a:buFont typeface="Arial"/>
                <a:buNone/>
              </a:pPr>
              <a:r>
                <a:t/>
              </a:r>
              <a:endParaRPr sz="2211">
                <a:solidFill>
                  <a:schemeClr val="lt1"/>
                </a:solidFill>
                <a:latin typeface="Source Sans Pro"/>
                <a:ea typeface="Source Sans Pro"/>
                <a:cs typeface="Source Sans Pro"/>
                <a:sym typeface="Source Sans Pro"/>
              </a:endParaRPr>
            </a:p>
            <a:p>
              <a:pPr indent="0" lvl="0" marL="0" rtl="0" algn="ctr">
                <a:spcBef>
                  <a:spcPts val="0"/>
                </a:spcBef>
                <a:spcAft>
                  <a:spcPts val="0"/>
                </a:spcAft>
                <a:buClr>
                  <a:schemeClr val="dk1"/>
                </a:buClr>
                <a:buSzPts val="1352"/>
                <a:buFont typeface="Arial"/>
                <a:buNone/>
              </a:pPr>
              <a:r>
                <a:t/>
              </a:r>
              <a:endParaRPr sz="1720">
                <a:latin typeface="Source Sans Pro"/>
                <a:ea typeface="Source Sans Pro"/>
                <a:cs typeface="Source Sans Pro"/>
                <a:sym typeface="Source Sans Pro"/>
              </a:endParaRPr>
            </a:p>
          </p:txBody>
        </p:sp>
        <p:sp>
          <p:nvSpPr>
            <p:cNvPr id="600" name="Google Shape;600;p82"/>
            <p:cNvSpPr txBox="1"/>
            <p:nvPr/>
          </p:nvSpPr>
          <p:spPr>
            <a:xfrm>
              <a:off x="3684974" y="1233727"/>
              <a:ext cx="1988700" cy="501600"/>
            </a:xfrm>
            <a:prstGeom prst="rect">
              <a:avLst/>
            </a:prstGeom>
            <a:noFill/>
            <a:ln>
              <a:noFill/>
            </a:ln>
          </p:spPr>
          <p:txBody>
            <a:bodyPr anchorCtr="0" anchor="t" bIns="112325" lIns="112325" spcFirstLastPara="1" rIns="112325" wrap="square" tIns="112325">
              <a:noAutofit/>
            </a:bodyPr>
            <a:lstStyle/>
            <a:p>
              <a:pPr indent="0" lvl="0" marL="0" rtl="0" algn="ctr">
                <a:spcBef>
                  <a:spcPts val="0"/>
                </a:spcBef>
                <a:spcAft>
                  <a:spcPts val="0"/>
                </a:spcAft>
                <a:buNone/>
              </a:pPr>
              <a:r>
                <a:rPr b="1" lang="en-GB" sz="1700">
                  <a:solidFill>
                    <a:schemeClr val="dk1"/>
                  </a:solidFill>
                </a:rPr>
                <a:t>RM6187 MCF3</a:t>
              </a:r>
              <a:endParaRPr b="1" sz="1700">
                <a:solidFill>
                  <a:schemeClr val="dk1"/>
                </a:solidFill>
              </a:endParaRPr>
            </a:p>
          </p:txBody>
        </p:sp>
        <p:sp>
          <p:nvSpPr>
            <p:cNvPr id="601" name="Google Shape;601;p82"/>
            <p:cNvSpPr/>
            <p:nvPr/>
          </p:nvSpPr>
          <p:spPr>
            <a:xfrm>
              <a:off x="3715354" y="2070251"/>
              <a:ext cx="1970100" cy="1823400"/>
            </a:xfrm>
            <a:prstGeom prst="ellipse">
              <a:avLst/>
            </a:prstGeom>
            <a:solidFill>
              <a:srgbClr val="D2DB83"/>
            </a:solidFill>
            <a:ln>
              <a:noFill/>
            </a:ln>
          </p:spPr>
          <p:txBody>
            <a:bodyPr anchorCtr="0" anchor="ctr" bIns="112325" lIns="112325" spcFirstLastPara="1" rIns="112325" wrap="square" tIns="112325">
              <a:noAutofit/>
            </a:bodyPr>
            <a:lstStyle/>
            <a:p>
              <a:pPr indent="0" lvl="0" marL="0" rtl="0" algn="l">
                <a:spcBef>
                  <a:spcPts val="0"/>
                </a:spcBef>
                <a:spcAft>
                  <a:spcPts val="0"/>
                </a:spcAft>
                <a:buNone/>
              </a:pPr>
              <a:r>
                <a:t/>
              </a:r>
              <a:endParaRPr sz="1720"/>
            </a:p>
          </p:txBody>
        </p:sp>
        <p:sp>
          <p:nvSpPr>
            <p:cNvPr id="602" name="Google Shape;602;p82"/>
            <p:cNvSpPr txBox="1"/>
            <p:nvPr/>
          </p:nvSpPr>
          <p:spPr>
            <a:xfrm>
              <a:off x="3826641" y="2706654"/>
              <a:ext cx="1747500" cy="650100"/>
            </a:xfrm>
            <a:prstGeom prst="rect">
              <a:avLst/>
            </a:prstGeom>
            <a:noFill/>
            <a:ln>
              <a:noFill/>
            </a:ln>
          </p:spPr>
          <p:txBody>
            <a:bodyPr anchorCtr="0" anchor="ctr" bIns="112325" lIns="112325" spcFirstLastPara="1" rIns="112325" wrap="square" tIns="112325">
              <a:noAutofit/>
            </a:bodyPr>
            <a:lstStyle/>
            <a:p>
              <a:pPr indent="0" lvl="0" marL="0" rtl="0" algn="ctr">
                <a:spcBef>
                  <a:spcPts val="0"/>
                </a:spcBef>
                <a:spcAft>
                  <a:spcPts val="0"/>
                </a:spcAft>
                <a:buClr>
                  <a:schemeClr val="dk1"/>
                </a:buClr>
                <a:buSzPts val="1352"/>
                <a:buFont typeface="Arial"/>
                <a:buNone/>
              </a:pPr>
              <a:r>
                <a:rPr b="1" lang="en-GB" sz="1700">
                  <a:solidFill>
                    <a:schemeClr val="dk1"/>
                  </a:solidFill>
                </a:rPr>
                <a:t>£3.6 billion</a:t>
              </a:r>
              <a:endParaRPr b="1" sz="1700">
                <a:solidFill>
                  <a:schemeClr val="dk1"/>
                </a:solidFill>
              </a:endParaRPr>
            </a:p>
            <a:p>
              <a:pPr indent="0" lvl="0" marL="0" rtl="0" algn="ctr">
                <a:spcBef>
                  <a:spcPts val="0"/>
                </a:spcBef>
                <a:spcAft>
                  <a:spcPts val="0"/>
                </a:spcAft>
                <a:buClr>
                  <a:schemeClr val="dk1"/>
                </a:buClr>
                <a:buSzPts val="1352"/>
                <a:buFont typeface="Arial"/>
                <a:buNone/>
              </a:pPr>
              <a:r>
                <a:rPr b="1" lang="en-GB" sz="1700">
                  <a:solidFill>
                    <a:schemeClr val="dk1"/>
                  </a:solidFill>
                </a:rPr>
                <a:t>OJEU value</a:t>
              </a:r>
              <a:endParaRPr sz="1700">
                <a:solidFill>
                  <a:schemeClr val="dk1"/>
                </a:solidFill>
              </a:endParaRPr>
            </a:p>
          </p:txBody>
        </p:sp>
        <p:sp>
          <p:nvSpPr>
            <p:cNvPr id="603" name="Google Shape;603;p82"/>
            <p:cNvSpPr/>
            <p:nvPr/>
          </p:nvSpPr>
          <p:spPr>
            <a:xfrm>
              <a:off x="3684958" y="4102394"/>
              <a:ext cx="1988700" cy="993600"/>
            </a:xfrm>
            <a:prstGeom prst="roundRect">
              <a:avLst>
                <a:gd fmla="val 16667" name="adj"/>
              </a:avLst>
            </a:prstGeom>
            <a:solidFill>
              <a:srgbClr val="E4E9B4"/>
            </a:solidFill>
            <a:ln>
              <a:noFill/>
            </a:ln>
          </p:spPr>
          <p:txBody>
            <a:bodyPr anchorCtr="0" anchor="ctr" bIns="112325" lIns="112325" spcFirstLastPara="1" rIns="112325" wrap="square" tIns="112325">
              <a:noAutofit/>
            </a:bodyPr>
            <a:lstStyle/>
            <a:p>
              <a:pPr indent="0" lvl="0" marL="0" rtl="0" algn="ctr">
                <a:spcBef>
                  <a:spcPts val="0"/>
                </a:spcBef>
                <a:spcAft>
                  <a:spcPts val="0"/>
                </a:spcAft>
                <a:buClr>
                  <a:schemeClr val="dk1"/>
                </a:buClr>
                <a:buSzPts val="1352"/>
                <a:buFont typeface="Arial"/>
                <a:buNone/>
              </a:pPr>
              <a:r>
                <a:rPr b="1" lang="en-GB" sz="1700">
                  <a:solidFill>
                    <a:schemeClr val="dk1"/>
                  </a:solidFill>
                </a:rPr>
                <a:t>£2.24 billion</a:t>
              </a:r>
              <a:endParaRPr b="1" sz="1700">
                <a:solidFill>
                  <a:schemeClr val="dk1"/>
                </a:solidFill>
              </a:endParaRPr>
            </a:p>
          </p:txBody>
        </p:sp>
      </p:grpSp>
      <p:grpSp>
        <p:nvGrpSpPr>
          <p:cNvPr id="604" name="Google Shape;604;p82"/>
          <p:cNvGrpSpPr/>
          <p:nvPr/>
        </p:nvGrpSpPr>
        <p:grpSpPr>
          <a:xfrm>
            <a:off x="6209667" y="1026684"/>
            <a:ext cx="1962558" cy="3886965"/>
            <a:chOff x="7154969" y="1133144"/>
            <a:chExt cx="1635738" cy="3239677"/>
          </a:xfrm>
        </p:grpSpPr>
        <p:sp>
          <p:nvSpPr>
            <p:cNvPr id="605" name="Google Shape;605;p82"/>
            <p:cNvSpPr/>
            <p:nvPr/>
          </p:nvSpPr>
          <p:spPr>
            <a:xfrm>
              <a:off x="7172206" y="1133144"/>
              <a:ext cx="1618500" cy="531000"/>
            </a:xfrm>
            <a:prstGeom prst="roundRect">
              <a:avLst>
                <a:gd fmla="val 16667" name="adj"/>
              </a:avLst>
            </a:prstGeom>
            <a:solidFill>
              <a:srgbClr val="699AFF"/>
            </a:solidFill>
            <a:ln>
              <a:noFill/>
            </a:ln>
          </p:spPr>
          <p:txBody>
            <a:bodyPr anchorCtr="0" anchor="ctr" bIns="109700" lIns="109700" spcFirstLastPara="1" rIns="109700" wrap="square" tIns="109700">
              <a:noAutofit/>
            </a:bodyPr>
            <a:lstStyle/>
            <a:p>
              <a:pPr indent="0" lvl="0" marL="0" rtl="0" algn="ctr">
                <a:spcBef>
                  <a:spcPts val="0"/>
                </a:spcBef>
                <a:spcAft>
                  <a:spcPts val="0"/>
                </a:spcAft>
                <a:buClr>
                  <a:schemeClr val="dk1"/>
                </a:buClr>
                <a:buSzPts val="1320"/>
                <a:buFont typeface="Arial"/>
                <a:buNone/>
              </a:pPr>
              <a:r>
                <a:t/>
              </a:r>
              <a:endParaRPr sz="2159">
                <a:solidFill>
                  <a:schemeClr val="lt1"/>
                </a:solidFill>
                <a:latin typeface="Source Sans Pro"/>
                <a:ea typeface="Source Sans Pro"/>
                <a:cs typeface="Source Sans Pro"/>
                <a:sym typeface="Source Sans Pro"/>
              </a:endParaRPr>
            </a:p>
            <a:p>
              <a:pPr indent="0" lvl="0" marL="0" rtl="0" algn="ctr">
                <a:spcBef>
                  <a:spcPts val="0"/>
                </a:spcBef>
                <a:spcAft>
                  <a:spcPts val="0"/>
                </a:spcAft>
                <a:buClr>
                  <a:schemeClr val="dk1"/>
                </a:buClr>
                <a:buSzPts val="1320"/>
                <a:buFont typeface="Arial"/>
                <a:buNone/>
              </a:pPr>
              <a:r>
                <a:t/>
              </a:r>
              <a:endParaRPr sz="1679">
                <a:latin typeface="Source Sans Pro"/>
                <a:ea typeface="Source Sans Pro"/>
                <a:cs typeface="Source Sans Pro"/>
                <a:sym typeface="Source Sans Pro"/>
              </a:endParaRPr>
            </a:p>
          </p:txBody>
        </p:sp>
        <p:sp>
          <p:nvSpPr>
            <p:cNvPr id="606" name="Google Shape;606;p82"/>
            <p:cNvSpPr txBox="1"/>
            <p:nvPr/>
          </p:nvSpPr>
          <p:spPr>
            <a:xfrm>
              <a:off x="7154969" y="1153848"/>
              <a:ext cx="1618500" cy="408300"/>
            </a:xfrm>
            <a:prstGeom prst="rect">
              <a:avLst/>
            </a:prstGeom>
            <a:noFill/>
            <a:ln>
              <a:noFill/>
            </a:ln>
          </p:spPr>
          <p:txBody>
            <a:bodyPr anchorCtr="0" anchor="t" bIns="109700" lIns="109700" spcFirstLastPara="1" rIns="109700" wrap="square" tIns="109700">
              <a:noAutofit/>
            </a:bodyPr>
            <a:lstStyle/>
            <a:p>
              <a:pPr indent="0" lvl="0" marL="0" rtl="0" algn="ctr">
                <a:spcBef>
                  <a:spcPts val="0"/>
                </a:spcBef>
                <a:spcAft>
                  <a:spcPts val="0"/>
                </a:spcAft>
                <a:buNone/>
              </a:pPr>
              <a:r>
                <a:rPr b="1" lang="en-GB" sz="1739">
                  <a:solidFill>
                    <a:schemeClr val="dk1"/>
                  </a:solidFill>
                </a:rPr>
                <a:t>RM6309 MCF4</a:t>
              </a:r>
              <a:endParaRPr b="1" sz="1739">
                <a:solidFill>
                  <a:schemeClr val="dk1"/>
                </a:solidFill>
              </a:endParaRPr>
            </a:p>
          </p:txBody>
        </p:sp>
        <p:sp>
          <p:nvSpPr>
            <p:cNvPr id="607" name="Google Shape;607;p82"/>
            <p:cNvSpPr/>
            <p:nvPr/>
          </p:nvSpPr>
          <p:spPr>
            <a:xfrm>
              <a:off x="7179711" y="1909995"/>
              <a:ext cx="1603500" cy="1484100"/>
            </a:xfrm>
            <a:prstGeom prst="ellipse">
              <a:avLst/>
            </a:prstGeom>
            <a:solidFill>
              <a:srgbClr val="B4CCFF"/>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t/>
              </a:r>
              <a:endParaRPr sz="1679"/>
            </a:p>
          </p:txBody>
        </p:sp>
        <p:sp>
          <p:nvSpPr>
            <p:cNvPr id="608" name="Google Shape;608;p82"/>
            <p:cNvSpPr txBox="1"/>
            <p:nvPr/>
          </p:nvSpPr>
          <p:spPr>
            <a:xfrm>
              <a:off x="7270300" y="2387443"/>
              <a:ext cx="1422300" cy="529200"/>
            </a:xfrm>
            <a:prstGeom prst="rect">
              <a:avLst/>
            </a:prstGeom>
            <a:noFill/>
            <a:ln>
              <a:noFill/>
            </a:ln>
          </p:spPr>
          <p:txBody>
            <a:bodyPr anchorCtr="0" anchor="ctr" bIns="109700" lIns="109700" spcFirstLastPara="1" rIns="109700" wrap="square" tIns="109700">
              <a:noAutofit/>
            </a:bodyPr>
            <a:lstStyle/>
            <a:p>
              <a:pPr indent="0" lvl="0" marL="0" rtl="0" algn="ctr">
                <a:spcBef>
                  <a:spcPts val="0"/>
                </a:spcBef>
                <a:spcAft>
                  <a:spcPts val="0"/>
                </a:spcAft>
                <a:buClr>
                  <a:schemeClr val="dk1"/>
                </a:buClr>
                <a:buSzPts val="1320"/>
                <a:buFont typeface="Arial"/>
                <a:buNone/>
              </a:pPr>
              <a:r>
                <a:rPr b="1" lang="en-GB" sz="1700">
                  <a:solidFill>
                    <a:schemeClr val="dk1"/>
                  </a:solidFill>
                </a:rPr>
                <a:t>£1.</a:t>
              </a:r>
              <a:r>
                <a:rPr b="1" lang="en-GB" sz="1700">
                  <a:solidFill>
                    <a:schemeClr val="dk1"/>
                  </a:solidFill>
                </a:rPr>
                <a:t>7 </a:t>
              </a:r>
              <a:r>
                <a:rPr b="1" lang="en-GB" sz="1700">
                  <a:solidFill>
                    <a:schemeClr val="dk1"/>
                  </a:solidFill>
                </a:rPr>
                <a:t>billion</a:t>
              </a:r>
              <a:endParaRPr b="1" sz="1700">
                <a:solidFill>
                  <a:schemeClr val="dk1"/>
                </a:solidFill>
              </a:endParaRPr>
            </a:p>
            <a:p>
              <a:pPr indent="0" lvl="0" marL="0" rtl="0" algn="ctr">
                <a:spcBef>
                  <a:spcPts val="0"/>
                </a:spcBef>
                <a:spcAft>
                  <a:spcPts val="0"/>
                </a:spcAft>
                <a:buClr>
                  <a:schemeClr val="dk1"/>
                </a:buClr>
                <a:buSzPts val="1320"/>
                <a:buFont typeface="Arial"/>
                <a:buNone/>
              </a:pPr>
              <a:r>
                <a:rPr b="1" lang="en-GB" sz="1700">
                  <a:solidFill>
                    <a:schemeClr val="dk1"/>
                  </a:solidFill>
                </a:rPr>
                <a:t>OJEU value</a:t>
              </a:r>
              <a:endParaRPr sz="1700">
                <a:solidFill>
                  <a:schemeClr val="dk1"/>
                </a:solidFill>
              </a:endParaRPr>
            </a:p>
          </p:txBody>
        </p:sp>
        <p:sp>
          <p:nvSpPr>
            <p:cNvPr id="609" name="Google Shape;609;p82"/>
            <p:cNvSpPr/>
            <p:nvPr/>
          </p:nvSpPr>
          <p:spPr>
            <a:xfrm>
              <a:off x="7154969" y="3564021"/>
              <a:ext cx="1618500" cy="808800"/>
            </a:xfrm>
            <a:prstGeom prst="roundRect">
              <a:avLst>
                <a:gd fmla="val 16667" name="adj"/>
              </a:avLst>
            </a:prstGeom>
            <a:solidFill>
              <a:srgbClr val="D2E0FF"/>
            </a:solidFill>
            <a:ln>
              <a:noFill/>
            </a:ln>
          </p:spPr>
          <p:txBody>
            <a:bodyPr anchorCtr="0" anchor="ctr" bIns="109700" lIns="109700" spcFirstLastPara="1" rIns="109700" wrap="square" tIns="109700">
              <a:noAutofit/>
            </a:bodyPr>
            <a:lstStyle/>
            <a:p>
              <a:pPr indent="0" lvl="0" marL="0" rtl="0" algn="ctr">
                <a:spcBef>
                  <a:spcPts val="0"/>
                </a:spcBef>
                <a:spcAft>
                  <a:spcPts val="0"/>
                </a:spcAft>
                <a:buClr>
                  <a:schemeClr val="dk1"/>
                </a:buClr>
                <a:buSzPts val="1320"/>
                <a:buFont typeface="Arial"/>
                <a:buNone/>
              </a:pPr>
              <a:r>
                <a:rPr b="1" lang="en-GB" sz="1700">
                  <a:solidFill>
                    <a:schemeClr val="dk1"/>
                  </a:solidFill>
                </a:rPr>
                <a:t>TBC</a:t>
              </a:r>
              <a:endParaRPr b="1" sz="1700">
                <a:solidFill>
                  <a:schemeClr val="dk1"/>
                </a:solidFill>
              </a:endParaRPr>
            </a:p>
          </p:txBody>
        </p:sp>
      </p:grpSp>
      <p:sp>
        <p:nvSpPr>
          <p:cNvPr id="610" name="Google Shape;610;p82"/>
          <p:cNvSpPr txBox="1"/>
          <p:nvPr>
            <p:ph idx="2" type="ctrTitle"/>
          </p:nvPr>
        </p:nvSpPr>
        <p:spPr>
          <a:xfrm>
            <a:off x="3338424" y="332775"/>
            <a:ext cx="4241400" cy="632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100"/>
              <a:t>Management consultancy spend</a:t>
            </a:r>
            <a:endParaRPr sz="2100"/>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3"/>
          <p:cNvSpPr txBox="1"/>
          <p:nvPr>
            <p:ph idx="2" type="ctrTitle"/>
          </p:nvPr>
        </p:nvSpPr>
        <p:spPr>
          <a:xfrm>
            <a:off x="978888" y="461056"/>
            <a:ext cx="7186200" cy="399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t>MCF3 spend by lot to date</a:t>
            </a:r>
            <a:endParaRPr/>
          </a:p>
          <a:p>
            <a:pPr indent="0" lvl="0" marL="0" rtl="0" algn="ctr">
              <a:spcBef>
                <a:spcPts val="0"/>
              </a:spcBef>
              <a:spcAft>
                <a:spcPts val="0"/>
              </a:spcAft>
              <a:buNone/>
            </a:pPr>
            <a:r>
              <a:t/>
            </a:r>
            <a:endParaRPr/>
          </a:p>
        </p:txBody>
      </p:sp>
      <p:pic>
        <p:nvPicPr>
          <p:cNvPr id="616" name="Google Shape;616;p83" title="Chart"/>
          <p:cNvPicPr preferRelativeResize="0"/>
          <p:nvPr/>
        </p:nvPicPr>
        <p:blipFill>
          <a:blip r:embed="rId3">
            <a:alphaModFix/>
          </a:blip>
          <a:stretch>
            <a:fillRect/>
          </a:stretch>
        </p:blipFill>
        <p:spPr>
          <a:xfrm>
            <a:off x="920338" y="860350"/>
            <a:ext cx="7303327" cy="4439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4"/>
          <p:cNvSpPr txBox="1"/>
          <p:nvPr>
            <p:ph idx="2" type="ctrTitle"/>
          </p:nvPr>
        </p:nvSpPr>
        <p:spPr>
          <a:xfrm>
            <a:off x="978888" y="414156"/>
            <a:ext cx="7186200" cy="399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200"/>
              <a:t>MCF3 sector split to date</a:t>
            </a:r>
            <a:endParaRPr sz="2200"/>
          </a:p>
          <a:p>
            <a:pPr indent="0" lvl="0" marL="0" rtl="0" algn="l">
              <a:spcBef>
                <a:spcPts val="0"/>
              </a:spcBef>
              <a:spcAft>
                <a:spcPts val="0"/>
              </a:spcAft>
              <a:buNone/>
            </a:pPr>
            <a:r>
              <a:t/>
            </a:r>
            <a:endParaRPr/>
          </a:p>
        </p:txBody>
      </p:sp>
      <p:pic>
        <p:nvPicPr>
          <p:cNvPr id="622" name="Google Shape;622;p84" title="Chart"/>
          <p:cNvPicPr preferRelativeResize="0"/>
          <p:nvPr/>
        </p:nvPicPr>
        <p:blipFill>
          <a:blip r:embed="rId3">
            <a:alphaModFix/>
          </a:blip>
          <a:stretch>
            <a:fillRect/>
          </a:stretch>
        </p:blipFill>
        <p:spPr>
          <a:xfrm>
            <a:off x="1327775" y="1134506"/>
            <a:ext cx="6488453" cy="40089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85"/>
          <p:cNvSpPr txBox="1"/>
          <p:nvPr>
            <p:ph type="ctrTitle"/>
          </p:nvPr>
        </p:nvSpPr>
        <p:spPr>
          <a:xfrm>
            <a:off x="184950" y="1040100"/>
            <a:ext cx="2608200" cy="3700500"/>
          </a:xfrm>
          <a:prstGeom prst="rect">
            <a:avLst/>
          </a:prstGeom>
        </p:spPr>
        <p:txBody>
          <a:bodyPr anchorCtr="0" anchor="t" bIns="0" lIns="0" spcFirstLastPara="1" rIns="0" wrap="square" tIns="0">
            <a:noAutofit/>
          </a:bodyPr>
          <a:lstStyle/>
          <a:p>
            <a:pPr indent="0" lvl="0" marL="0" rtl="0" algn="l">
              <a:lnSpc>
                <a:spcPct val="115000"/>
              </a:lnSpc>
              <a:spcBef>
                <a:spcPts val="800"/>
              </a:spcBef>
              <a:spcAft>
                <a:spcPts val="0"/>
              </a:spcAft>
              <a:buNone/>
            </a:pPr>
            <a:r>
              <a:rPr lang="en-GB" sz="1300"/>
              <a:t>MCF3 has contracts spanning all sectors.</a:t>
            </a:r>
            <a:endParaRPr sz="1300"/>
          </a:p>
          <a:p>
            <a:pPr indent="0" lvl="0" marL="0" rtl="0" algn="l">
              <a:lnSpc>
                <a:spcPct val="115000"/>
              </a:lnSpc>
              <a:spcBef>
                <a:spcPts val="1000"/>
              </a:spcBef>
              <a:spcAft>
                <a:spcPts val="0"/>
              </a:spcAft>
              <a:buNone/>
            </a:pPr>
            <a:r>
              <a:rPr lang="en-GB" sz="1300"/>
              <a:t>Devolved administrations includes government organisations in Scotland, Wales and Northern Ireland.</a:t>
            </a:r>
            <a:endParaRPr sz="1300"/>
          </a:p>
          <a:p>
            <a:pPr indent="0" lvl="0" marL="0" rtl="0" algn="l">
              <a:lnSpc>
                <a:spcPct val="115000"/>
              </a:lnSpc>
              <a:spcBef>
                <a:spcPts val="1000"/>
              </a:spcBef>
              <a:spcAft>
                <a:spcPts val="0"/>
              </a:spcAft>
              <a:buNone/>
            </a:pPr>
            <a:r>
              <a:rPr lang="en-GB" sz="1300"/>
              <a:t>The education sector includes schools, universities and colleges.</a:t>
            </a:r>
            <a:endParaRPr sz="1300"/>
          </a:p>
          <a:p>
            <a:pPr indent="0" lvl="0" marL="0" rtl="0" algn="l">
              <a:lnSpc>
                <a:spcPct val="115000"/>
              </a:lnSpc>
              <a:spcBef>
                <a:spcPts val="1000"/>
              </a:spcBef>
              <a:spcAft>
                <a:spcPts val="0"/>
              </a:spcAft>
              <a:buNone/>
            </a:pPr>
            <a:r>
              <a:rPr lang="en-GB" sz="1300"/>
              <a:t>Other w</a:t>
            </a:r>
            <a:r>
              <a:rPr lang="en-GB" sz="1300"/>
              <a:t>ider public sector covers non-central government organisations that are not categorised within any of the called out sectors including charities and housing associations </a:t>
            </a:r>
            <a:endParaRPr sz="1300"/>
          </a:p>
          <a:p>
            <a:pPr indent="0" lvl="0" marL="0" rtl="0" algn="l">
              <a:spcBef>
                <a:spcPts val="1000"/>
              </a:spcBef>
              <a:spcAft>
                <a:spcPts val="0"/>
              </a:spcAft>
              <a:buNone/>
            </a:pPr>
            <a:r>
              <a:t/>
            </a:r>
            <a:endParaRPr/>
          </a:p>
        </p:txBody>
      </p:sp>
      <p:sp>
        <p:nvSpPr>
          <p:cNvPr id="628" name="Google Shape;628;p85"/>
          <p:cNvSpPr txBox="1"/>
          <p:nvPr>
            <p:ph idx="2" type="ctrTitle"/>
          </p:nvPr>
        </p:nvSpPr>
        <p:spPr>
          <a:xfrm>
            <a:off x="184955" y="471004"/>
            <a:ext cx="2450400" cy="569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100"/>
              <a:t>Wider Public sector spend</a:t>
            </a:r>
            <a:endParaRPr sz="2100"/>
          </a:p>
          <a:p>
            <a:pPr indent="0" lvl="0" marL="0" rtl="0" algn="l">
              <a:spcBef>
                <a:spcPts val="0"/>
              </a:spcBef>
              <a:spcAft>
                <a:spcPts val="0"/>
              </a:spcAft>
              <a:buNone/>
            </a:pPr>
            <a:r>
              <a:t/>
            </a:r>
            <a:endParaRPr/>
          </a:p>
        </p:txBody>
      </p:sp>
      <p:pic>
        <p:nvPicPr>
          <p:cNvPr id="629" name="Google Shape;629;p85" title="Chart"/>
          <p:cNvPicPr preferRelativeResize="0"/>
          <p:nvPr/>
        </p:nvPicPr>
        <p:blipFill>
          <a:blip r:embed="rId3">
            <a:alphaModFix/>
          </a:blip>
          <a:stretch>
            <a:fillRect/>
          </a:stretch>
        </p:blipFill>
        <p:spPr>
          <a:xfrm>
            <a:off x="2719875" y="560684"/>
            <a:ext cx="6504075" cy="40221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6"/>
          <p:cNvSpPr txBox="1"/>
          <p:nvPr>
            <p:ph idx="2" type="ctrTitle"/>
          </p:nvPr>
        </p:nvSpPr>
        <p:spPr>
          <a:xfrm>
            <a:off x="978888" y="419331"/>
            <a:ext cx="7186200" cy="399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t>MCF3 - SME overview</a:t>
            </a:r>
            <a:endParaRPr/>
          </a:p>
          <a:p>
            <a:pPr indent="0" lvl="0" marL="0" rtl="0" algn="l">
              <a:spcBef>
                <a:spcPts val="0"/>
              </a:spcBef>
              <a:spcAft>
                <a:spcPts val="0"/>
              </a:spcAft>
              <a:buNone/>
            </a:pPr>
            <a:r>
              <a:t/>
            </a:r>
            <a:endParaRPr sz="2800"/>
          </a:p>
        </p:txBody>
      </p:sp>
      <p:sp>
        <p:nvSpPr>
          <p:cNvPr id="635" name="Google Shape;635;p86"/>
          <p:cNvSpPr/>
          <p:nvPr/>
        </p:nvSpPr>
        <p:spPr>
          <a:xfrm>
            <a:off x="1132681" y="2956886"/>
            <a:ext cx="940500" cy="9363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36" name="Google Shape;636;p86"/>
          <p:cNvSpPr txBox="1"/>
          <p:nvPr/>
        </p:nvSpPr>
        <p:spPr>
          <a:xfrm>
            <a:off x="1243113" y="3023688"/>
            <a:ext cx="7140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18</a:t>
            </a:r>
            <a:endParaRPr sz="1600">
              <a:solidFill>
                <a:schemeClr val="dk1"/>
              </a:solidFill>
              <a:latin typeface="Source Sans Pro"/>
              <a:ea typeface="Source Sans Pro"/>
              <a:cs typeface="Source Sans Pro"/>
              <a:sym typeface="Source Sans Pro"/>
            </a:endParaRPr>
          </a:p>
        </p:txBody>
      </p:sp>
      <p:grpSp>
        <p:nvGrpSpPr>
          <p:cNvPr id="637" name="Google Shape;637;p86"/>
          <p:cNvGrpSpPr/>
          <p:nvPr/>
        </p:nvGrpSpPr>
        <p:grpSpPr>
          <a:xfrm>
            <a:off x="1282371" y="3240420"/>
            <a:ext cx="641144" cy="638290"/>
            <a:chOff x="3474050" y="1986200"/>
            <a:chExt cx="2195700" cy="2195700"/>
          </a:xfrm>
        </p:grpSpPr>
        <p:sp>
          <p:nvSpPr>
            <p:cNvPr id="638" name="Google Shape;638;p86"/>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39" name="Google Shape;639;p86"/>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10</a:t>
              </a:r>
              <a:endParaRPr sz="1600">
                <a:solidFill>
                  <a:schemeClr val="dk1"/>
                </a:solidFill>
                <a:latin typeface="Source Sans Pro"/>
                <a:ea typeface="Source Sans Pro"/>
                <a:cs typeface="Source Sans Pro"/>
                <a:sym typeface="Source Sans Pro"/>
              </a:endParaRPr>
            </a:p>
          </p:txBody>
        </p:sp>
      </p:grpSp>
      <p:grpSp>
        <p:nvGrpSpPr>
          <p:cNvPr id="640" name="Google Shape;640;p86"/>
          <p:cNvGrpSpPr/>
          <p:nvPr/>
        </p:nvGrpSpPr>
        <p:grpSpPr>
          <a:xfrm>
            <a:off x="2694806" y="2956873"/>
            <a:ext cx="940561" cy="936199"/>
            <a:chOff x="2961500" y="961400"/>
            <a:chExt cx="3221100" cy="3220500"/>
          </a:xfrm>
        </p:grpSpPr>
        <p:sp>
          <p:nvSpPr>
            <p:cNvPr id="641" name="Google Shape;641;p86"/>
            <p:cNvSpPr/>
            <p:nvPr/>
          </p:nvSpPr>
          <p:spPr>
            <a:xfrm>
              <a:off x="296150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2" name="Google Shape;642;p86"/>
            <p:cNvSpPr txBox="1"/>
            <p:nvPr/>
          </p:nvSpPr>
          <p:spPr>
            <a:xfrm>
              <a:off x="378290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7</a:t>
              </a:r>
              <a:endParaRPr sz="1600">
                <a:solidFill>
                  <a:schemeClr val="dk1"/>
                </a:solidFill>
                <a:latin typeface="Source Sans Pro"/>
                <a:ea typeface="Source Sans Pro"/>
                <a:cs typeface="Source Sans Pro"/>
                <a:sym typeface="Source Sans Pro"/>
              </a:endParaRPr>
            </a:p>
          </p:txBody>
        </p:sp>
      </p:grpSp>
      <p:grpSp>
        <p:nvGrpSpPr>
          <p:cNvPr id="643" name="Google Shape;643;p86"/>
          <p:cNvGrpSpPr/>
          <p:nvPr/>
        </p:nvGrpSpPr>
        <p:grpSpPr>
          <a:xfrm>
            <a:off x="2844509" y="3245108"/>
            <a:ext cx="641144" cy="638290"/>
            <a:chOff x="3474050" y="1986200"/>
            <a:chExt cx="2195700" cy="2195700"/>
          </a:xfrm>
        </p:grpSpPr>
        <p:sp>
          <p:nvSpPr>
            <p:cNvPr id="644" name="Google Shape;644;p86"/>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5" name="Google Shape;645;p86"/>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a:t>
              </a:r>
              <a:endParaRPr sz="1600">
                <a:solidFill>
                  <a:schemeClr val="dk1"/>
                </a:solidFill>
                <a:latin typeface="Source Sans Pro"/>
                <a:ea typeface="Source Sans Pro"/>
                <a:cs typeface="Source Sans Pro"/>
                <a:sym typeface="Source Sans Pro"/>
              </a:endParaRPr>
            </a:p>
          </p:txBody>
        </p:sp>
      </p:grpSp>
      <p:grpSp>
        <p:nvGrpSpPr>
          <p:cNvPr id="646" name="Google Shape;646;p86"/>
          <p:cNvGrpSpPr/>
          <p:nvPr/>
        </p:nvGrpSpPr>
        <p:grpSpPr>
          <a:xfrm>
            <a:off x="4409306" y="2942511"/>
            <a:ext cx="940561" cy="936199"/>
            <a:chOff x="2961500" y="961400"/>
            <a:chExt cx="3221100" cy="3220500"/>
          </a:xfrm>
        </p:grpSpPr>
        <p:sp>
          <p:nvSpPr>
            <p:cNvPr id="647" name="Google Shape;647;p86"/>
            <p:cNvSpPr/>
            <p:nvPr/>
          </p:nvSpPr>
          <p:spPr>
            <a:xfrm>
              <a:off x="296150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8" name="Google Shape;648;p86"/>
            <p:cNvSpPr txBox="1"/>
            <p:nvPr/>
          </p:nvSpPr>
          <p:spPr>
            <a:xfrm>
              <a:off x="378290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5</a:t>
              </a:r>
              <a:endParaRPr sz="1600">
                <a:solidFill>
                  <a:schemeClr val="dk1"/>
                </a:solidFill>
                <a:latin typeface="Source Sans Pro"/>
                <a:ea typeface="Source Sans Pro"/>
                <a:cs typeface="Source Sans Pro"/>
                <a:sym typeface="Source Sans Pro"/>
              </a:endParaRPr>
            </a:p>
          </p:txBody>
        </p:sp>
      </p:grpSp>
      <p:grpSp>
        <p:nvGrpSpPr>
          <p:cNvPr id="649" name="Google Shape;649;p86"/>
          <p:cNvGrpSpPr/>
          <p:nvPr/>
        </p:nvGrpSpPr>
        <p:grpSpPr>
          <a:xfrm>
            <a:off x="4558971" y="3240420"/>
            <a:ext cx="641144" cy="638290"/>
            <a:chOff x="3474050" y="1986200"/>
            <a:chExt cx="2195700" cy="2195700"/>
          </a:xfrm>
        </p:grpSpPr>
        <p:sp>
          <p:nvSpPr>
            <p:cNvPr id="650" name="Google Shape;650;p86"/>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51" name="Google Shape;651;p86"/>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2</a:t>
              </a:r>
              <a:endParaRPr sz="1600">
                <a:solidFill>
                  <a:schemeClr val="dk1"/>
                </a:solidFill>
                <a:latin typeface="Source Sans Pro"/>
                <a:ea typeface="Source Sans Pro"/>
                <a:cs typeface="Source Sans Pro"/>
                <a:sym typeface="Source Sans Pro"/>
              </a:endParaRPr>
            </a:p>
          </p:txBody>
        </p:sp>
      </p:grpSp>
      <p:sp>
        <p:nvSpPr>
          <p:cNvPr id="652" name="Google Shape;652;p86"/>
          <p:cNvSpPr txBox="1"/>
          <p:nvPr/>
        </p:nvSpPr>
        <p:spPr>
          <a:xfrm>
            <a:off x="709525" y="3872250"/>
            <a:ext cx="16932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 </a:t>
            </a:r>
            <a:r>
              <a:rPr lang="en-GB" sz="1200">
                <a:solidFill>
                  <a:schemeClr val="dk1"/>
                </a:solidFill>
              </a:rPr>
              <a:t>Health, social care  and community</a:t>
            </a:r>
            <a:endParaRPr sz="1200"/>
          </a:p>
        </p:txBody>
      </p:sp>
      <p:sp>
        <p:nvSpPr>
          <p:cNvPr id="653" name="Google Shape;653;p86"/>
          <p:cNvSpPr txBox="1"/>
          <p:nvPr/>
        </p:nvSpPr>
        <p:spPr>
          <a:xfrm>
            <a:off x="2257425" y="3872250"/>
            <a:ext cx="18153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rPr>
              <a:t>Infrastructure</a:t>
            </a:r>
            <a:endParaRPr sz="1200">
              <a:solidFill>
                <a:schemeClr val="dk1"/>
              </a:solidFill>
            </a:endParaRPr>
          </a:p>
          <a:p>
            <a:pPr indent="0" lvl="0" marL="0" rtl="0" algn="ctr">
              <a:spcBef>
                <a:spcPts val="0"/>
              </a:spcBef>
              <a:spcAft>
                <a:spcPts val="0"/>
              </a:spcAft>
              <a:buNone/>
            </a:pPr>
            <a:r>
              <a:rPr lang="en-GB" sz="1200">
                <a:solidFill>
                  <a:schemeClr val="dk1"/>
                </a:solidFill>
              </a:rPr>
              <a:t> including transport </a:t>
            </a:r>
            <a:endParaRPr sz="1200"/>
          </a:p>
        </p:txBody>
      </p:sp>
      <p:sp>
        <p:nvSpPr>
          <p:cNvPr id="654" name="Google Shape;654;p86"/>
          <p:cNvSpPr txBox="1"/>
          <p:nvPr/>
        </p:nvSpPr>
        <p:spPr>
          <a:xfrm>
            <a:off x="3885816" y="3872250"/>
            <a:ext cx="22167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rPr>
              <a:t>Environmental sustainability </a:t>
            </a:r>
            <a:endParaRPr sz="1200">
              <a:solidFill>
                <a:schemeClr val="dk1"/>
              </a:solidFill>
            </a:endParaRPr>
          </a:p>
          <a:p>
            <a:pPr indent="0" lvl="0" marL="0" rtl="0" algn="ctr">
              <a:spcBef>
                <a:spcPts val="0"/>
              </a:spcBef>
              <a:spcAft>
                <a:spcPts val="0"/>
              </a:spcAft>
              <a:buNone/>
            </a:pPr>
            <a:r>
              <a:rPr lang="en-GB" sz="1200">
                <a:solidFill>
                  <a:schemeClr val="dk1"/>
                </a:solidFill>
              </a:rPr>
              <a:t>and socio-economic development</a:t>
            </a:r>
            <a:endParaRPr sz="1200"/>
          </a:p>
        </p:txBody>
      </p:sp>
      <p:grpSp>
        <p:nvGrpSpPr>
          <p:cNvPr id="655" name="Google Shape;655;p86"/>
          <p:cNvGrpSpPr/>
          <p:nvPr/>
        </p:nvGrpSpPr>
        <p:grpSpPr>
          <a:xfrm>
            <a:off x="5889681" y="2794773"/>
            <a:ext cx="940561" cy="936199"/>
            <a:chOff x="2961500" y="961400"/>
            <a:chExt cx="3221100" cy="3220500"/>
          </a:xfrm>
        </p:grpSpPr>
        <p:sp>
          <p:nvSpPr>
            <p:cNvPr id="656" name="Google Shape;656;p86"/>
            <p:cNvSpPr/>
            <p:nvPr/>
          </p:nvSpPr>
          <p:spPr>
            <a:xfrm>
              <a:off x="296150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57" name="Google Shape;657;p86"/>
            <p:cNvSpPr txBox="1"/>
            <p:nvPr/>
          </p:nvSpPr>
          <p:spPr>
            <a:xfrm>
              <a:off x="378290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FFFFFF"/>
                </a:solidFill>
                <a:latin typeface="Source Sans Pro"/>
                <a:ea typeface="Source Sans Pro"/>
                <a:cs typeface="Source Sans Pro"/>
                <a:sym typeface="Source Sans Pro"/>
              </a:endParaRPr>
            </a:p>
          </p:txBody>
        </p:sp>
      </p:grpSp>
      <p:grpSp>
        <p:nvGrpSpPr>
          <p:cNvPr id="658" name="Google Shape;658;p86"/>
          <p:cNvGrpSpPr/>
          <p:nvPr/>
        </p:nvGrpSpPr>
        <p:grpSpPr>
          <a:xfrm>
            <a:off x="6039346" y="3208988"/>
            <a:ext cx="641144" cy="638290"/>
            <a:chOff x="3474050" y="1986200"/>
            <a:chExt cx="2195700" cy="2195700"/>
          </a:xfrm>
        </p:grpSpPr>
        <p:sp>
          <p:nvSpPr>
            <p:cNvPr id="659" name="Google Shape;659;p86"/>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60" name="Google Shape;660;p86"/>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FFFFFF"/>
                </a:solidFill>
                <a:latin typeface="Source Sans Pro"/>
                <a:ea typeface="Source Sans Pro"/>
                <a:cs typeface="Source Sans Pro"/>
                <a:sym typeface="Source Sans Pro"/>
              </a:endParaRPr>
            </a:p>
          </p:txBody>
        </p:sp>
      </p:grpSp>
      <p:sp>
        <p:nvSpPr>
          <p:cNvPr id="661" name="Google Shape;661;p86"/>
          <p:cNvSpPr/>
          <p:nvPr/>
        </p:nvSpPr>
        <p:spPr>
          <a:xfrm>
            <a:off x="6789425" y="3023700"/>
            <a:ext cx="1458000" cy="358500"/>
          </a:xfrm>
          <a:prstGeom prst="leftArrowCallout">
            <a:avLst>
              <a:gd fmla="val 25000" name="adj1"/>
              <a:gd fmla="val 25000" name="adj2"/>
              <a:gd fmla="val 25000" name="adj3"/>
              <a:gd fmla="val 64977" name="adj4"/>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SMEs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per lot</a:t>
            </a:r>
            <a:endParaRPr sz="1200">
              <a:solidFill>
                <a:schemeClr val="dk1"/>
              </a:solidFill>
              <a:latin typeface="Source Sans Pro"/>
              <a:ea typeface="Source Sans Pro"/>
              <a:cs typeface="Source Sans Pro"/>
              <a:sym typeface="Source Sans Pro"/>
            </a:endParaRPr>
          </a:p>
        </p:txBody>
      </p:sp>
      <p:sp>
        <p:nvSpPr>
          <p:cNvPr id="662" name="Google Shape;662;p86"/>
          <p:cNvSpPr/>
          <p:nvPr/>
        </p:nvSpPr>
        <p:spPr>
          <a:xfrm>
            <a:off x="6734975" y="3424550"/>
            <a:ext cx="1504500" cy="358500"/>
          </a:xfrm>
          <a:prstGeom prst="leftArrowCallout">
            <a:avLst>
              <a:gd fmla="val 25000" name="adj1"/>
              <a:gd fmla="val 25000" name="adj2"/>
              <a:gd fmla="val 25000" name="adj3"/>
              <a:gd fmla="val 64977" name="adj4"/>
            </a:avLst>
          </a:prstGeom>
          <a:solidFill>
            <a:srgbClr val="E4E9B4"/>
          </a:solidFill>
          <a:ln cap="flat" cmpd="sng" w="9525">
            <a:solidFill>
              <a:srgbClr val="E4E9B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SMEs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with spend</a:t>
            </a:r>
            <a:endParaRPr sz="1200">
              <a:solidFill>
                <a:schemeClr val="dk1"/>
              </a:solidFill>
              <a:latin typeface="Source Sans Pro"/>
              <a:ea typeface="Source Sans Pro"/>
              <a:cs typeface="Source Sans Pro"/>
              <a:sym typeface="Source Sans Pro"/>
            </a:endParaRPr>
          </a:p>
        </p:txBody>
      </p:sp>
      <p:sp>
        <p:nvSpPr>
          <p:cNvPr id="663" name="Google Shape;663;p86"/>
          <p:cNvSpPr/>
          <p:nvPr/>
        </p:nvSpPr>
        <p:spPr>
          <a:xfrm>
            <a:off x="3510242" y="1568545"/>
            <a:ext cx="656400" cy="638400"/>
          </a:xfrm>
          <a:prstGeom prst="ellipse">
            <a:avLst/>
          </a:prstGeom>
          <a:solidFill>
            <a:srgbClr val="57BA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Source Sans Pro"/>
                <a:ea typeface="Source Sans Pro"/>
                <a:cs typeface="Source Sans Pro"/>
                <a:sym typeface="Source Sans Pro"/>
              </a:rPr>
              <a:t>3</a:t>
            </a:r>
            <a:endParaRPr b="1">
              <a:solidFill>
                <a:schemeClr val="lt1"/>
              </a:solidFill>
              <a:latin typeface="Source Sans Pro"/>
              <a:ea typeface="Source Sans Pro"/>
              <a:cs typeface="Source Sans Pro"/>
              <a:sym typeface="Source Sans Pro"/>
            </a:endParaRPr>
          </a:p>
        </p:txBody>
      </p:sp>
      <p:sp>
        <p:nvSpPr>
          <p:cNvPr id="664" name="Google Shape;664;p86"/>
          <p:cNvSpPr txBox="1"/>
          <p:nvPr/>
        </p:nvSpPr>
        <p:spPr>
          <a:xfrm>
            <a:off x="3631327" y="1340273"/>
            <a:ext cx="4716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Source Sans Pro"/>
                <a:ea typeface="Source Sans Pro"/>
                <a:cs typeface="Source Sans Pro"/>
                <a:sym typeface="Source Sans Pro"/>
              </a:rPr>
              <a:t>5</a:t>
            </a:r>
            <a:endParaRPr sz="1600">
              <a:solidFill>
                <a:srgbClr val="FFFFFF"/>
              </a:solidFill>
              <a:latin typeface="Source Sans Pro"/>
              <a:ea typeface="Source Sans Pro"/>
              <a:cs typeface="Source Sans Pro"/>
              <a:sym typeface="Source Sans Pro"/>
            </a:endParaRPr>
          </a:p>
        </p:txBody>
      </p:sp>
      <p:grpSp>
        <p:nvGrpSpPr>
          <p:cNvPr id="665" name="Google Shape;665;p86"/>
          <p:cNvGrpSpPr/>
          <p:nvPr/>
        </p:nvGrpSpPr>
        <p:grpSpPr>
          <a:xfrm>
            <a:off x="556329" y="1270636"/>
            <a:ext cx="962787" cy="936199"/>
            <a:chOff x="3471385" y="961400"/>
            <a:chExt cx="3221100" cy="3220500"/>
          </a:xfrm>
        </p:grpSpPr>
        <p:sp>
          <p:nvSpPr>
            <p:cNvPr id="666" name="Google Shape;666;p86"/>
            <p:cNvSpPr/>
            <p:nvPr/>
          </p:nvSpPr>
          <p:spPr>
            <a:xfrm>
              <a:off x="3471385"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67" name="Google Shape;667;p86"/>
            <p:cNvSpPr txBox="1"/>
            <p:nvPr/>
          </p:nvSpPr>
          <p:spPr>
            <a:xfrm>
              <a:off x="4292785"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49</a:t>
              </a:r>
              <a:endParaRPr sz="1600">
                <a:solidFill>
                  <a:schemeClr val="dk1"/>
                </a:solidFill>
                <a:latin typeface="Source Sans Pro"/>
                <a:ea typeface="Source Sans Pro"/>
                <a:cs typeface="Source Sans Pro"/>
                <a:sym typeface="Source Sans Pro"/>
              </a:endParaRPr>
            </a:p>
          </p:txBody>
        </p:sp>
      </p:grpSp>
      <p:grpSp>
        <p:nvGrpSpPr>
          <p:cNvPr id="668" name="Google Shape;668;p86"/>
          <p:cNvGrpSpPr/>
          <p:nvPr/>
        </p:nvGrpSpPr>
        <p:grpSpPr>
          <a:xfrm>
            <a:off x="709530" y="1568545"/>
            <a:ext cx="656295" cy="638290"/>
            <a:chOff x="3983935" y="1986200"/>
            <a:chExt cx="2195700" cy="2195700"/>
          </a:xfrm>
        </p:grpSpPr>
        <p:sp>
          <p:nvSpPr>
            <p:cNvPr id="669" name="Google Shape;669;p86"/>
            <p:cNvSpPr/>
            <p:nvPr/>
          </p:nvSpPr>
          <p:spPr>
            <a:xfrm>
              <a:off x="3983935"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0" name="Google Shape;670;p86"/>
            <p:cNvSpPr txBox="1"/>
            <p:nvPr/>
          </p:nvSpPr>
          <p:spPr>
            <a:xfrm>
              <a:off x="4343159"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32</a:t>
              </a:r>
              <a:endParaRPr sz="1600">
                <a:solidFill>
                  <a:schemeClr val="dk1"/>
                </a:solidFill>
                <a:latin typeface="Source Sans Pro"/>
                <a:ea typeface="Source Sans Pro"/>
                <a:cs typeface="Source Sans Pro"/>
                <a:sym typeface="Source Sans Pro"/>
              </a:endParaRPr>
            </a:p>
          </p:txBody>
        </p:sp>
      </p:grpSp>
      <p:grpSp>
        <p:nvGrpSpPr>
          <p:cNvPr id="671" name="Google Shape;671;p86"/>
          <p:cNvGrpSpPr/>
          <p:nvPr/>
        </p:nvGrpSpPr>
        <p:grpSpPr>
          <a:xfrm>
            <a:off x="1956707" y="1270636"/>
            <a:ext cx="962787" cy="936199"/>
            <a:chOff x="3981269" y="961400"/>
            <a:chExt cx="3221100" cy="3220500"/>
          </a:xfrm>
        </p:grpSpPr>
        <p:sp>
          <p:nvSpPr>
            <p:cNvPr id="672" name="Google Shape;672;p86"/>
            <p:cNvSpPr/>
            <p:nvPr/>
          </p:nvSpPr>
          <p:spPr>
            <a:xfrm>
              <a:off x="3981269"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3" name="Google Shape;673;p86"/>
            <p:cNvSpPr txBox="1"/>
            <p:nvPr/>
          </p:nvSpPr>
          <p:spPr>
            <a:xfrm>
              <a:off x="4802669"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8</a:t>
              </a:r>
              <a:endParaRPr sz="1600">
                <a:solidFill>
                  <a:schemeClr val="dk1"/>
                </a:solidFill>
                <a:latin typeface="Source Sans Pro"/>
                <a:ea typeface="Source Sans Pro"/>
                <a:cs typeface="Source Sans Pro"/>
                <a:sym typeface="Source Sans Pro"/>
              </a:endParaRPr>
            </a:p>
          </p:txBody>
        </p:sp>
      </p:grpSp>
      <p:grpSp>
        <p:nvGrpSpPr>
          <p:cNvPr id="674" name="Google Shape;674;p86"/>
          <p:cNvGrpSpPr/>
          <p:nvPr/>
        </p:nvGrpSpPr>
        <p:grpSpPr>
          <a:xfrm>
            <a:off x="4833664" y="1270636"/>
            <a:ext cx="962787" cy="936199"/>
            <a:chOff x="5255980" y="961400"/>
            <a:chExt cx="3221100" cy="3220500"/>
          </a:xfrm>
        </p:grpSpPr>
        <p:sp>
          <p:nvSpPr>
            <p:cNvPr id="675" name="Google Shape;675;p86"/>
            <p:cNvSpPr/>
            <p:nvPr/>
          </p:nvSpPr>
          <p:spPr>
            <a:xfrm>
              <a:off x="525598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6" name="Google Shape;676;p86"/>
            <p:cNvSpPr txBox="1"/>
            <p:nvPr/>
          </p:nvSpPr>
          <p:spPr>
            <a:xfrm>
              <a:off x="607738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5</a:t>
              </a:r>
              <a:endParaRPr sz="1600">
                <a:solidFill>
                  <a:schemeClr val="dk1"/>
                </a:solidFill>
                <a:latin typeface="Source Sans Pro"/>
                <a:ea typeface="Source Sans Pro"/>
                <a:cs typeface="Source Sans Pro"/>
                <a:sym typeface="Source Sans Pro"/>
              </a:endParaRPr>
            </a:p>
          </p:txBody>
        </p:sp>
      </p:grpSp>
      <p:grpSp>
        <p:nvGrpSpPr>
          <p:cNvPr id="677" name="Google Shape;677;p86"/>
          <p:cNvGrpSpPr/>
          <p:nvPr/>
        </p:nvGrpSpPr>
        <p:grpSpPr>
          <a:xfrm>
            <a:off x="4986866" y="1568545"/>
            <a:ext cx="656295" cy="638290"/>
            <a:chOff x="5768530" y="1986200"/>
            <a:chExt cx="2195700" cy="2195700"/>
          </a:xfrm>
        </p:grpSpPr>
        <p:sp>
          <p:nvSpPr>
            <p:cNvPr id="678" name="Google Shape;678;p86"/>
            <p:cNvSpPr/>
            <p:nvPr/>
          </p:nvSpPr>
          <p:spPr>
            <a:xfrm>
              <a:off x="576853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9" name="Google Shape;679;p86"/>
            <p:cNvSpPr txBox="1"/>
            <p:nvPr/>
          </p:nvSpPr>
          <p:spPr>
            <a:xfrm>
              <a:off x="612775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a:t>
              </a:r>
              <a:endParaRPr sz="1600">
                <a:solidFill>
                  <a:schemeClr val="dk1"/>
                </a:solidFill>
                <a:latin typeface="Source Sans Pro"/>
                <a:ea typeface="Source Sans Pro"/>
                <a:cs typeface="Source Sans Pro"/>
                <a:sym typeface="Source Sans Pro"/>
              </a:endParaRPr>
            </a:p>
          </p:txBody>
        </p:sp>
      </p:grpSp>
      <p:grpSp>
        <p:nvGrpSpPr>
          <p:cNvPr id="680" name="Google Shape;680;p86"/>
          <p:cNvGrpSpPr/>
          <p:nvPr/>
        </p:nvGrpSpPr>
        <p:grpSpPr>
          <a:xfrm>
            <a:off x="6234042" y="1270636"/>
            <a:ext cx="962787" cy="936199"/>
            <a:chOff x="5765865" y="961400"/>
            <a:chExt cx="3221100" cy="3220500"/>
          </a:xfrm>
        </p:grpSpPr>
        <p:sp>
          <p:nvSpPr>
            <p:cNvPr id="681" name="Google Shape;681;p86"/>
            <p:cNvSpPr/>
            <p:nvPr/>
          </p:nvSpPr>
          <p:spPr>
            <a:xfrm>
              <a:off x="5765865"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2" name="Google Shape;682;p86"/>
            <p:cNvSpPr txBox="1"/>
            <p:nvPr/>
          </p:nvSpPr>
          <p:spPr>
            <a:xfrm>
              <a:off x="6587265"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11</a:t>
              </a:r>
              <a:endParaRPr sz="1600">
                <a:solidFill>
                  <a:schemeClr val="dk1"/>
                </a:solidFill>
                <a:latin typeface="Source Sans Pro"/>
                <a:ea typeface="Source Sans Pro"/>
                <a:cs typeface="Source Sans Pro"/>
                <a:sym typeface="Source Sans Pro"/>
              </a:endParaRPr>
            </a:p>
          </p:txBody>
        </p:sp>
      </p:grpSp>
      <p:grpSp>
        <p:nvGrpSpPr>
          <p:cNvPr id="683" name="Google Shape;683;p86"/>
          <p:cNvGrpSpPr/>
          <p:nvPr/>
        </p:nvGrpSpPr>
        <p:grpSpPr>
          <a:xfrm>
            <a:off x="6387243" y="1568545"/>
            <a:ext cx="656295" cy="638290"/>
            <a:chOff x="6278415" y="1986200"/>
            <a:chExt cx="2195700" cy="2195700"/>
          </a:xfrm>
        </p:grpSpPr>
        <p:sp>
          <p:nvSpPr>
            <p:cNvPr id="684" name="Google Shape;684;p86"/>
            <p:cNvSpPr/>
            <p:nvPr/>
          </p:nvSpPr>
          <p:spPr>
            <a:xfrm>
              <a:off x="6278415"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5" name="Google Shape;685;p86"/>
            <p:cNvSpPr txBox="1"/>
            <p:nvPr/>
          </p:nvSpPr>
          <p:spPr>
            <a:xfrm>
              <a:off x="6637639"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7</a:t>
              </a:r>
              <a:endParaRPr sz="1600">
                <a:solidFill>
                  <a:schemeClr val="dk1"/>
                </a:solidFill>
                <a:latin typeface="Source Sans Pro"/>
                <a:ea typeface="Source Sans Pro"/>
                <a:cs typeface="Source Sans Pro"/>
                <a:sym typeface="Source Sans Pro"/>
              </a:endParaRPr>
            </a:p>
          </p:txBody>
        </p:sp>
      </p:grpSp>
      <p:grpSp>
        <p:nvGrpSpPr>
          <p:cNvPr id="686" name="Google Shape;686;p86"/>
          <p:cNvGrpSpPr/>
          <p:nvPr/>
        </p:nvGrpSpPr>
        <p:grpSpPr>
          <a:xfrm>
            <a:off x="7558217" y="1270636"/>
            <a:ext cx="962787" cy="936199"/>
            <a:chOff x="6020807" y="961400"/>
            <a:chExt cx="3221100" cy="3220500"/>
          </a:xfrm>
        </p:grpSpPr>
        <p:sp>
          <p:nvSpPr>
            <p:cNvPr id="687" name="Google Shape;687;p86"/>
            <p:cNvSpPr/>
            <p:nvPr/>
          </p:nvSpPr>
          <p:spPr>
            <a:xfrm>
              <a:off x="6020807"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8" name="Google Shape;688;p86"/>
            <p:cNvSpPr txBox="1"/>
            <p:nvPr/>
          </p:nvSpPr>
          <p:spPr>
            <a:xfrm>
              <a:off x="6842207"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13</a:t>
              </a:r>
              <a:endParaRPr sz="1600">
                <a:solidFill>
                  <a:schemeClr val="dk1"/>
                </a:solidFill>
                <a:latin typeface="Source Sans Pro"/>
                <a:ea typeface="Source Sans Pro"/>
                <a:cs typeface="Source Sans Pro"/>
                <a:sym typeface="Source Sans Pro"/>
              </a:endParaRPr>
            </a:p>
          </p:txBody>
        </p:sp>
      </p:grpSp>
      <p:grpSp>
        <p:nvGrpSpPr>
          <p:cNvPr id="689" name="Google Shape;689;p86"/>
          <p:cNvGrpSpPr/>
          <p:nvPr/>
        </p:nvGrpSpPr>
        <p:grpSpPr>
          <a:xfrm>
            <a:off x="7711419" y="1568545"/>
            <a:ext cx="656295" cy="638290"/>
            <a:chOff x="6533357" y="1986200"/>
            <a:chExt cx="2195700" cy="2195700"/>
          </a:xfrm>
        </p:grpSpPr>
        <p:sp>
          <p:nvSpPr>
            <p:cNvPr id="690" name="Google Shape;690;p86"/>
            <p:cNvSpPr/>
            <p:nvPr/>
          </p:nvSpPr>
          <p:spPr>
            <a:xfrm>
              <a:off x="6533357"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91" name="Google Shape;691;p86"/>
            <p:cNvSpPr txBox="1"/>
            <p:nvPr/>
          </p:nvSpPr>
          <p:spPr>
            <a:xfrm>
              <a:off x="6892581"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5</a:t>
              </a:r>
              <a:endParaRPr sz="1600">
                <a:solidFill>
                  <a:schemeClr val="dk1"/>
                </a:solidFill>
                <a:latin typeface="Source Sans Pro"/>
                <a:ea typeface="Source Sans Pro"/>
                <a:cs typeface="Source Sans Pro"/>
                <a:sym typeface="Source Sans Pro"/>
              </a:endParaRPr>
            </a:p>
          </p:txBody>
        </p:sp>
      </p:grpSp>
      <p:sp>
        <p:nvSpPr>
          <p:cNvPr id="692" name="Google Shape;692;p86"/>
          <p:cNvSpPr txBox="1"/>
          <p:nvPr/>
        </p:nvSpPr>
        <p:spPr>
          <a:xfrm>
            <a:off x="452663" y="2200375"/>
            <a:ext cx="11700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Business</a:t>
            </a:r>
            <a:endParaRPr sz="1200"/>
          </a:p>
        </p:txBody>
      </p:sp>
      <p:sp>
        <p:nvSpPr>
          <p:cNvPr id="693" name="Google Shape;693;p86"/>
          <p:cNvSpPr txBox="1"/>
          <p:nvPr/>
        </p:nvSpPr>
        <p:spPr>
          <a:xfrm>
            <a:off x="1928209" y="2200375"/>
            <a:ext cx="10557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Strategy and policy </a:t>
            </a:r>
            <a:endParaRPr sz="1200"/>
          </a:p>
        </p:txBody>
      </p:sp>
      <p:sp>
        <p:nvSpPr>
          <p:cNvPr id="694" name="Google Shape;694;p86"/>
          <p:cNvSpPr txBox="1"/>
          <p:nvPr/>
        </p:nvSpPr>
        <p:spPr>
          <a:xfrm>
            <a:off x="2812975" y="2182447"/>
            <a:ext cx="2075700" cy="1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C</a:t>
            </a:r>
            <a:r>
              <a:rPr lang="en-GB" sz="1200"/>
              <a:t>omplex and </a:t>
            </a:r>
            <a:endParaRPr sz="1200"/>
          </a:p>
          <a:p>
            <a:pPr indent="0" lvl="0" marL="0" rtl="0" algn="ctr">
              <a:spcBef>
                <a:spcPts val="0"/>
              </a:spcBef>
              <a:spcAft>
                <a:spcPts val="0"/>
              </a:spcAft>
              <a:buNone/>
            </a:pPr>
            <a:r>
              <a:rPr lang="en-GB" sz="1200"/>
              <a:t>transformation</a:t>
            </a:r>
            <a:endParaRPr sz="1200"/>
          </a:p>
        </p:txBody>
      </p:sp>
      <p:sp>
        <p:nvSpPr>
          <p:cNvPr id="695" name="Google Shape;695;p86"/>
          <p:cNvSpPr txBox="1"/>
          <p:nvPr/>
        </p:nvSpPr>
        <p:spPr>
          <a:xfrm>
            <a:off x="4728955" y="2200375"/>
            <a:ext cx="11700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Finance</a:t>
            </a:r>
            <a:endParaRPr sz="1200"/>
          </a:p>
        </p:txBody>
      </p:sp>
      <p:sp>
        <p:nvSpPr>
          <p:cNvPr id="696" name="Google Shape;696;p86"/>
          <p:cNvSpPr txBox="1"/>
          <p:nvPr/>
        </p:nvSpPr>
        <p:spPr>
          <a:xfrm>
            <a:off x="6200714" y="2200375"/>
            <a:ext cx="10557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HR</a:t>
            </a:r>
            <a:endParaRPr sz="1200"/>
          </a:p>
        </p:txBody>
      </p:sp>
      <p:sp>
        <p:nvSpPr>
          <p:cNvPr id="697" name="Google Shape;697;p86"/>
          <p:cNvSpPr txBox="1"/>
          <p:nvPr/>
        </p:nvSpPr>
        <p:spPr>
          <a:xfrm>
            <a:off x="7287427" y="2200375"/>
            <a:ext cx="15045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Procurement and supply chain</a:t>
            </a:r>
            <a:endParaRPr sz="1200"/>
          </a:p>
        </p:txBody>
      </p:sp>
      <p:sp>
        <p:nvSpPr>
          <p:cNvPr id="698" name="Google Shape;698;p86"/>
          <p:cNvSpPr txBox="1"/>
          <p:nvPr/>
        </p:nvSpPr>
        <p:spPr>
          <a:xfrm>
            <a:off x="3602554" y="1340273"/>
            <a:ext cx="4716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Source Sans Pro"/>
                <a:ea typeface="Source Sans Pro"/>
                <a:cs typeface="Source Sans Pro"/>
                <a:sym typeface="Source Sans Pro"/>
              </a:rPr>
              <a:t>3</a:t>
            </a:r>
            <a:endParaRPr sz="1600">
              <a:solidFill>
                <a:srgbClr val="FFFFFF"/>
              </a:solidFill>
              <a:latin typeface="Source Sans Pro"/>
              <a:ea typeface="Source Sans Pro"/>
              <a:cs typeface="Source Sans Pro"/>
              <a:sym typeface="Source Sans Pro"/>
            </a:endParaRPr>
          </a:p>
        </p:txBody>
      </p:sp>
      <p:sp>
        <p:nvSpPr>
          <p:cNvPr id="699" name="Google Shape;699;p86"/>
          <p:cNvSpPr/>
          <p:nvPr/>
        </p:nvSpPr>
        <p:spPr>
          <a:xfrm>
            <a:off x="3357045" y="1270636"/>
            <a:ext cx="962700" cy="9363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Source Sans Pro"/>
                <a:ea typeface="Source Sans Pro"/>
                <a:cs typeface="Source Sans Pro"/>
                <a:sym typeface="Source Sans Pro"/>
              </a:rPr>
              <a:t>2</a:t>
            </a:r>
            <a:endParaRPr>
              <a:latin typeface="Source Sans Pro"/>
              <a:ea typeface="Source Sans Pro"/>
              <a:cs typeface="Source Sans Pro"/>
              <a:sym typeface="Source Sans Pro"/>
            </a:endParaRPr>
          </a:p>
        </p:txBody>
      </p:sp>
      <p:grpSp>
        <p:nvGrpSpPr>
          <p:cNvPr id="700" name="Google Shape;700;p86"/>
          <p:cNvGrpSpPr/>
          <p:nvPr/>
        </p:nvGrpSpPr>
        <p:grpSpPr>
          <a:xfrm>
            <a:off x="2109908" y="1568545"/>
            <a:ext cx="656295" cy="638290"/>
            <a:chOff x="4493819" y="1986200"/>
            <a:chExt cx="2195700" cy="2195700"/>
          </a:xfrm>
        </p:grpSpPr>
        <p:sp>
          <p:nvSpPr>
            <p:cNvPr id="701" name="Google Shape;701;p86"/>
            <p:cNvSpPr/>
            <p:nvPr/>
          </p:nvSpPr>
          <p:spPr>
            <a:xfrm>
              <a:off x="4493819"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702" name="Google Shape;702;p86"/>
            <p:cNvSpPr txBox="1"/>
            <p:nvPr/>
          </p:nvSpPr>
          <p:spPr>
            <a:xfrm>
              <a:off x="4853043"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6</a:t>
              </a:r>
              <a:endParaRPr sz="1600">
                <a:solidFill>
                  <a:schemeClr val="dk1"/>
                </a:solidFill>
                <a:latin typeface="Source Sans Pro"/>
                <a:ea typeface="Source Sans Pro"/>
                <a:cs typeface="Source Sans Pro"/>
                <a:sym typeface="Source Sans Pro"/>
              </a:endParaRPr>
            </a:p>
          </p:txBody>
        </p:sp>
      </p:grpSp>
      <p:grpSp>
        <p:nvGrpSpPr>
          <p:cNvPr id="703" name="Google Shape;703;p86"/>
          <p:cNvGrpSpPr/>
          <p:nvPr/>
        </p:nvGrpSpPr>
        <p:grpSpPr>
          <a:xfrm>
            <a:off x="3510286" y="1568545"/>
            <a:ext cx="656295" cy="638290"/>
            <a:chOff x="5003704" y="1986200"/>
            <a:chExt cx="2195700" cy="2195700"/>
          </a:xfrm>
        </p:grpSpPr>
        <p:sp>
          <p:nvSpPr>
            <p:cNvPr id="704" name="Google Shape;704;p86"/>
            <p:cNvSpPr/>
            <p:nvPr/>
          </p:nvSpPr>
          <p:spPr>
            <a:xfrm>
              <a:off x="5003704"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705" name="Google Shape;705;p86"/>
            <p:cNvSpPr txBox="1"/>
            <p:nvPr/>
          </p:nvSpPr>
          <p:spPr>
            <a:xfrm>
              <a:off x="5362928"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3</a:t>
              </a:r>
              <a:endParaRPr sz="1600">
                <a:solidFill>
                  <a:schemeClr val="dk1"/>
                </a:solidFill>
                <a:latin typeface="Source Sans Pro"/>
                <a:ea typeface="Source Sans Pro"/>
                <a:cs typeface="Source Sans Pro"/>
                <a:sym typeface="Source Sans Pro"/>
              </a:endParaRPr>
            </a:p>
          </p:txBody>
        </p:sp>
      </p:grpSp>
      <p:sp>
        <p:nvSpPr>
          <p:cNvPr id="706" name="Google Shape;706;p86"/>
          <p:cNvSpPr txBox="1"/>
          <p:nvPr/>
        </p:nvSpPr>
        <p:spPr>
          <a:xfrm>
            <a:off x="3602577" y="1340261"/>
            <a:ext cx="4716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a:t>
            </a:r>
            <a:endParaRPr sz="1600">
              <a:solidFill>
                <a:schemeClr val="dk1"/>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7"/>
          <p:cNvSpPr txBox="1"/>
          <p:nvPr>
            <p:ph type="ctrTitle"/>
          </p:nvPr>
        </p:nvSpPr>
        <p:spPr>
          <a:xfrm>
            <a:off x="265050" y="1926275"/>
            <a:ext cx="2055000" cy="1028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GB"/>
              <a:t>Proposed lot structure</a:t>
            </a:r>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88"/>
          <p:cNvSpPr txBox="1"/>
          <p:nvPr>
            <p:ph type="ctrTitle"/>
          </p:nvPr>
        </p:nvSpPr>
        <p:spPr>
          <a:xfrm>
            <a:off x="2872900" y="990950"/>
            <a:ext cx="5891100" cy="41526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en-GB" sz="1400"/>
              <a:t>will be a closed 4 year framework under under PA 2023</a:t>
            </a:r>
            <a:endParaRPr sz="1400"/>
          </a:p>
          <a:p>
            <a:pPr indent="-317500" lvl="0" marL="457200" rtl="0" algn="l">
              <a:lnSpc>
                <a:spcPct val="115000"/>
              </a:lnSpc>
              <a:spcBef>
                <a:spcPts val="1000"/>
              </a:spcBef>
              <a:spcAft>
                <a:spcPts val="0"/>
              </a:spcAft>
              <a:buSzPts val="1400"/>
              <a:buChar char="●"/>
            </a:pPr>
            <a:r>
              <a:rPr lang="en-GB" sz="1400"/>
              <a:t>Public Sector Contract (PSC) to be used</a:t>
            </a:r>
            <a:endParaRPr sz="1400"/>
          </a:p>
          <a:p>
            <a:pPr indent="-317500" lvl="0" marL="457200" rtl="0" algn="l">
              <a:lnSpc>
                <a:spcPct val="115000"/>
              </a:lnSpc>
              <a:spcBef>
                <a:spcPts val="1000"/>
              </a:spcBef>
              <a:spcAft>
                <a:spcPts val="0"/>
              </a:spcAft>
              <a:buSzPts val="1400"/>
              <a:buChar char="●"/>
            </a:pPr>
            <a:r>
              <a:rPr lang="en-GB" sz="1400"/>
              <a:t>w</a:t>
            </a:r>
            <a:r>
              <a:rPr lang="en-GB" sz="1400"/>
              <a:t>e have streamlined the framework, reducing the number of lots from 10 to 8 while keeping the six grades the same</a:t>
            </a:r>
            <a:endParaRPr sz="1400"/>
          </a:p>
          <a:p>
            <a:pPr indent="-317500" lvl="0" marL="457200" rtl="0" algn="l">
              <a:lnSpc>
                <a:spcPct val="115000"/>
              </a:lnSpc>
              <a:spcBef>
                <a:spcPts val="1000"/>
              </a:spcBef>
              <a:spcAft>
                <a:spcPts val="0"/>
              </a:spcAft>
              <a:buSzPts val="1400"/>
              <a:buChar char="●"/>
            </a:pPr>
            <a:r>
              <a:rPr lang="en-GB" sz="1400"/>
              <a:t>pricing mechanisms include;  Contingent price, Fixed price, Milestone prices, Risk and Reward, Technology enabled services, Time and Materials and Volume based pricing </a:t>
            </a:r>
            <a:endParaRPr sz="1400"/>
          </a:p>
          <a:p>
            <a:pPr indent="-317500" lvl="0" marL="457200" rtl="0" algn="l">
              <a:lnSpc>
                <a:spcPct val="115000"/>
              </a:lnSpc>
              <a:spcBef>
                <a:spcPts val="1000"/>
              </a:spcBef>
              <a:spcAft>
                <a:spcPts val="0"/>
              </a:spcAft>
              <a:buSzPts val="1400"/>
              <a:buChar char="●"/>
            </a:pPr>
            <a:r>
              <a:rPr lang="en-GB" sz="1400"/>
              <a:t>indexation will be included after year 2 - i</a:t>
            </a:r>
            <a:r>
              <a:rPr lang="en-GB" sz="1400"/>
              <a:t>ndices</a:t>
            </a:r>
            <a:r>
              <a:rPr lang="en-GB" sz="1400"/>
              <a:t> to be confirmed</a:t>
            </a:r>
            <a:endParaRPr sz="1400"/>
          </a:p>
          <a:p>
            <a:pPr indent="-317500" lvl="0" marL="457200" rtl="0" algn="l">
              <a:lnSpc>
                <a:spcPct val="115000"/>
              </a:lnSpc>
              <a:spcBef>
                <a:spcPts val="1000"/>
              </a:spcBef>
              <a:spcAft>
                <a:spcPts val="1000"/>
              </a:spcAft>
              <a:buSzPts val="1400"/>
              <a:buChar char="●"/>
            </a:pPr>
            <a:r>
              <a:rPr lang="en-GB" sz="1400"/>
              <a:t>w</a:t>
            </a:r>
            <a:r>
              <a:rPr lang="en-GB" sz="1400"/>
              <a:t>e have moved </a:t>
            </a:r>
            <a:r>
              <a:rPr lang="en-GB" sz="1400"/>
              <a:t>from listing our</a:t>
            </a:r>
            <a:r>
              <a:rPr lang="en-GB" sz="1400"/>
              <a:t> service lines as bullet points to a more descriptive, integrated format. The listings are not an exhaustive list and should be treated as a guide. </a:t>
            </a:r>
            <a:endParaRPr sz="1400"/>
          </a:p>
        </p:txBody>
      </p:sp>
      <p:sp>
        <p:nvSpPr>
          <p:cNvPr id="717" name="Google Shape;717;p88"/>
          <p:cNvSpPr txBox="1"/>
          <p:nvPr>
            <p:ph idx="2" type="ctrTitle"/>
          </p:nvPr>
        </p:nvSpPr>
        <p:spPr>
          <a:xfrm>
            <a:off x="2997100" y="393451"/>
            <a:ext cx="5642700" cy="439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100"/>
              <a:t>Framework overview </a:t>
            </a:r>
            <a:endParaRPr sz="2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9"/>
          <p:cNvSpPr txBox="1"/>
          <p:nvPr>
            <p:ph idx="2" type="ctrTitle"/>
          </p:nvPr>
        </p:nvSpPr>
        <p:spPr>
          <a:xfrm>
            <a:off x="978888" y="314573"/>
            <a:ext cx="7186200" cy="53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Proposed lot structure </a:t>
            </a:r>
            <a:endParaRPr b="1"/>
          </a:p>
        </p:txBody>
      </p:sp>
      <p:graphicFrame>
        <p:nvGraphicFramePr>
          <p:cNvPr id="723" name="Google Shape;723;p89"/>
          <p:cNvGraphicFramePr/>
          <p:nvPr/>
        </p:nvGraphicFramePr>
        <p:xfrm>
          <a:off x="1109438" y="1023208"/>
          <a:ext cx="3000000" cy="3000000"/>
        </p:xfrm>
        <a:graphic>
          <a:graphicData uri="http://schemas.openxmlformats.org/drawingml/2006/table">
            <a:tbl>
              <a:tblPr>
                <a:noFill/>
                <a:tableStyleId>{AA68F745-A541-4312-A5AC-45AAE16538F9}</a:tableStyleId>
              </a:tblPr>
              <a:tblGrid>
                <a:gridCol w="834950"/>
                <a:gridCol w="4335125"/>
                <a:gridCol w="1755050"/>
              </a:tblGrid>
              <a:tr h="472875">
                <a:tc>
                  <a:txBody>
                    <a:bodyPr/>
                    <a:lstStyle/>
                    <a:p>
                      <a:pPr indent="0" lvl="0" marL="0" rtl="0" algn="ctr">
                        <a:spcBef>
                          <a:spcPts val="0"/>
                        </a:spcBef>
                        <a:spcAft>
                          <a:spcPts val="0"/>
                        </a:spcAft>
                        <a:buNone/>
                      </a:pPr>
                      <a:r>
                        <a:rPr b="1" lang="en-GB" sz="1600"/>
                        <a:t>Lot</a:t>
                      </a:r>
                      <a:endParaRPr b="1" sz="1600"/>
                    </a:p>
                  </a:txBody>
                  <a:tcPr marT="91425" marB="91425" marR="91425" marL="91425">
                    <a:solidFill>
                      <a:srgbClr val="FFC900"/>
                    </a:solidFill>
                  </a:tcPr>
                </a:tc>
                <a:tc>
                  <a:txBody>
                    <a:bodyPr/>
                    <a:lstStyle/>
                    <a:p>
                      <a:pPr indent="0" lvl="0" marL="0" rtl="0" algn="l">
                        <a:spcBef>
                          <a:spcPts val="0"/>
                        </a:spcBef>
                        <a:spcAft>
                          <a:spcPts val="0"/>
                        </a:spcAft>
                        <a:buNone/>
                      </a:pPr>
                      <a:r>
                        <a:t/>
                      </a:r>
                      <a:endParaRPr b="1" sz="1600"/>
                    </a:p>
                  </a:txBody>
                  <a:tcPr marT="91425" marB="91425" marR="91425" marL="91425">
                    <a:lnB cap="flat" cmpd="sng" w="9525">
                      <a:solidFill>
                        <a:srgbClr val="9E9E9E"/>
                      </a:solidFill>
                      <a:prstDash val="solid"/>
                      <a:round/>
                      <a:headEnd len="sm" w="sm" type="none"/>
                      <a:tailEnd len="sm" w="sm" type="none"/>
                    </a:lnB>
                    <a:solidFill>
                      <a:srgbClr val="FFC900"/>
                    </a:solidFill>
                  </a:tcPr>
                </a:tc>
                <a:tc>
                  <a:txBody>
                    <a:bodyPr/>
                    <a:lstStyle/>
                    <a:p>
                      <a:pPr indent="0" lvl="0" marL="0" rtl="0" algn="l">
                        <a:spcBef>
                          <a:spcPts val="0"/>
                        </a:spcBef>
                        <a:spcAft>
                          <a:spcPts val="0"/>
                        </a:spcAft>
                        <a:buNone/>
                      </a:pPr>
                      <a:r>
                        <a:rPr b="1" lang="en-GB" sz="1600"/>
                        <a:t>No. of suppliers</a:t>
                      </a:r>
                      <a:endParaRPr b="1" sz="1600"/>
                    </a:p>
                  </a:txBody>
                  <a:tcPr marT="91425" marB="91425" marR="91425" marL="91425">
                    <a:lnB cap="flat" cmpd="sng" w="9525">
                      <a:solidFill>
                        <a:srgbClr val="9E9E9E"/>
                      </a:solidFill>
                      <a:prstDash val="solid"/>
                      <a:round/>
                      <a:headEnd len="sm" w="sm" type="none"/>
                      <a:tailEnd len="sm" w="sm" type="none"/>
                    </a:lnB>
                    <a:solidFill>
                      <a:srgbClr val="FFC900"/>
                    </a:solidFill>
                  </a:tcPr>
                </a:tc>
              </a:tr>
              <a:tr h="330375">
                <a:tc>
                  <a:txBody>
                    <a:bodyPr/>
                    <a:lstStyle/>
                    <a:p>
                      <a:pPr indent="0" lvl="0" marL="0" rtl="0" algn="l">
                        <a:spcBef>
                          <a:spcPts val="0"/>
                        </a:spcBef>
                        <a:spcAft>
                          <a:spcPts val="0"/>
                        </a:spcAft>
                        <a:buNone/>
                      </a:pPr>
                      <a:r>
                        <a:rPr lang="en-GB"/>
                        <a:t>1</a:t>
                      </a:r>
                      <a:endParaRPr/>
                    </a:p>
                  </a:txBody>
                  <a:tcPr marT="91425" marB="91425" marR="91425" marL="91425"/>
                </a:tc>
                <a:tc>
                  <a:txBody>
                    <a:bodyPr/>
                    <a:lstStyle/>
                    <a:p>
                      <a:pPr indent="0" lvl="0" marL="0" rtl="0" algn="l">
                        <a:spcBef>
                          <a:spcPts val="0"/>
                        </a:spcBef>
                        <a:spcAft>
                          <a:spcPts val="0"/>
                        </a:spcAft>
                        <a:buNone/>
                      </a:pPr>
                      <a:r>
                        <a:rPr lang="en-GB"/>
                        <a:t>Multidisciplinary (under £1.5M)</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100 - 150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2</a:t>
                      </a:r>
                      <a:endParaRPr/>
                    </a:p>
                  </a:txBody>
                  <a:tcPr marT="91425" marB="91425" marR="91425" marL="91425"/>
                </a:tc>
                <a:tc>
                  <a:txBody>
                    <a:bodyPr/>
                    <a:lstStyle/>
                    <a:p>
                      <a:pPr indent="0" lvl="0" marL="0" rtl="0" algn="l">
                        <a:spcBef>
                          <a:spcPts val="0"/>
                        </a:spcBef>
                        <a:spcAft>
                          <a:spcPts val="0"/>
                        </a:spcAft>
                        <a:buNone/>
                      </a:pPr>
                      <a:r>
                        <a:rPr lang="en-GB"/>
                        <a:t>Strategy and policy</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3</a:t>
                      </a:r>
                      <a:endParaRPr/>
                    </a:p>
                  </a:txBody>
                  <a:tcPr marT="91425" marB="91425" marR="91425" marL="91425"/>
                </a:tc>
                <a:tc>
                  <a:txBody>
                    <a:bodyPr/>
                    <a:lstStyle/>
                    <a:p>
                      <a:pPr indent="0" lvl="0" marL="0" rtl="0" algn="l">
                        <a:spcBef>
                          <a:spcPts val="0"/>
                        </a:spcBef>
                        <a:spcAft>
                          <a:spcPts val="0"/>
                        </a:spcAft>
                        <a:buNone/>
                      </a:pPr>
                      <a:r>
                        <a:rPr lang="en-GB"/>
                        <a:t>Transformation and organisational design</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4</a:t>
                      </a:r>
                      <a:endParaRPr/>
                    </a:p>
                  </a:txBody>
                  <a:tcPr marT="91425" marB="91425" marR="91425" marL="91425"/>
                </a:tc>
                <a:tc>
                  <a:txBody>
                    <a:bodyPr/>
                    <a:lstStyle/>
                    <a:p>
                      <a:pPr indent="0" lvl="0" marL="0" rtl="0" algn="l">
                        <a:spcBef>
                          <a:spcPts val="0"/>
                        </a:spcBef>
                        <a:spcAft>
                          <a:spcPts val="0"/>
                        </a:spcAft>
                        <a:buNone/>
                      </a:pPr>
                      <a:r>
                        <a:rPr lang="en-GB"/>
                        <a:t>Corporate (includes Finance, HR &amp; Procurement)</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80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5</a:t>
                      </a:r>
                      <a:endParaRPr/>
                    </a:p>
                  </a:txBody>
                  <a:tcPr marT="91425" marB="91425" marR="91425" marL="91425"/>
                </a:tc>
                <a:tc>
                  <a:txBody>
                    <a:bodyPr/>
                    <a:lstStyle/>
                    <a:p>
                      <a:pPr indent="0" lvl="0" marL="0" rtl="0" algn="l">
                        <a:spcBef>
                          <a:spcPts val="0"/>
                        </a:spcBef>
                        <a:spcAft>
                          <a:spcPts val="0"/>
                        </a:spcAft>
                        <a:buNone/>
                      </a:pPr>
                      <a:r>
                        <a:rPr lang="en-GB"/>
                        <a:t>Health &amp; social care</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6</a:t>
                      </a:r>
                      <a:endParaRPr/>
                    </a:p>
                  </a:txBody>
                  <a:tcPr marT="91425" marB="91425" marR="91425" marL="91425"/>
                </a:tc>
                <a:tc>
                  <a:txBody>
                    <a:bodyPr/>
                    <a:lstStyle/>
                    <a:p>
                      <a:pPr indent="0" lvl="0" marL="0" rtl="0" algn="l">
                        <a:spcBef>
                          <a:spcPts val="0"/>
                        </a:spcBef>
                        <a:spcAft>
                          <a:spcPts val="0"/>
                        </a:spcAft>
                        <a:buNone/>
                      </a:pPr>
                      <a:r>
                        <a:rPr lang="en-GB"/>
                        <a:t>Infrastructure and Public Services</a:t>
                      </a:r>
                      <a:r>
                        <a:rPr lang="en-GB"/>
                        <a:t> (includes transport) </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7</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Environment and sustainability</a:t>
                      </a:r>
                      <a:endParaRPr>
                        <a:solidFill>
                          <a:schemeClr val="dk1"/>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solidFill>
                            <a:schemeClr val="dk1"/>
                          </a:solidFill>
                        </a:rPr>
                        <a:t>40</a:t>
                      </a:r>
                      <a:endParaRPr>
                        <a:solidFill>
                          <a:schemeClr val="dk1"/>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30250">
                <a:tc>
                  <a:txBody>
                    <a:bodyPr/>
                    <a:lstStyle/>
                    <a:p>
                      <a:pPr indent="0" lvl="0" marL="0" rtl="0" algn="l">
                        <a:spcBef>
                          <a:spcPts val="0"/>
                        </a:spcBef>
                        <a:spcAft>
                          <a:spcPts val="0"/>
                        </a:spcAft>
                        <a:buNone/>
                      </a:pPr>
                      <a:r>
                        <a:rPr lang="en-GB"/>
                        <a:t>8</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Restructuring and insolvency services</a:t>
                      </a:r>
                      <a:endParaRPr b="1"/>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solidFill>
                            <a:schemeClr val="dk1"/>
                          </a:solidFill>
                        </a:rPr>
                        <a:t>20</a:t>
                      </a:r>
                      <a:endParaRPr>
                        <a:solidFill>
                          <a:schemeClr val="dk1"/>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90"/>
          <p:cNvSpPr txBox="1"/>
          <p:nvPr>
            <p:ph type="ctrTitle"/>
          </p:nvPr>
        </p:nvSpPr>
        <p:spPr>
          <a:xfrm>
            <a:off x="3134044" y="432054"/>
            <a:ext cx="5439300" cy="3633000"/>
          </a:xfrm>
          <a:prstGeom prst="rect">
            <a:avLst/>
          </a:prstGeom>
        </p:spPr>
        <p:txBody>
          <a:bodyPr anchorCtr="0" anchor="t" bIns="0" lIns="0" spcFirstLastPara="1" rIns="0" wrap="square" tIns="0">
            <a:noAutofit/>
          </a:bodyPr>
          <a:lstStyle/>
          <a:p>
            <a:pPr indent="0" lvl="0" marL="0" rtl="0" algn="l">
              <a:lnSpc>
                <a:spcPct val="115000"/>
              </a:lnSpc>
              <a:spcBef>
                <a:spcPts val="800"/>
              </a:spcBef>
              <a:spcAft>
                <a:spcPts val="0"/>
              </a:spcAft>
              <a:buNone/>
            </a:pPr>
            <a:r>
              <a:rPr b="1" lang="en-GB"/>
              <a:t>Lot 1 - Multidisciplinary consultancy</a:t>
            </a:r>
            <a:endParaRPr b="1"/>
          </a:p>
          <a:p>
            <a:pPr indent="-304800" lvl="0" marL="457200" rtl="0" algn="l">
              <a:lnSpc>
                <a:spcPct val="115000"/>
              </a:lnSpc>
              <a:spcBef>
                <a:spcPts val="1000"/>
              </a:spcBef>
              <a:spcAft>
                <a:spcPts val="0"/>
              </a:spcAft>
              <a:buSzPts val="1200"/>
              <a:buChar char="●"/>
            </a:pPr>
            <a:r>
              <a:rPr lang="en-GB"/>
              <a:t>this lot </a:t>
            </a:r>
            <a:r>
              <a:rPr lang="en-GB"/>
              <a:t>integrates</a:t>
            </a:r>
            <a:r>
              <a:rPr lang="en-GB"/>
              <a:t> all services detailed within lots 2 to 7 of the framework</a:t>
            </a:r>
            <a:endParaRPr/>
          </a:p>
          <a:p>
            <a:pPr indent="-304800" lvl="0" marL="457200" rtl="0" algn="l">
              <a:lnSpc>
                <a:spcPct val="115000"/>
              </a:lnSpc>
              <a:spcBef>
                <a:spcPts val="1000"/>
              </a:spcBef>
              <a:spcAft>
                <a:spcPts val="0"/>
              </a:spcAft>
              <a:buSzPts val="1200"/>
              <a:buChar char="●"/>
            </a:pPr>
            <a:r>
              <a:rPr lang="en-GB"/>
              <a:t>it allows for the </a:t>
            </a:r>
            <a:r>
              <a:rPr lang="en-GB"/>
              <a:t>procurement</a:t>
            </a:r>
            <a:r>
              <a:rPr lang="en-GB"/>
              <a:t> of a broad spectrum of consultancy and professional services</a:t>
            </a:r>
            <a:endParaRPr/>
          </a:p>
          <a:p>
            <a:pPr indent="-304800" lvl="0" marL="457200" rtl="0" algn="l">
              <a:lnSpc>
                <a:spcPct val="115000"/>
              </a:lnSpc>
              <a:spcBef>
                <a:spcPts val="1000"/>
              </a:spcBef>
              <a:spcAft>
                <a:spcPts val="0"/>
              </a:spcAft>
              <a:buSzPts val="1200"/>
              <a:buChar char="●"/>
            </a:pPr>
            <a:r>
              <a:rPr lang="en-GB"/>
              <a:t>it is for </a:t>
            </a:r>
            <a:r>
              <a:rPr lang="en-GB"/>
              <a:t>engagement</a:t>
            </a:r>
            <a:r>
              <a:rPr lang="en-GB"/>
              <a:t> with a maximum value of £1.5 </a:t>
            </a:r>
            <a:r>
              <a:rPr lang="en-GB"/>
              <a:t>million</a:t>
            </a:r>
            <a:r>
              <a:rPr lang="en-GB"/>
              <a:t> exc. VAT (including any </a:t>
            </a:r>
            <a:r>
              <a:rPr lang="en-GB"/>
              <a:t>extension</a:t>
            </a:r>
            <a:r>
              <a:rPr lang="en-GB"/>
              <a:t> options )</a:t>
            </a:r>
            <a:endParaRPr/>
          </a:p>
          <a:p>
            <a:pPr indent="-304800" lvl="0" marL="457200" rtl="0" algn="l">
              <a:spcBef>
                <a:spcPts val="1000"/>
              </a:spcBef>
              <a:spcAft>
                <a:spcPts val="0"/>
              </a:spcAft>
              <a:buSzPts val="1200"/>
              <a:buChar char="●"/>
            </a:pPr>
            <a:r>
              <a:rPr lang="en-GB"/>
              <a:t>suppliers bidding for this lot will be unable to bid for lots 2 - 7 of the framework</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a:t>Lot 4 - Corporate</a:t>
            </a:r>
            <a:endParaRPr b="1"/>
          </a:p>
          <a:p>
            <a:pPr indent="-304800" lvl="0" marL="457200" rtl="0" algn="l">
              <a:lnSpc>
                <a:spcPct val="115000"/>
              </a:lnSpc>
              <a:spcBef>
                <a:spcPts val="800"/>
              </a:spcBef>
              <a:spcAft>
                <a:spcPts val="0"/>
              </a:spcAft>
              <a:buSzPts val="1200"/>
              <a:buChar char="●"/>
            </a:pPr>
            <a:r>
              <a:rPr lang="en-GB"/>
              <a:t>this lot encompasses financial management, human resources, and procurement</a:t>
            </a:r>
            <a:endParaRPr/>
          </a:p>
          <a:p>
            <a:pPr indent="-304800" lvl="0" marL="457200" rtl="0" algn="l">
              <a:lnSpc>
                <a:spcPct val="115000"/>
              </a:lnSpc>
              <a:spcBef>
                <a:spcPts val="1000"/>
              </a:spcBef>
              <a:spcAft>
                <a:spcPts val="0"/>
              </a:spcAft>
              <a:buSzPts val="1200"/>
              <a:buChar char="●"/>
            </a:pPr>
            <a:r>
              <a:rPr lang="en-GB"/>
              <a:t>it can be used to procured services in financial accounting and reporting, strategic HR and workforce planning, and optimising procurement processes and supplier relationship</a:t>
            </a:r>
            <a:endParaRPr/>
          </a:p>
          <a:p>
            <a:pPr indent="0" lvl="0" marL="0" rtl="0" algn="l">
              <a:spcBef>
                <a:spcPts val="1000"/>
              </a:spcBef>
              <a:spcAft>
                <a:spcPts val="0"/>
              </a:spcAft>
              <a:buNone/>
            </a:pPr>
            <a:r>
              <a:t/>
            </a:r>
            <a:endParaRPr/>
          </a:p>
          <a:p>
            <a:pPr indent="0" lvl="0" marL="0" rtl="0" algn="l">
              <a:spcBef>
                <a:spcPts val="800"/>
              </a:spcBef>
              <a:spcAft>
                <a:spcPts val="0"/>
              </a:spcAft>
              <a:buNone/>
            </a:pPr>
            <a:r>
              <a:t/>
            </a:r>
            <a:endParaRPr/>
          </a:p>
        </p:txBody>
      </p:sp>
      <p:sp>
        <p:nvSpPr>
          <p:cNvPr id="729" name="Google Shape;729;p90"/>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100"/>
              <a:t>Overview of lot 1 and 4</a:t>
            </a:r>
            <a:endParaRPr sz="2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1"/>
          <p:cNvSpPr txBox="1"/>
          <p:nvPr>
            <p:ph idx="2" type="ctrTitle"/>
          </p:nvPr>
        </p:nvSpPr>
        <p:spPr>
          <a:xfrm>
            <a:off x="978888" y="398981"/>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Slido joining instructions </a:t>
            </a:r>
            <a:endParaRPr b="1"/>
          </a:p>
          <a:p>
            <a:pPr indent="0" lvl="0" marL="0" rtl="0" algn="l">
              <a:spcBef>
                <a:spcPts val="0"/>
              </a:spcBef>
              <a:spcAft>
                <a:spcPts val="0"/>
              </a:spcAft>
              <a:buNone/>
            </a:pPr>
            <a:r>
              <a:t/>
            </a:r>
            <a:endParaRPr/>
          </a:p>
        </p:txBody>
      </p:sp>
      <p:pic>
        <p:nvPicPr>
          <p:cNvPr id="735" name="Google Shape;735;p91"/>
          <p:cNvPicPr preferRelativeResize="0"/>
          <p:nvPr/>
        </p:nvPicPr>
        <p:blipFill rotWithShape="1">
          <a:blip r:embed="rId3">
            <a:alphaModFix/>
          </a:blip>
          <a:srcRect b="1204" l="1565" r="0" t="8875"/>
          <a:stretch/>
        </p:blipFill>
        <p:spPr>
          <a:xfrm>
            <a:off x="221700" y="1274075"/>
            <a:ext cx="8700599" cy="3358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4"/>
          <p:cNvSpPr/>
          <p:nvPr/>
        </p:nvSpPr>
        <p:spPr>
          <a:xfrm>
            <a:off x="536439" y="101278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8" name="Google Shape;458;p74"/>
          <p:cNvSpPr/>
          <p:nvPr/>
        </p:nvSpPr>
        <p:spPr>
          <a:xfrm>
            <a:off x="640114" y="1079437"/>
            <a:ext cx="83100" cy="769200"/>
          </a:xfrm>
          <a:prstGeom prst="rect">
            <a:avLst/>
          </a:prstGeom>
          <a:solidFill>
            <a:srgbClr val="A6B80A"/>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9" name="Google Shape;459;p74"/>
          <p:cNvSpPr/>
          <p:nvPr/>
        </p:nvSpPr>
        <p:spPr>
          <a:xfrm>
            <a:off x="4639382" y="971275"/>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0" name="Google Shape;460;p74"/>
          <p:cNvSpPr/>
          <p:nvPr/>
        </p:nvSpPr>
        <p:spPr>
          <a:xfrm>
            <a:off x="4691216" y="1013613"/>
            <a:ext cx="83100" cy="769200"/>
          </a:xfrm>
          <a:prstGeom prst="rect">
            <a:avLst/>
          </a:prstGeom>
          <a:solidFill>
            <a:srgbClr val="FFC300"/>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1" name="Google Shape;461;p74"/>
          <p:cNvSpPr/>
          <p:nvPr/>
        </p:nvSpPr>
        <p:spPr>
          <a:xfrm>
            <a:off x="536439" y="2146783"/>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2" name="Google Shape;462;p74"/>
          <p:cNvSpPr/>
          <p:nvPr/>
        </p:nvSpPr>
        <p:spPr>
          <a:xfrm>
            <a:off x="640114" y="2113458"/>
            <a:ext cx="83100" cy="769200"/>
          </a:xfrm>
          <a:prstGeom prst="rect">
            <a:avLst/>
          </a:prstGeom>
          <a:solidFill>
            <a:srgbClr val="699AFF"/>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3" name="Google Shape;463;p74"/>
          <p:cNvSpPr/>
          <p:nvPr/>
        </p:nvSpPr>
        <p:spPr>
          <a:xfrm>
            <a:off x="4639382" y="2092885"/>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4" name="Google Shape;464;p74"/>
          <p:cNvSpPr/>
          <p:nvPr/>
        </p:nvSpPr>
        <p:spPr>
          <a:xfrm>
            <a:off x="4692888" y="2088675"/>
            <a:ext cx="83100" cy="769200"/>
          </a:xfrm>
          <a:prstGeom prst="rect">
            <a:avLst/>
          </a:prstGeom>
          <a:solidFill>
            <a:srgbClr val="9B1A47"/>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5" name="Google Shape;465;p74"/>
          <p:cNvSpPr/>
          <p:nvPr/>
        </p:nvSpPr>
        <p:spPr>
          <a:xfrm>
            <a:off x="536457" y="325527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6" name="Google Shape;466;p74"/>
          <p:cNvSpPr/>
          <p:nvPr/>
        </p:nvSpPr>
        <p:spPr>
          <a:xfrm>
            <a:off x="619532" y="3214127"/>
            <a:ext cx="83100" cy="769200"/>
          </a:xfrm>
          <a:prstGeom prst="rect">
            <a:avLst/>
          </a:prstGeom>
          <a:solidFill>
            <a:srgbClr val="FFC300"/>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7" name="Google Shape;467;p74"/>
          <p:cNvSpPr txBox="1"/>
          <p:nvPr/>
        </p:nvSpPr>
        <p:spPr>
          <a:xfrm>
            <a:off x="1593752" y="1086300"/>
            <a:ext cx="29283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rPr>
              <a:t>Welcome and housekeeping</a:t>
            </a:r>
            <a:endParaRPr b="1" sz="1425">
              <a:solidFill>
                <a:schemeClr val="dk1"/>
              </a:solidFill>
            </a:endParaRPr>
          </a:p>
        </p:txBody>
      </p:sp>
      <p:sp>
        <p:nvSpPr>
          <p:cNvPr id="468" name="Google Shape;468;p74"/>
          <p:cNvSpPr txBox="1"/>
          <p:nvPr/>
        </p:nvSpPr>
        <p:spPr>
          <a:xfrm>
            <a:off x="1593785" y="1347753"/>
            <a:ext cx="28590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chemeClr val="dk1"/>
                </a:solidFill>
              </a:rPr>
              <a:t>Introductions and housekeeping for the session</a:t>
            </a:r>
            <a:endParaRPr sz="1221">
              <a:solidFill>
                <a:schemeClr val="dk1"/>
              </a:solidFill>
            </a:endParaRPr>
          </a:p>
        </p:txBody>
      </p:sp>
      <p:sp>
        <p:nvSpPr>
          <p:cNvPr id="469" name="Google Shape;469;p74"/>
          <p:cNvSpPr txBox="1"/>
          <p:nvPr/>
        </p:nvSpPr>
        <p:spPr>
          <a:xfrm>
            <a:off x="5696724" y="1044788"/>
            <a:ext cx="29055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rgbClr val="434343"/>
                </a:solidFill>
                <a:latin typeface="Source Sans Pro"/>
                <a:ea typeface="Source Sans Pro"/>
                <a:cs typeface="Source Sans Pro"/>
                <a:sym typeface="Source Sans Pro"/>
              </a:rPr>
              <a:t>Scope and timeline</a:t>
            </a:r>
            <a:endParaRPr b="1" sz="1425">
              <a:solidFill>
                <a:srgbClr val="434343"/>
              </a:solidFill>
              <a:latin typeface="Source Sans Pro"/>
              <a:ea typeface="Source Sans Pro"/>
              <a:cs typeface="Source Sans Pro"/>
              <a:sym typeface="Source Sans Pro"/>
            </a:endParaRPr>
          </a:p>
        </p:txBody>
      </p:sp>
      <p:sp>
        <p:nvSpPr>
          <p:cNvPr id="470" name="Google Shape;470;p74"/>
          <p:cNvSpPr txBox="1"/>
          <p:nvPr/>
        </p:nvSpPr>
        <p:spPr>
          <a:xfrm>
            <a:off x="5696727" y="1306241"/>
            <a:ext cx="26931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chemeClr val="dk1"/>
                </a:solidFill>
              </a:rPr>
              <a:t>Overview of objectives including timeline and milestones</a:t>
            </a:r>
            <a:endParaRPr sz="1221">
              <a:solidFill>
                <a:schemeClr val="dk1"/>
              </a:solidFill>
            </a:endParaRPr>
          </a:p>
        </p:txBody>
      </p:sp>
      <p:sp>
        <p:nvSpPr>
          <p:cNvPr id="471" name="Google Shape;471;p74"/>
          <p:cNvSpPr txBox="1"/>
          <p:nvPr/>
        </p:nvSpPr>
        <p:spPr>
          <a:xfrm>
            <a:off x="1593785" y="2220296"/>
            <a:ext cx="2859000" cy="2547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rPr b="1" lang="en-GB" sz="1425">
                <a:solidFill>
                  <a:schemeClr val="dk1"/>
                </a:solidFill>
              </a:rPr>
              <a:t>Minimum requirements</a:t>
            </a:r>
            <a:endParaRPr b="1" sz="1425">
              <a:solidFill>
                <a:schemeClr val="dk1"/>
              </a:solidFill>
            </a:endParaRPr>
          </a:p>
        </p:txBody>
      </p:sp>
      <p:sp>
        <p:nvSpPr>
          <p:cNvPr id="472" name="Google Shape;472;p74"/>
          <p:cNvSpPr txBox="1"/>
          <p:nvPr/>
        </p:nvSpPr>
        <p:spPr>
          <a:xfrm>
            <a:off x="1593784" y="2481749"/>
            <a:ext cx="2693100" cy="411300"/>
          </a:xfrm>
          <a:prstGeom prst="rect">
            <a:avLst/>
          </a:prstGeom>
          <a:noFill/>
          <a:ln>
            <a:noFill/>
          </a:ln>
        </p:spPr>
        <p:txBody>
          <a:bodyPr anchorCtr="0" anchor="t" bIns="17475" lIns="34975" spcFirstLastPara="1" rIns="34975" wrap="square" tIns="17475">
            <a:spAutoFit/>
          </a:bodyPr>
          <a:lstStyle/>
          <a:p>
            <a:pPr indent="0" lvl="0" marL="0" rtl="0" algn="l">
              <a:lnSpc>
                <a:spcPct val="100000"/>
              </a:lnSpc>
              <a:spcBef>
                <a:spcPts val="0"/>
              </a:spcBef>
              <a:spcAft>
                <a:spcPts val="0"/>
              </a:spcAft>
              <a:buClr>
                <a:schemeClr val="dk1"/>
              </a:buClr>
              <a:buSzPts val="918"/>
              <a:buFont typeface="Arial"/>
              <a:buNone/>
            </a:pPr>
            <a:r>
              <a:rPr lang="en-GB" sz="1221">
                <a:solidFill>
                  <a:schemeClr val="dk1"/>
                </a:solidFill>
              </a:rPr>
              <a:t>Minimum standards, insurances and policies</a:t>
            </a:r>
            <a:endParaRPr sz="1221">
              <a:solidFill>
                <a:schemeClr val="dk1"/>
              </a:solidFill>
            </a:endParaRPr>
          </a:p>
        </p:txBody>
      </p:sp>
      <p:sp>
        <p:nvSpPr>
          <p:cNvPr id="473" name="Google Shape;473;p74"/>
          <p:cNvSpPr txBox="1"/>
          <p:nvPr/>
        </p:nvSpPr>
        <p:spPr>
          <a:xfrm>
            <a:off x="5696712" y="2166404"/>
            <a:ext cx="2905500" cy="2547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rPr b="1" lang="en-GB" sz="1425">
                <a:solidFill>
                  <a:schemeClr val="dk1"/>
                </a:solidFill>
              </a:rPr>
              <a:t>Spend analysis</a:t>
            </a:r>
            <a:endParaRPr b="1" sz="1425">
              <a:solidFill>
                <a:schemeClr val="dk1"/>
              </a:solidFill>
            </a:endParaRPr>
          </a:p>
        </p:txBody>
      </p:sp>
      <p:sp>
        <p:nvSpPr>
          <p:cNvPr id="474" name="Google Shape;474;p74"/>
          <p:cNvSpPr txBox="1"/>
          <p:nvPr/>
        </p:nvSpPr>
        <p:spPr>
          <a:xfrm>
            <a:off x="5696727" y="2427851"/>
            <a:ext cx="2693100" cy="589500"/>
          </a:xfrm>
          <a:prstGeom prst="rect">
            <a:avLst/>
          </a:prstGeom>
          <a:noFill/>
          <a:ln>
            <a:noFill/>
          </a:ln>
        </p:spPr>
        <p:txBody>
          <a:bodyPr anchorCtr="0" anchor="t" bIns="17475" lIns="34975" spcFirstLastPara="1" rIns="34975" wrap="square" tIns="17475">
            <a:spAutoFit/>
          </a:bodyPr>
          <a:lstStyle/>
          <a:p>
            <a:pPr indent="0" lvl="0" marL="0" rtl="0" algn="l">
              <a:lnSpc>
                <a:spcPct val="100000"/>
              </a:lnSpc>
              <a:spcBef>
                <a:spcPts val="0"/>
              </a:spcBef>
              <a:spcAft>
                <a:spcPts val="0"/>
              </a:spcAft>
              <a:buClr>
                <a:schemeClr val="dk1"/>
              </a:buClr>
              <a:buSzPts val="918"/>
              <a:buFont typeface="Arial"/>
              <a:buNone/>
            </a:pPr>
            <a:r>
              <a:rPr lang="en-GB" sz="1200">
                <a:solidFill>
                  <a:schemeClr val="dk1"/>
                </a:solidFill>
              </a:rPr>
              <a:t>Overview of the performance of previous CCS management consultancy agreements</a:t>
            </a:r>
            <a:endParaRPr sz="1200">
              <a:solidFill>
                <a:schemeClr val="dk1"/>
              </a:solidFill>
            </a:endParaRPr>
          </a:p>
        </p:txBody>
      </p:sp>
      <p:sp>
        <p:nvSpPr>
          <p:cNvPr id="475" name="Google Shape;475;p74"/>
          <p:cNvSpPr txBox="1"/>
          <p:nvPr/>
        </p:nvSpPr>
        <p:spPr>
          <a:xfrm>
            <a:off x="1577752" y="3328790"/>
            <a:ext cx="28590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rPr>
              <a:t>Proposed structure</a:t>
            </a:r>
            <a:endParaRPr b="1" sz="1425">
              <a:solidFill>
                <a:schemeClr val="dk1"/>
              </a:solidFill>
            </a:endParaRPr>
          </a:p>
        </p:txBody>
      </p:sp>
      <p:sp>
        <p:nvSpPr>
          <p:cNvPr id="476" name="Google Shape;476;p74"/>
          <p:cNvSpPr txBox="1"/>
          <p:nvPr/>
        </p:nvSpPr>
        <p:spPr>
          <a:xfrm>
            <a:off x="1577768" y="3590250"/>
            <a:ext cx="21477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chemeClr val="dk1"/>
                </a:solidFill>
              </a:rPr>
              <a:t>Overview of the proposed lot structure for CaPS</a:t>
            </a:r>
            <a:endParaRPr sz="1221">
              <a:solidFill>
                <a:schemeClr val="dk1"/>
              </a:solidFill>
            </a:endParaRPr>
          </a:p>
        </p:txBody>
      </p:sp>
      <p:sp>
        <p:nvSpPr>
          <p:cNvPr id="477" name="Google Shape;477;p74"/>
          <p:cNvSpPr txBox="1"/>
          <p:nvPr/>
        </p:nvSpPr>
        <p:spPr>
          <a:xfrm>
            <a:off x="874836" y="1203198"/>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A6B808"/>
                </a:solidFill>
                <a:latin typeface="Poppins"/>
                <a:ea typeface="Poppins"/>
                <a:cs typeface="Poppins"/>
                <a:sym typeface="Poppins"/>
              </a:rPr>
              <a:t>01.</a:t>
            </a:r>
            <a:endParaRPr sz="509">
              <a:solidFill>
                <a:srgbClr val="A6B808"/>
              </a:solidFill>
            </a:endParaRPr>
          </a:p>
        </p:txBody>
      </p:sp>
      <p:sp>
        <p:nvSpPr>
          <p:cNvPr id="478" name="Google Shape;478;p74"/>
          <p:cNvSpPr txBox="1"/>
          <p:nvPr/>
        </p:nvSpPr>
        <p:spPr>
          <a:xfrm>
            <a:off x="4943468" y="1161690"/>
            <a:ext cx="5322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FFC300"/>
                </a:solidFill>
                <a:latin typeface="Poppins"/>
                <a:ea typeface="Poppins"/>
                <a:cs typeface="Poppins"/>
                <a:sym typeface="Poppins"/>
              </a:rPr>
              <a:t>02.</a:t>
            </a:r>
            <a:endParaRPr sz="509">
              <a:solidFill>
                <a:srgbClr val="FFC300"/>
              </a:solidFill>
            </a:endParaRPr>
          </a:p>
        </p:txBody>
      </p:sp>
      <p:sp>
        <p:nvSpPr>
          <p:cNvPr id="479" name="Google Shape;479;p74"/>
          <p:cNvSpPr txBox="1"/>
          <p:nvPr/>
        </p:nvSpPr>
        <p:spPr>
          <a:xfrm>
            <a:off x="833663" y="2337198"/>
            <a:ext cx="5460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699AFF"/>
                </a:solidFill>
                <a:latin typeface="Poppins"/>
                <a:ea typeface="Poppins"/>
                <a:cs typeface="Poppins"/>
                <a:sym typeface="Poppins"/>
              </a:rPr>
              <a:t>03</a:t>
            </a:r>
            <a:r>
              <a:rPr b="1" lang="en-GB" sz="2345">
                <a:solidFill>
                  <a:srgbClr val="699AFF"/>
                </a:solidFill>
                <a:latin typeface="Poppins"/>
                <a:ea typeface="Poppins"/>
                <a:cs typeface="Poppins"/>
                <a:sym typeface="Poppins"/>
              </a:rPr>
              <a:t>.</a:t>
            </a:r>
            <a:endParaRPr sz="509">
              <a:solidFill>
                <a:srgbClr val="699AFF"/>
              </a:solidFill>
            </a:endParaRPr>
          </a:p>
        </p:txBody>
      </p:sp>
      <p:sp>
        <p:nvSpPr>
          <p:cNvPr id="480" name="Google Shape;480;p74"/>
          <p:cNvSpPr txBox="1"/>
          <p:nvPr/>
        </p:nvSpPr>
        <p:spPr>
          <a:xfrm>
            <a:off x="4958482" y="2283322"/>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9B1A47"/>
                </a:solidFill>
                <a:latin typeface="Poppins"/>
                <a:ea typeface="Poppins"/>
                <a:cs typeface="Poppins"/>
                <a:sym typeface="Poppins"/>
              </a:rPr>
              <a:t>04.</a:t>
            </a:r>
            <a:endParaRPr sz="509">
              <a:solidFill>
                <a:srgbClr val="9B1A47"/>
              </a:solidFill>
            </a:endParaRPr>
          </a:p>
        </p:txBody>
      </p:sp>
      <p:sp>
        <p:nvSpPr>
          <p:cNvPr id="481" name="Google Shape;481;p74"/>
          <p:cNvSpPr txBox="1"/>
          <p:nvPr/>
        </p:nvSpPr>
        <p:spPr>
          <a:xfrm>
            <a:off x="837515" y="3445701"/>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FFC300"/>
                </a:solidFill>
                <a:latin typeface="Poppins"/>
                <a:ea typeface="Poppins"/>
                <a:cs typeface="Poppins"/>
                <a:sym typeface="Poppins"/>
              </a:rPr>
              <a:t>05.</a:t>
            </a:r>
            <a:endParaRPr sz="509">
              <a:solidFill>
                <a:srgbClr val="A6B80A"/>
              </a:solidFill>
            </a:endParaRPr>
          </a:p>
        </p:txBody>
      </p:sp>
      <p:sp>
        <p:nvSpPr>
          <p:cNvPr id="482" name="Google Shape;482;p74"/>
          <p:cNvSpPr/>
          <p:nvPr/>
        </p:nvSpPr>
        <p:spPr>
          <a:xfrm>
            <a:off x="4609714" y="3283746"/>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83" name="Google Shape;483;p74"/>
          <p:cNvSpPr/>
          <p:nvPr/>
        </p:nvSpPr>
        <p:spPr>
          <a:xfrm>
            <a:off x="4692827" y="3206100"/>
            <a:ext cx="83100" cy="769200"/>
          </a:xfrm>
          <a:prstGeom prst="rect">
            <a:avLst/>
          </a:prstGeom>
          <a:solidFill>
            <a:srgbClr val="A6B80A"/>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rgbClr val="A6B80A"/>
              </a:solidFill>
              <a:latin typeface="Calibri"/>
              <a:ea typeface="Calibri"/>
              <a:cs typeface="Calibri"/>
              <a:sym typeface="Calibri"/>
            </a:endParaRPr>
          </a:p>
        </p:txBody>
      </p:sp>
      <p:sp>
        <p:nvSpPr>
          <p:cNvPr id="484" name="Google Shape;484;p74"/>
          <p:cNvSpPr txBox="1"/>
          <p:nvPr/>
        </p:nvSpPr>
        <p:spPr>
          <a:xfrm>
            <a:off x="5679209" y="3320783"/>
            <a:ext cx="28590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latin typeface="Source Sans Pro"/>
                <a:ea typeface="Source Sans Pro"/>
                <a:cs typeface="Source Sans Pro"/>
                <a:sym typeface="Source Sans Pro"/>
              </a:rPr>
              <a:t>Q&amp;A</a:t>
            </a:r>
            <a:endParaRPr b="1" sz="1425">
              <a:solidFill>
                <a:schemeClr val="dk1"/>
              </a:solidFill>
              <a:latin typeface="Source Sans Pro"/>
              <a:ea typeface="Source Sans Pro"/>
              <a:cs typeface="Source Sans Pro"/>
              <a:sym typeface="Source Sans Pro"/>
            </a:endParaRPr>
          </a:p>
        </p:txBody>
      </p:sp>
      <p:sp>
        <p:nvSpPr>
          <p:cNvPr id="485" name="Google Shape;485;p74"/>
          <p:cNvSpPr txBox="1"/>
          <p:nvPr/>
        </p:nvSpPr>
        <p:spPr>
          <a:xfrm>
            <a:off x="5679242" y="3582239"/>
            <a:ext cx="2928300" cy="2232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rgbClr val="434343"/>
                </a:solidFill>
              </a:rPr>
              <a:t>Your opportunity to help shape CaPS</a:t>
            </a:r>
            <a:endParaRPr sz="1221">
              <a:solidFill>
                <a:srgbClr val="434343"/>
              </a:solidFill>
            </a:endParaRPr>
          </a:p>
        </p:txBody>
      </p:sp>
      <p:sp>
        <p:nvSpPr>
          <p:cNvPr id="486" name="Google Shape;486;p74"/>
          <p:cNvSpPr txBox="1"/>
          <p:nvPr/>
        </p:nvSpPr>
        <p:spPr>
          <a:xfrm>
            <a:off x="4938972" y="3437694"/>
            <a:ext cx="567300" cy="396300"/>
          </a:xfrm>
          <a:prstGeom prst="rect">
            <a:avLst/>
          </a:prstGeom>
          <a:noFill/>
          <a:ln cap="flat" cmpd="sng" w="9525">
            <a:solidFill>
              <a:srgbClr val="FFFFFF"/>
            </a:solidFill>
            <a:prstDash val="solid"/>
            <a:round/>
            <a:headEnd len="sm" w="sm" type="none"/>
            <a:tailEnd len="sm" w="sm" type="none"/>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A6B808"/>
                </a:solidFill>
                <a:latin typeface="Poppins"/>
                <a:ea typeface="Poppins"/>
                <a:cs typeface="Poppins"/>
                <a:sym typeface="Poppins"/>
              </a:rPr>
              <a:t>06.</a:t>
            </a:r>
            <a:endParaRPr sz="509">
              <a:solidFill>
                <a:srgbClr val="A6B808"/>
              </a:solidFill>
            </a:endParaRPr>
          </a:p>
        </p:txBody>
      </p:sp>
      <p:sp>
        <p:nvSpPr>
          <p:cNvPr id="487" name="Google Shape;487;p74"/>
          <p:cNvSpPr/>
          <p:nvPr/>
        </p:nvSpPr>
        <p:spPr>
          <a:xfrm>
            <a:off x="536457" y="4281476"/>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88" name="Google Shape;488;p74"/>
          <p:cNvSpPr/>
          <p:nvPr/>
        </p:nvSpPr>
        <p:spPr>
          <a:xfrm flipH="1">
            <a:off x="619549" y="4281475"/>
            <a:ext cx="83100" cy="769200"/>
          </a:xfrm>
          <a:prstGeom prst="rect">
            <a:avLst/>
          </a:prstGeom>
          <a:solidFill>
            <a:srgbClr val="9B1A47"/>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89" name="Google Shape;489;p74"/>
          <p:cNvSpPr txBox="1"/>
          <p:nvPr/>
        </p:nvSpPr>
        <p:spPr>
          <a:xfrm>
            <a:off x="1577752" y="4354988"/>
            <a:ext cx="2859000" cy="2394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325">
                <a:solidFill>
                  <a:schemeClr val="dk1"/>
                </a:solidFill>
                <a:latin typeface="Source Sans Pro"/>
                <a:ea typeface="Source Sans Pro"/>
                <a:cs typeface="Source Sans Pro"/>
                <a:sym typeface="Source Sans Pro"/>
              </a:rPr>
              <a:t>Next steps and Closing remarks</a:t>
            </a:r>
            <a:endParaRPr b="1" sz="1325">
              <a:solidFill>
                <a:schemeClr val="dk1"/>
              </a:solidFill>
              <a:latin typeface="Source Sans Pro"/>
              <a:ea typeface="Source Sans Pro"/>
              <a:cs typeface="Source Sans Pro"/>
              <a:sym typeface="Source Sans Pro"/>
            </a:endParaRPr>
          </a:p>
        </p:txBody>
      </p:sp>
      <p:sp>
        <p:nvSpPr>
          <p:cNvPr id="490" name="Google Shape;490;p74"/>
          <p:cNvSpPr txBox="1"/>
          <p:nvPr/>
        </p:nvSpPr>
        <p:spPr>
          <a:xfrm>
            <a:off x="1577768" y="4616448"/>
            <a:ext cx="2147700" cy="2079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121">
                <a:solidFill>
                  <a:srgbClr val="434343"/>
                </a:solidFill>
                <a:latin typeface="Source Sans Pro"/>
                <a:ea typeface="Source Sans Pro"/>
                <a:cs typeface="Source Sans Pro"/>
                <a:sym typeface="Source Sans Pro"/>
              </a:rPr>
              <a:t>Timeline of what to expect next</a:t>
            </a:r>
            <a:endParaRPr sz="1121">
              <a:solidFill>
                <a:srgbClr val="434343"/>
              </a:solidFill>
              <a:latin typeface="Source Sans Pro"/>
              <a:ea typeface="Source Sans Pro"/>
              <a:cs typeface="Source Sans Pro"/>
              <a:sym typeface="Source Sans Pro"/>
            </a:endParaRPr>
          </a:p>
        </p:txBody>
      </p:sp>
      <p:sp>
        <p:nvSpPr>
          <p:cNvPr id="491" name="Google Shape;491;p74"/>
          <p:cNvSpPr txBox="1"/>
          <p:nvPr/>
        </p:nvSpPr>
        <p:spPr>
          <a:xfrm>
            <a:off x="837515" y="4471899"/>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9B1A47"/>
                </a:solidFill>
                <a:latin typeface="Poppins"/>
                <a:ea typeface="Poppins"/>
                <a:cs typeface="Poppins"/>
                <a:sym typeface="Poppins"/>
              </a:rPr>
              <a:t>07.</a:t>
            </a:r>
            <a:endParaRPr sz="509">
              <a:solidFill>
                <a:srgbClr val="9B1A4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92"/>
          <p:cNvSpPr txBox="1"/>
          <p:nvPr>
            <p:ph idx="2" type="ctrTitle"/>
          </p:nvPr>
        </p:nvSpPr>
        <p:spPr>
          <a:xfrm>
            <a:off x="978888" y="383206"/>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Proposed service lines structure </a:t>
            </a:r>
            <a:endParaRPr b="1"/>
          </a:p>
        </p:txBody>
      </p:sp>
      <p:graphicFrame>
        <p:nvGraphicFramePr>
          <p:cNvPr id="741" name="Google Shape;741;p92"/>
          <p:cNvGraphicFramePr/>
          <p:nvPr/>
        </p:nvGraphicFramePr>
        <p:xfrm>
          <a:off x="71288" y="929107"/>
          <a:ext cx="3000000" cy="3000000"/>
        </p:xfrm>
        <a:graphic>
          <a:graphicData uri="http://schemas.openxmlformats.org/drawingml/2006/table">
            <a:tbl>
              <a:tblPr>
                <a:noFill/>
                <a:tableStyleId>{AA68F745-A541-4312-A5AC-45AAE16538F9}</a:tableStyleId>
              </a:tblPr>
              <a:tblGrid>
                <a:gridCol w="3424275"/>
                <a:gridCol w="5577150"/>
              </a:tblGrid>
              <a:tr h="390650">
                <a:tc>
                  <a:txBody>
                    <a:bodyPr/>
                    <a:lstStyle/>
                    <a:p>
                      <a:pPr indent="0" lvl="0" marL="0" rtl="0" algn="ctr">
                        <a:spcBef>
                          <a:spcPts val="0"/>
                        </a:spcBef>
                        <a:spcAft>
                          <a:spcPts val="0"/>
                        </a:spcAft>
                        <a:buNone/>
                      </a:pPr>
                      <a:r>
                        <a:rPr b="1" lang="en-GB"/>
                        <a:t>MCF4 services lines</a:t>
                      </a:r>
                      <a:endParaRPr b="1"/>
                    </a:p>
                  </a:txBody>
                  <a:tcPr marT="91425" marB="91425" marR="91425" marL="91425">
                    <a:solidFill>
                      <a:srgbClr val="FFC900"/>
                    </a:solidFill>
                  </a:tcPr>
                </a:tc>
                <a:tc>
                  <a:txBody>
                    <a:bodyPr/>
                    <a:lstStyle/>
                    <a:p>
                      <a:pPr indent="0" lvl="0" marL="0" rtl="0" algn="ctr">
                        <a:spcBef>
                          <a:spcPts val="0"/>
                        </a:spcBef>
                        <a:spcAft>
                          <a:spcPts val="0"/>
                        </a:spcAft>
                        <a:buNone/>
                      </a:pPr>
                      <a:r>
                        <a:rPr b="1" lang="en-GB"/>
                        <a:t>Examples of proposed CaPS </a:t>
                      </a:r>
                      <a:r>
                        <a:rPr b="1" lang="en-GB"/>
                        <a:t>service </a:t>
                      </a:r>
                      <a:r>
                        <a:rPr b="1" lang="en-GB"/>
                        <a:t>lines </a:t>
                      </a:r>
                      <a:endParaRPr b="1"/>
                    </a:p>
                  </a:txBody>
                  <a:tcPr marT="91425" marB="91425" marR="91425" marL="91425">
                    <a:lnB cap="flat" cmpd="sng" w="9525">
                      <a:solidFill>
                        <a:srgbClr val="9E9E9E"/>
                      </a:solidFill>
                      <a:prstDash val="solid"/>
                      <a:round/>
                      <a:headEnd len="sm" w="sm" type="none"/>
                      <a:tailEnd len="sm" w="sm" type="none"/>
                    </a:lnB>
                    <a:solidFill>
                      <a:srgbClr val="FFC900"/>
                    </a:solidFill>
                  </a:tcPr>
                </a:tc>
              </a:tr>
              <a:tr h="841425">
                <a:tc rowSpan="5">
                  <a:txBody>
                    <a:bodyPr/>
                    <a:lstStyle/>
                    <a:p>
                      <a:pPr indent="0" lvl="0" marL="0" rtl="0" algn="l">
                        <a:spcBef>
                          <a:spcPts val="0"/>
                        </a:spcBef>
                        <a:spcAft>
                          <a:spcPts val="0"/>
                        </a:spcAft>
                        <a:buNone/>
                      </a:pPr>
                      <a:r>
                        <a:rPr lang="en-GB" sz="1200"/>
                        <a:t>● Air quality</a:t>
                      </a:r>
                      <a:endParaRPr sz="1200"/>
                    </a:p>
                    <a:p>
                      <a:pPr indent="0" lvl="0" marL="0" rtl="0" algn="l">
                        <a:spcBef>
                          <a:spcPts val="0"/>
                        </a:spcBef>
                        <a:spcAft>
                          <a:spcPts val="0"/>
                        </a:spcAft>
                        <a:buNone/>
                      </a:pPr>
                      <a:r>
                        <a:rPr lang="en-GB" sz="1200">
                          <a:solidFill>
                            <a:schemeClr val="dk1"/>
                          </a:solidFill>
                        </a:rPr>
                        <a:t>● Carbon net zero and/or carbon management (including reporting)</a:t>
                      </a:r>
                      <a:endParaRPr sz="1200"/>
                    </a:p>
                    <a:p>
                      <a:pPr indent="0" lvl="0" marL="0" rtl="0" algn="l">
                        <a:spcBef>
                          <a:spcPts val="0"/>
                        </a:spcBef>
                        <a:spcAft>
                          <a:spcPts val="0"/>
                        </a:spcAft>
                        <a:buNone/>
                      </a:pPr>
                      <a:r>
                        <a:rPr lang="en-GB" sz="1200">
                          <a:solidFill>
                            <a:schemeClr val="dk1"/>
                          </a:solidFill>
                        </a:rPr>
                        <a:t>● Climate change adaptation and/or mitigation</a:t>
                      </a:r>
                      <a:endParaRPr sz="1200"/>
                    </a:p>
                    <a:p>
                      <a:pPr indent="0" lvl="0" marL="0" rtl="0" algn="l">
                        <a:spcBef>
                          <a:spcPts val="0"/>
                        </a:spcBef>
                        <a:spcAft>
                          <a:spcPts val="0"/>
                        </a:spcAft>
                        <a:buNone/>
                      </a:pPr>
                      <a:r>
                        <a:rPr lang="en-GB" sz="1200">
                          <a:solidFill>
                            <a:schemeClr val="dk1"/>
                          </a:solidFill>
                        </a:rPr>
                        <a:t>● Coastal</a:t>
                      </a:r>
                      <a:endParaRPr sz="1200"/>
                    </a:p>
                    <a:p>
                      <a:pPr indent="0" lvl="0" marL="0" rtl="0" algn="l">
                        <a:spcBef>
                          <a:spcPts val="0"/>
                        </a:spcBef>
                        <a:spcAft>
                          <a:spcPts val="0"/>
                        </a:spcAft>
                        <a:buNone/>
                      </a:pPr>
                      <a:r>
                        <a:rPr lang="en-GB" sz="1200">
                          <a:solidFill>
                            <a:schemeClr val="dk1"/>
                          </a:solidFill>
                        </a:rPr>
                        <a:t>● Contaminated land and water</a:t>
                      </a:r>
                      <a:endParaRPr sz="1200"/>
                    </a:p>
                    <a:p>
                      <a:pPr indent="0" lvl="0" marL="0" rtl="0" algn="l">
                        <a:spcBef>
                          <a:spcPts val="0"/>
                        </a:spcBef>
                        <a:spcAft>
                          <a:spcPts val="0"/>
                        </a:spcAft>
                        <a:buNone/>
                      </a:pPr>
                      <a:r>
                        <a:rPr lang="en-GB" sz="1200">
                          <a:solidFill>
                            <a:schemeClr val="dk1"/>
                          </a:solidFill>
                        </a:rPr>
                        <a:t>● Due diligence</a:t>
                      </a:r>
                      <a:endParaRPr sz="1200"/>
                    </a:p>
                    <a:p>
                      <a:pPr indent="0" lvl="0" marL="0" rtl="0" algn="l">
                        <a:spcBef>
                          <a:spcPts val="0"/>
                        </a:spcBef>
                        <a:spcAft>
                          <a:spcPts val="0"/>
                        </a:spcAft>
                        <a:buNone/>
                      </a:pPr>
                      <a:r>
                        <a:rPr lang="en-GB" sz="1200">
                          <a:solidFill>
                            <a:schemeClr val="dk1"/>
                          </a:solidFill>
                        </a:rPr>
                        <a:t>● Environmental planning and protection</a:t>
                      </a:r>
                      <a:endParaRPr sz="1200"/>
                    </a:p>
                    <a:p>
                      <a:pPr indent="0" lvl="0" marL="0" rtl="0" algn="l">
                        <a:spcBef>
                          <a:spcPts val="0"/>
                        </a:spcBef>
                        <a:spcAft>
                          <a:spcPts val="0"/>
                        </a:spcAft>
                        <a:buNone/>
                      </a:pPr>
                      <a:r>
                        <a:rPr lang="en-GB" sz="1200">
                          <a:solidFill>
                            <a:schemeClr val="dk1"/>
                          </a:solidFill>
                        </a:rPr>
                        <a:t>● Environmental, social and governance (ESG)</a:t>
                      </a:r>
                      <a:endParaRPr sz="1200">
                        <a:solidFill>
                          <a:schemeClr val="dk1"/>
                        </a:solidFill>
                      </a:endParaRPr>
                    </a:p>
                    <a:p>
                      <a:pPr indent="0" lvl="0" marL="0" rtl="0" algn="l">
                        <a:spcBef>
                          <a:spcPts val="0"/>
                        </a:spcBef>
                        <a:spcAft>
                          <a:spcPts val="0"/>
                        </a:spcAft>
                        <a:buNone/>
                      </a:pPr>
                      <a:r>
                        <a:rPr lang="en-GB" sz="1200">
                          <a:solidFill>
                            <a:schemeClr val="dk1"/>
                          </a:solidFill>
                        </a:rPr>
                        <a:t>● Feasibility studies and/or impact assessment</a:t>
                      </a:r>
                      <a:endParaRPr sz="1200">
                        <a:solidFill>
                          <a:schemeClr val="dk1"/>
                        </a:solidFill>
                      </a:endParaRPr>
                    </a:p>
                    <a:p>
                      <a:pPr indent="0" lvl="0" marL="0" rtl="0" algn="l">
                        <a:spcBef>
                          <a:spcPts val="0"/>
                        </a:spcBef>
                        <a:spcAft>
                          <a:spcPts val="0"/>
                        </a:spcAft>
                        <a:buNone/>
                      </a:pPr>
                      <a:r>
                        <a:rPr lang="en-GB" sz="1200">
                          <a:solidFill>
                            <a:schemeClr val="dk1"/>
                          </a:solidFill>
                        </a:rPr>
                        <a:t>● Life sciences  </a:t>
                      </a:r>
                      <a:endParaRPr sz="1200">
                        <a:solidFill>
                          <a:schemeClr val="dk1"/>
                        </a:solidFill>
                      </a:endParaRPr>
                    </a:p>
                    <a:p>
                      <a:pPr indent="0" lvl="0" marL="0" rtl="0" algn="l">
                        <a:spcBef>
                          <a:spcPts val="0"/>
                        </a:spcBef>
                        <a:spcAft>
                          <a:spcPts val="0"/>
                        </a:spcAft>
                        <a:buNone/>
                      </a:pPr>
                      <a:r>
                        <a:rPr lang="en-GB" sz="1200">
                          <a:solidFill>
                            <a:schemeClr val="dk1"/>
                          </a:solidFill>
                        </a:rPr>
                        <a:t>● Monitoring environmental indicators</a:t>
                      </a:r>
                      <a:endParaRPr sz="1200">
                        <a:solidFill>
                          <a:schemeClr val="dk1"/>
                        </a:solidFill>
                      </a:endParaRPr>
                    </a:p>
                    <a:p>
                      <a:pPr indent="0" lvl="0" marL="0" rtl="0" algn="l">
                        <a:spcBef>
                          <a:spcPts val="0"/>
                        </a:spcBef>
                        <a:spcAft>
                          <a:spcPts val="0"/>
                        </a:spcAft>
                        <a:buNone/>
                      </a:pPr>
                      <a:r>
                        <a:rPr lang="en-GB" sz="1200">
                          <a:solidFill>
                            <a:schemeClr val="dk1"/>
                          </a:solidFill>
                        </a:rPr>
                        <a:t>● Natural capital</a:t>
                      </a:r>
                      <a:endParaRPr sz="1200">
                        <a:solidFill>
                          <a:schemeClr val="dk1"/>
                        </a:solidFill>
                      </a:endParaRPr>
                    </a:p>
                    <a:p>
                      <a:pPr indent="0" lvl="0" marL="0" rtl="0" algn="l">
                        <a:spcBef>
                          <a:spcPts val="0"/>
                        </a:spcBef>
                        <a:spcAft>
                          <a:spcPts val="0"/>
                        </a:spcAft>
                        <a:buNone/>
                      </a:pPr>
                      <a:r>
                        <a:rPr lang="en-GB" sz="1200">
                          <a:solidFill>
                            <a:schemeClr val="dk1"/>
                          </a:solidFill>
                        </a:rPr>
                        <a:t>● Natural resource management</a:t>
                      </a:r>
                      <a:endParaRPr sz="1200">
                        <a:solidFill>
                          <a:schemeClr val="dk1"/>
                        </a:solidFill>
                      </a:endParaRPr>
                    </a:p>
                    <a:p>
                      <a:pPr indent="0" lvl="0" marL="0" rtl="0" algn="l">
                        <a:spcBef>
                          <a:spcPts val="0"/>
                        </a:spcBef>
                        <a:spcAft>
                          <a:spcPts val="0"/>
                        </a:spcAft>
                        <a:buNone/>
                      </a:pPr>
                      <a:r>
                        <a:rPr lang="en-GB" sz="1200">
                          <a:solidFill>
                            <a:schemeClr val="dk1"/>
                          </a:solidFill>
                        </a:rPr>
                        <a:t>● Policy development and/or implementation</a:t>
                      </a:r>
                      <a:endParaRPr sz="1200">
                        <a:solidFill>
                          <a:schemeClr val="dk1"/>
                        </a:solidFill>
                      </a:endParaRPr>
                    </a:p>
                    <a:p>
                      <a:pPr indent="0" lvl="0" marL="0" rtl="0" algn="l">
                        <a:spcBef>
                          <a:spcPts val="0"/>
                        </a:spcBef>
                        <a:spcAft>
                          <a:spcPts val="0"/>
                        </a:spcAft>
                        <a:buNone/>
                      </a:pPr>
                      <a:r>
                        <a:rPr lang="en-GB" sz="1200">
                          <a:solidFill>
                            <a:schemeClr val="dk1"/>
                          </a:solidFill>
                        </a:rPr>
                        <a:t>● Pollution control (including noise)</a:t>
                      </a:r>
                      <a:endParaRPr sz="1200">
                        <a:solidFill>
                          <a:schemeClr val="dk1"/>
                        </a:solidFill>
                      </a:endParaRPr>
                    </a:p>
                    <a:p>
                      <a:pPr indent="0" lvl="0" marL="0" rtl="0" algn="l">
                        <a:spcBef>
                          <a:spcPts val="0"/>
                        </a:spcBef>
                        <a:spcAft>
                          <a:spcPts val="0"/>
                        </a:spcAft>
                        <a:buNone/>
                      </a:pPr>
                      <a:r>
                        <a:rPr lang="en-GB" sz="1200">
                          <a:solidFill>
                            <a:schemeClr val="dk1"/>
                          </a:solidFill>
                        </a:rPr>
                        <a:t>● Regulatory compliance</a:t>
                      </a:r>
                      <a:endParaRPr sz="1200">
                        <a:solidFill>
                          <a:schemeClr val="dk1"/>
                        </a:solidFill>
                      </a:endParaRPr>
                    </a:p>
                    <a:p>
                      <a:pPr indent="0" lvl="0" marL="0" rtl="0" algn="l">
                        <a:spcBef>
                          <a:spcPts val="0"/>
                        </a:spcBef>
                        <a:spcAft>
                          <a:spcPts val="0"/>
                        </a:spcAft>
                        <a:buNone/>
                      </a:pPr>
                      <a:r>
                        <a:rPr lang="en-GB" sz="1200">
                          <a:solidFill>
                            <a:schemeClr val="dk1"/>
                          </a:solidFill>
                        </a:rPr>
                        <a:t>● Sustainability</a:t>
                      </a:r>
                      <a:endParaRPr sz="1200">
                        <a:solidFill>
                          <a:schemeClr val="dk1"/>
                        </a:solidFill>
                      </a:endParaRPr>
                    </a:p>
                    <a:p>
                      <a:pPr indent="0" lvl="0" marL="0" rtl="0" algn="l">
                        <a:spcBef>
                          <a:spcPts val="0"/>
                        </a:spcBef>
                        <a:spcAft>
                          <a:spcPts val="0"/>
                        </a:spcAft>
                        <a:buNone/>
                      </a:pPr>
                      <a:r>
                        <a:rPr lang="en-GB" sz="1200">
                          <a:solidFill>
                            <a:schemeClr val="dk1"/>
                          </a:solidFill>
                        </a:rPr>
                        <a:t>● Waste management</a:t>
                      </a:r>
                      <a:endParaRPr>
                        <a:solidFill>
                          <a:schemeClr val="dk1"/>
                        </a:solidFill>
                      </a:endParaRPr>
                    </a:p>
                  </a:txBody>
                  <a:tcPr marT="91425" marB="91425" marR="91425" marL="91425"/>
                </a:tc>
                <a:tc>
                  <a:txBody>
                    <a:bodyPr/>
                    <a:lstStyle/>
                    <a:p>
                      <a:pPr indent="0" lvl="0" marL="0" rtl="0" algn="l">
                        <a:spcBef>
                          <a:spcPts val="0"/>
                        </a:spcBef>
                        <a:spcAft>
                          <a:spcPts val="0"/>
                        </a:spcAft>
                        <a:buNone/>
                      </a:pPr>
                      <a:r>
                        <a:rPr b="1" lang="en-GB" sz="1100"/>
                        <a:t>Climate, Carbon and ESG</a:t>
                      </a:r>
                      <a:r>
                        <a:rPr lang="en-GB" sz="1100"/>
                        <a:t>: This covers all high-level planning and reporting. It includes sustainability, climate change adaptation and/or mitigation, carbon net zero and/or carbon management (including reporting), and environmental, social and governance (ESG).</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0850">
                <a:tc vMerge="1"/>
                <a:tc>
                  <a:txBody>
                    <a:bodyPr/>
                    <a:lstStyle/>
                    <a:p>
                      <a:pPr indent="0" lvl="0" marL="0" rtl="0" algn="l">
                        <a:spcBef>
                          <a:spcPts val="0"/>
                        </a:spcBef>
                        <a:spcAft>
                          <a:spcPts val="0"/>
                        </a:spcAft>
                        <a:buNone/>
                      </a:pPr>
                      <a:r>
                        <a:rPr b="1" lang="en-GB" sz="1100"/>
                        <a:t>Compliance and Due Diligence</a:t>
                      </a:r>
                      <a:r>
                        <a:rPr lang="en-GB" sz="1100"/>
                        <a:t>: This is a dedicated category for all regulatory and transactional services. It includes due diligence and regulatory compliance.</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1425">
                <a:tc vMerge="1"/>
                <a:tc>
                  <a:txBody>
                    <a:bodyPr/>
                    <a:lstStyle/>
                    <a:p>
                      <a:pPr indent="0" lvl="0" marL="0" rtl="0" algn="l">
                        <a:spcBef>
                          <a:spcPts val="0"/>
                        </a:spcBef>
                        <a:spcAft>
                          <a:spcPts val="0"/>
                        </a:spcAft>
                        <a:buNone/>
                      </a:pPr>
                      <a:r>
                        <a:rPr b="1" lang="en-GB" sz="1100"/>
                        <a:t>Environmental Strategy and Policy</a:t>
                      </a:r>
                      <a:r>
                        <a:rPr lang="en-GB" sz="1100"/>
                        <a:t>: This covers all advisory, high-level planning, and governance. It includes sustainability, environmental, social and governance (ESG), climate change adaptation and/or mitigation, and policy development and/or implementation.</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76125">
                <a:tc vMerge="1"/>
                <a:tc>
                  <a:txBody>
                    <a:bodyPr/>
                    <a:lstStyle/>
                    <a:p>
                      <a:pPr indent="0" lvl="0" marL="0" rtl="0" algn="l">
                        <a:spcBef>
                          <a:spcPts val="0"/>
                        </a:spcBef>
                        <a:spcAft>
                          <a:spcPts val="0"/>
                        </a:spcAft>
                        <a:buNone/>
                      </a:pPr>
                      <a:r>
                        <a:rPr b="1" lang="en-GB" sz="1100"/>
                        <a:t>Pollution and Remediation</a:t>
                      </a:r>
                      <a:r>
                        <a:rPr lang="en-GB" sz="1100"/>
                        <a:t>: This category is for all services related to controlling and cleaning up environmental issues. It includes air quality, contaminated land and water, pollution control (including noise), and waste management.</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1425">
                <a:tc vMerge="1"/>
                <a:tc>
                  <a:txBody>
                    <a:bodyPr/>
                    <a:lstStyle/>
                    <a:p>
                      <a:pPr indent="0" lvl="0" marL="0" rtl="0" algn="l">
                        <a:spcBef>
                          <a:spcPts val="0"/>
                        </a:spcBef>
                        <a:spcAft>
                          <a:spcPts val="0"/>
                        </a:spcAft>
                        <a:buNone/>
                      </a:pPr>
                      <a:r>
                        <a:rPr b="1" lang="en-GB" sz="1100"/>
                        <a:t>Technical Assessment and Monitoring</a:t>
                      </a:r>
                      <a:r>
                        <a:rPr lang="en-GB" sz="1100"/>
                        <a:t>: This group includes all scientific and technical analysis. It covers feasibility studies and/or impact assessment, environmental planning and protection, monitoring environmental indicators, natural capital, life sciences, coastal, and natural resource management.</a:t>
                      </a:r>
                      <a:endParaRPr b="1"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93"/>
          <p:cNvSpPr txBox="1"/>
          <p:nvPr>
            <p:ph idx="2" type="ctrTitle"/>
          </p:nvPr>
        </p:nvSpPr>
        <p:spPr>
          <a:xfrm>
            <a:off x="978888" y="398981"/>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Slido joining instructions </a:t>
            </a:r>
            <a:endParaRPr b="1"/>
          </a:p>
          <a:p>
            <a:pPr indent="0" lvl="0" marL="0" rtl="0" algn="l">
              <a:spcBef>
                <a:spcPts val="0"/>
              </a:spcBef>
              <a:spcAft>
                <a:spcPts val="0"/>
              </a:spcAft>
              <a:buNone/>
            </a:pPr>
            <a:r>
              <a:t/>
            </a:r>
            <a:endParaRPr/>
          </a:p>
        </p:txBody>
      </p:sp>
      <p:pic>
        <p:nvPicPr>
          <p:cNvPr id="747" name="Google Shape;747;p93"/>
          <p:cNvPicPr preferRelativeResize="0"/>
          <p:nvPr/>
        </p:nvPicPr>
        <p:blipFill rotWithShape="1">
          <a:blip r:embed="rId3">
            <a:alphaModFix/>
          </a:blip>
          <a:srcRect b="1204" l="1565" r="0" t="8875"/>
          <a:stretch/>
        </p:blipFill>
        <p:spPr>
          <a:xfrm>
            <a:off x="221700" y="1274075"/>
            <a:ext cx="8700599" cy="3358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4"/>
          <p:cNvSpPr txBox="1"/>
          <p:nvPr>
            <p:ph type="ctrTitle"/>
          </p:nvPr>
        </p:nvSpPr>
        <p:spPr>
          <a:xfrm>
            <a:off x="349758" y="1200150"/>
            <a:ext cx="7186200" cy="34632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GB" sz="1400"/>
              <a:t>a TAC demonstrates technical and professional ability </a:t>
            </a:r>
            <a:endParaRPr sz="1400"/>
          </a:p>
          <a:p>
            <a:pPr indent="457200" lvl="0" marL="0" rtl="0" algn="l">
              <a:spcBef>
                <a:spcPts val="0"/>
              </a:spcBef>
              <a:spcAft>
                <a:spcPts val="0"/>
              </a:spcAft>
              <a:buNone/>
            </a:pPr>
            <a:r>
              <a:rPr lang="en-GB" sz="1400"/>
              <a:t>to deliver specific framework service lines and capabilities</a:t>
            </a:r>
            <a:endParaRPr sz="1400"/>
          </a:p>
          <a:p>
            <a:pPr indent="457200" lvl="0" marL="0" rtl="0" algn="l">
              <a:spcBef>
                <a:spcPts val="0"/>
              </a:spcBef>
              <a:spcAft>
                <a:spcPts val="0"/>
              </a:spcAft>
              <a:buNone/>
            </a:pPr>
            <a:r>
              <a:t/>
            </a:r>
            <a:endParaRPr sz="1400"/>
          </a:p>
          <a:p>
            <a:pPr indent="-317500" lvl="0" marL="457200" rtl="0" algn="l">
              <a:spcBef>
                <a:spcPts val="0"/>
              </a:spcBef>
              <a:spcAft>
                <a:spcPts val="0"/>
              </a:spcAft>
              <a:buSzPts val="1400"/>
              <a:buChar char="●"/>
            </a:pPr>
            <a:r>
              <a:rPr lang="en-GB" sz="1400"/>
              <a:t>TACs must meet minimum value and date requirements </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SzPts val="1400"/>
              <a:buChar char="●"/>
            </a:pPr>
            <a:r>
              <a:rPr lang="en-GB" sz="1400"/>
              <a:t>d</a:t>
            </a:r>
            <a:r>
              <a:rPr lang="en-GB" sz="1400"/>
              <a:t>ate range is </a:t>
            </a:r>
            <a:r>
              <a:rPr lang="en-GB" sz="1400"/>
              <a:t>typically within a 3 year period</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SzPts val="1400"/>
              <a:buChar char="●"/>
            </a:pPr>
            <a:r>
              <a:rPr lang="en-GB" sz="1400"/>
              <a:t>t</a:t>
            </a:r>
            <a:r>
              <a:rPr lang="en-GB" sz="1400"/>
              <a:t>he TAC must be signed by relevant customer to verify</a:t>
            </a:r>
            <a:endParaRPr sz="1400"/>
          </a:p>
          <a:p>
            <a:pPr indent="457200" lvl="0" marL="0" rtl="0" algn="l">
              <a:spcBef>
                <a:spcPts val="0"/>
              </a:spcBef>
              <a:spcAft>
                <a:spcPts val="0"/>
              </a:spcAft>
              <a:buNone/>
            </a:pPr>
            <a:r>
              <a:rPr lang="en-GB" sz="1400"/>
              <a:t>t</a:t>
            </a:r>
            <a:r>
              <a:rPr lang="en-GB" sz="1400"/>
              <a:t>he accuracy of the information</a:t>
            </a:r>
            <a:endParaRPr sz="1400"/>
          </a:p>
          <a:p>
            <a:pPr indent="457200" lvl="0" marL="0" rtl="0" algn="l">
              <a:spcBef>
                <a:spcPts val="0"/>
              </a:spcBef>
              <a:spcAft>
                <a:spcPts val="0"/>
              </a:spcAft>
              <a:buNone/>
            </a:pPr>
            <a:r>
              <a:t/>
            </a:r>
            <a:endParaRPr sz="1400"/>
          </a:p>
          <a:p>
            <a:pPr indent="-317500" lvl="0" marL="457200" rtl="0" algn="l">
              <a:spcBef>
                <a:spcPts val="0"/>
              </a:spcBef>
              <a:spcAft>
                <a:spcPts val="0"/>
              </a:spcAft>
              <a:buSzPts val="1400"/>
              <a:buChar char="●"/>
            </a:pPr>
            <a:r>
              <a:rPr lang="en-GB" sz="1400"/>
              <a:t>TACs are evaluated on a strict "Pass/Fail" basis. Failure </a:t>
            </a:r>
            <a:endParaRPr sz="1400"/>
          </a:p>
          <a:p>
            <a:pPr indent="457200" lvl="0" marL="0" rtl="0" algn="l">
              <a:spcBef>
                <a:spcPts val="0"/>
              </a:spcBef>
              <a:spcAft>
                <a:spcPts val="0"/>
              </a:spcAft>
              <a:buNone/>
            </a:pPr>
            <a:r>
              <a:rPr lang="en-GB" sz="1400"/>
              <a:t>to meet all the mandatory criteria will result in the bid being </a:t>
            </a:r>
            <a:endParaRPr sz="1400"/>
          </a:p>
          <a:p>
            <a:pPr indent="457200" lvl="0" marL="0" rtl="0" algn="l">
              <a:spcBef>
                <a:spcPts val="0"/>
              </a:spcBef>
              <a:spcAft>
                <a:spcPts val="0"/>
              </a:spcAft>
              <a:buNone/>
            </a:pPr>
            <a:r>
              <a:rPr lang="en-GB" sz="1400"/>
              <a:t>excluded from the competition</a:t>
            </a:r>
            <a:endParaRPr sz="1400"/>
          </a:p>
          <a:p>
            <a:pPr indent="0" lvl="0" marL="0" rtl="0" algn="l">
              <a:spcBef>
                <a:spcPts val="0"/>
              </a:spcBef>
              <a:spcAft>
                <a:spcPts val="0"/>
              </a:spcAft>
              <a:buNone/>
            </a:pPr>
            <a:r>
              <a:t/>
            </a:r>
            <a:endParaRPr/>
          </a:p>
        </p:txBody>
      </p:sp>
      <p:sp>
        <p:nvSpPr>
          <p:cNvPr id="753" name="Google Shape;753;p94"/>
          <p:cNvSpPr txBox="1"/>
          <p:nvPr>
            <p:ph idx="2" type="ctrTitle"/>
          </p:nvPr>
        </p:nvSpPr>
        <p:spPr>
          <a:xfrm>
            <a:off x="747443" y="403329"/>
            <a:ext cx="8177100" cy="3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TAC - Technical Ability Certificate (previously COTPA)</a:t>
            </a:r>
            <a:endParaRPr b="1"/>
          </a:p>
        </p:txBody>
      </p:sp>
      <p:pic>
        <p:nvPicPr>
          <p:cNvPr id="754" name="Google Shape;754;p94"/>
          <p:cNvPicPr preferRelativeResize="0"/>
          <p:nvPr/>
        </p:nvPicPr>
        <p:blipFill>
          <a:blip r:embed="rId3">
            <a:alphaModFix/>
          </a:blip>
          <a:stretch>
            <a:fillRect/>
          </a:stretch>
        </p:blipFill>
        <p:spPr>
          <a:xfrm>
            <a:off x="5694025" y="1229399"/>
            <a:ext cx="3230525" cy="3230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5"/>
          <p:cNvSpPr txBox="1"/>
          <p:nvPr>
            <p:ph idx="2" type="ctrTitle"/>
          </p:nvPr>
        </p:nvSpPr>
        <p:spPr>
          <a:xfrm>
            <a:off x="978888" y="351756"/>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Technical Ability Certificate (TAC, previously COTPA)</a:t>
            </a:r>
            <a:endParaRPr b="1"/>
          </a:p>
        </p:txBody>
      </p:sp>
      <p:graphicFrame>
        <p:nvGraphicFramePr>
          <p:cNvPr id="760" name="Google Shape;760;p95"/>
          <p:cNvGraphicFramePr/>
          <p:nvPr/>
        </p:nvGraphicFramePr>
        <p:xfrm>
          <a:off x="142550" y="865372"/>
          <a:ext cx="3000000" cy="3000000"/>
        </p:xfrm>
        <a:graphic>
          <a:graphicData uri="http://schemas.openxmlformats.org/drawingml/2006/table">
            <a:tbl>
              <a:tblPr>
                <a:noFill/>
                <a:tableStyleId>{AA68F745-A541-4312-A5AC-45AAE16538F9}</a:tableStyleId>
              </a:tblPr>
              <a:tblGrid>
                <a:gridCol w="1972600"/>
                <a:gridCol w="1233200"/>
                <a:gridCol w="1901000"/>
                <a:gridCol w="2039925"/>
                <a:gridCol w="1712150"/>
              </a:tblGrid>
              <a:tr h="565325">
                <a:tc>
                  <a:txBody>
                    <a:bodyPr/>
                    <a:lstStyle/>
                    <a:p>
                      <a:pPr indent="0" lvl="0" marL="0" rtl="0" algn="l">
                        <a:spcBef>
                          <a:spcPts val="0"/>
                        </a:spcBef>
                        <a:spcAft>
                          <a:spcPts val="0"/>
                        </a:spcAft>
                        <a:buNone/>
                      </a:pPr>
                      <a:r>
                        <a:rPr lang="en-GB" sz="1100"/>
                        <a:t> Lot</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Number of service lines </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Minimum number of service lines to be evidenced </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Number of TACs required to demonstrate service lines</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Minimum value threshold for TACs</a:t>
                      </a:r>
                      <a:endParaRPr sz="1100"/>
                    </a:p>
                  </a:txBody>
                  <a:tcPr marT="91425" marB="91425" marR="91425" marL="91425">
                    <a:solidFill>
                      <a:srgbClr val="FFC900"/>
                    </a:solidFill>
                  </a:tcPr>
                </a:tc>
              </a:tr>
              <a:tr h="344575">
                <a:tc>
                  <a:txBody>
                    <a:bodyPr/>
                    <a:lstStyle/>
                    <a:p>
                      <a:pPr indent="0" lvl="0" marL="0" rtl="0" algn="l">
                        <a:spcBef>
                          <a:spcPts val="0"/>
                        </a:spcBef>
                        <a:spcAft>
                          <a:spcPts val="0"/>
                        </a:spcAft>
                        <a:buNone/>
                      </a:pPr>
                      <a:r>
                        <a:rPr lang="en-GB" sz="1100"/>
                        <a:t>Multidisciplinary</a:t>
                      </a:r>
                      <a:endParaRPr sz="1100"/>
                    </a:p>
                  </a:txBody>
                  <a:tcPr marT="91425" marB="91425" marR="91425" marL="91425"/>
                </a:tc>
                <a:tc>
                  <a:txBody>
                    <a:bodyPr/>
                    <a:lstStyle/>
                    <a:p>
                      <a:pPr indent="0" lvl="0" marL="0" rtl="0" algn="ctr">
                        <a:spcBef>
                          <a:spcPts val="0"/>
                        </a:spcBef>
                        <a:spcAft>
                          <a:spcPts val="0"/>
                        </a:spcAft>
                        <a:buNone/>
                      </a:pPr>
                      <a:r>
                        <a:rPr lang="en-GB" sz="1100"/>
                        <a:t>80 / 6 lots</a:t>
                      </a:r>
                      <a:endParaRPr sz="1100"/>
                    </a:p>
                  </a:txBody>
                  <a:tcPr marT="91425" marB="91425" marR="91425" marL="91425"/>
                </a:tc>
                <a:tc>
                  <a:txBody>
                    <a:bodyPr/>
                    <a:lstStyle/>
                    <a:p>
                      <a:pPr indent="0" lvl="0" marL="0" rtl="0" algn="ctr">
                        <a:spcBef>
                          <a:spcPts val="0"/>
                        </a:spcBef>
                        <a:spcAft>
                          <a:spcPts val="0"/>
                        </a:spcAft>
                        <a:buNone/>
                      </a:pPr>
                      <a:r>
                        <a:rPr lang="en-GB" sz="1100"/>
                        <a:t>1</a:t>
                      </a:r>
                      <a:endParaRPr sz="1100"/>
                    </a:p>
                  </a:txBody>
                  <a:tcPr marT="91425" marB="91425" marR="91425" marL="91425"/>
                </a:tc>
                <a:tc>
                  <a:txBody>
                    <a:bodyPr/>
                    <a:lstStyle/>
                    <a:p>
                      <a:pPr indent="0" lvl="0" marL="0" rtl="0" algn="ctr">
                        <a:spcBef>
                          <a:spcPts val="0"/>
                        </a:spcBef>
                        <a:spcAft>
                          <a:spcPts val="0"/>
                        </a:spcAft>
                        <a:buNone/>
                      </a:pPr>
                      <a:r>
                        <a:rPr lang="en-GB" sz="1100"/>
                        <a:t>2 per service line</a:t>
                      </a:r>
                      <a:endParaRPr sz="1100"/>
                    </a:p>
                  </a:txBody>
                  <a:tcPr marT="91425" marB="91425" marR="91425" marL="91425"/>
                </a:tc>
                <a:tc>
                  <a:txBody>
                    <a:bodyPr/>
                    <a:lstStyle/>
                    <a:p>
                      <a:pPr indent="0" lvl="0" marL="0" rtl="0" algn="ctr">
                        <a:spcBef>
                          <a:spcPts val="0"/>
                        </a:spcBef>
                        <a:spcAft>
                          <a:spcPts val="0"/>
                        </a:spcAft>
                        <a:buNone/>
                      </a:pPr>
                      <a:r>
                        <a:rPr lang="en-GB" sz="1100"/>
                        <a:t>£150k</a:t>
                      </a:r>
                      <a:endParaRPr sz="1100"/>
                    </a:p>
                  </a:txBody>
                  <a:tcPr marT="91425" marB="91425" marR="91425" marL="91425"/>
                </a:tc>
              </a:tr>
              <a:tr h="344575">
                <a:tc>
                  <a:txBody>
                    <a:bodyPr/>
                    <a:lstStyle/>
                    <a:p>
                      <a:pPr indent="0" lvl="0" marL="0" rtl="0" algn="l">
                        <a:spcBef>
                          <a:spcPts val="0"/>
                        </a:spcBef>
                        <a:spcAft>
                          <a:spcPts val="0"/>
                        </a:spcAft>
                        <a:buNone/>
                      </a:pPr>
                      <a:r>
                        <a:rPr lang="en-GB" sz="1100"/>
                        <a:t>Strategy and Policy</a:t>
                      </a:r>
                      <a:endParaRPr sz="1100"/>
                    </a:p>
                  </a:txBody>
                  <a:tcPr marT="91425" marB="91425" marR="91425" marL="91425"/>
                </a:tc>
                <a:tc>
                  <a:txBody>
                    <a:bodyPr/>
                    <a:lstStyle/>
                    <a:p>
                      <a:pPr indent="0" lvl="0" marL="0" rtl="0" algn="ctr">
                        <a:spcBef>
                          <a:spcPts val="0"/>
                        </a:spcBef>
                        <a:spcAft>
                          <a:spcPts val="0"/>
                        </a:spcAft>
                        <a:buNone/>
                      </a:pPr>
                      <a:r>
                        <a:rPr lang="en-GB" sz="1100"/>
                        <a:t>10</a:t>
                      </a:r>
                      <a:endParaRPr sz="1100"/>
                    </a:p>
                  </a:txBody>
                  <a:tcPr marT="91425" marB="91425" marR="91425" marL="91425"/>
                </a:tc>
                <a:tc>
                  <a:txBody>
                    <a:bodyPr/>
                    <a:lstStyle/>
                    <a:p>
                      <a:pPr indent="0" lvl="0" marL="0" rtl="0" algn="ctr">
                        <a:spcBef>
                          <a:spcPts val="0"/>
                        </a:spcBef>
                        <a:spcAft>
                          <a:spcPts val="0"/>
                        </a:spcAft>
                        <a:buNone/>
                      </a:pPr>
                      <a:r>
                        <a:rPr lang="en-GB" sz="1100"/>
                        <a:t>10</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£500k</a:t>
                      </a:r>
                      <a:endParaRPr sz="1100"/>
                    </a:p>
                  </a:txBody>
                  <a:tcPr marT="91425" marB="91425" marR="91425" marL="91425"/>
                </a:tc>
              </a:tr>
              <a:tr h="509400">
                <a:tc>
                  <a:txBody>
                    <a:bodyPr/>
                    <a:lstStyle/>
                    <a:p>
                      <a:pPr indent="0" lvl="0" marL="0" rtl="0" algn="l">
                        <a:spcBef>
                          <a:spcPts val="0"/>
                        </a:spcBef>
                        <a:spcAft>
                          <a:spcPts val="0"/>
                        </a:spcAft>
                        <a:buNone/>
                      </a:pPr>
                      <a:r>
                        <a:rPr lang="en-GB" sz="1100"/>
                        <a:t>Transformation and Organisational Design</a:t>
                      </a:r>
                      <a:endParaRPr sz="1100"/>
                    </a:p>
                  </a:txBody>
                  <a:tcPr marT="91425" marB="91425" marR="91425" marL="91425"/>
                </a:tc>
                <a:tc>
                  <a:txBody>
                    <a:bodyPr/>
                    <a:lstStyle/>
                    <a:p>
                      <a:pPr indent="0" lvl="0" marL="0" rtl="0" algn="ctr">
                        <a:spcBef>
                          <a:spcPts val="0"/>
                        </a:spcBef>
                        <a:spcAft>
                          <a:spcPts val="0"/>
                        </a:spcAft>
                        <a:buNone/>
                      </a:pPr>
                      <a:r>
                        <a:rPr lang="en-GB" sz="1100"/>
                        <a:t>8</a:t>
                      </a:r>
                      <a:endParaRPr sz="1100"/>
                    </a:p>
                  </a:txBody>
                  <a:tcPr marT="91425" marB="91425" marR="91425" marL="91425"/>
                </a:tc>
                <a:tc>
                  <a:txBody>
                    <a:bodyPr/>
                    <a:lstStyle/>
                    <a:p>
                      <a:pPr indent="0" lvl="0" marL="0" rtl="0" algn="ctr">
                        <a:spcBef>
                          <a:spcPts val="0"/>
                        </a:spcBef>
                        <a:spcAft>
                          <a:spcPts val="0"/>
                        </a:spcAft>
                        <a:buNone/>
                      </a:pPr>
                      <a:r>
                        <a:rPr lang="en-GB" sz="1100"/>
                        <a:t>8</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£5m</a:t>
                      </a:r>
                      <a:endParaRPr sz="1100"/>
                    </a:p>
                  </a:txBody>
                  <a:tcPr marT="91425" marB="91425" marR="91425" marL="91425"/>
                </a:tc>
              </a:tr>
              <a:tr h="344575">
                <a:tc>
                  <a:txBody>
                    <a:bodyPr/>
                    <a:lstStyle/>
                    <a:p>
                      <a:pPr indent="0" lvl="0" marL="0" rtl="0" algn="l">
                        <a:spcBef>
                          <a:spcPts val="0"/>
                        </a:spcBef>
                        <a:spcAft>
                          <a:spcPts val="0"/>
                        </a:spcAft>
                        <a:buNone/>
                      </a:pPr>
                      <a:r>
                        <a:rPr lang="en-GB" sz="1100"/>
                        <a:t>Corporate</a:t>
                      </a:r>
                      <a:endParaRPr sz="1100"/>
                    </a:p>
                  </a:txBody>
                  <a:tcPr marT="91425" marB="91425" marR="91425" marL="91425"/>
                </a:tc>
                <a:tc>
                  <a:txBody>
                    <a:bodyPr/>
                    <a:lstStyle/>
                    <a:p>
                      <a:pPr indent="0" lvl="0" marL="0" rtl="0" algn="ctr">
                        <a:spcBef>
                          <a:spcPts val="0"/>
                        </a:spcBef>
                        <a:spcAft>
                          <a:spcPts val="0"/>
                        </a:spcAft>
                        <a:buNone/>
                      </a:pPr>
                      <a:r>
                        <a:rPr lang="en-GB" sz="1100"/>
                        <a:t>26</a:t>
                      </a:r>
                      <a:endParaRPr sz="1100"/>
                    </a:p>
                  </a:txBody>
                  <a:tcPr marT="91425" marB="91425" marR="91425" marL="91425"/>
                </a:tc>
                <a:tc>
                  <a:txBody>
                    <a:bodyPr/>
                    <a:lstStyle/>
                    <a:p>
                      <a:pPr indent="0" lvl="0" marL="0" rtl="0" algn="ctr">
                        <a:spcBef>
                          <a:spcPts val="0"/>
                        </a:spcBef>
                        <a:spcAft>
                          <a:spcPts val="0"/>
                        </a:spcAft>
                        <a:buNone/>
                      </a:pPr>
                      <a:r>
                        <a:rPr lang="en-GB" sz="1100"/>
                        <a:t>15</a:t>
                      </a:r>
                      <a:endParaRPr sz="1100"/>
                    </a:p>
                  </a:txBody>
                  <a:tcPr marT="91425" marB="91425" marR="91425" marL="91425"/>
                </a:tc>
                <a:tc>
                  <a:txBody>
                    <a:bodyPr/>
                    <a:lstStyle/>
                    <a:p>
                      <a:pPr indent="0" lvl="0" marL="0" rtl="0" algn="ctr">
                        <a:spcBef>
                          <a:spcPts val="0"/>
                        </a:spcBef>
                        <a:spcAft>
                          <a:spcPts val="0"/>
                        </a:spcAft>
                        <a:buNone/>
                      </a:pPr>
                      <a:r>
                        <a:rPr lang="en-GB" sz="1100"/>
                        <a:t>6</a:t>
                      </a:r>
                      <a:endParaRPr sz="1100"/>
                    </a:p>
                  </a:txBody>
                  <a:tcPr marT="91425" marB="91425" marR="91425" marL="91425"/>
                </a:tc>
                <a:tc>
                  <a:txBody>
                    <a:bodyPr/>
                    <a:lstStyle/>
                    <a:p>
                      <a:pPr indent="0" lvl="0" marL="0" rtl="0" algn="ctr">
                        <a:spcBef>
                          <a:spcPts val="0"/>
                        </a:spcBef>
                        <a:spcAft>
                          <a:spcPts val="0"/>
                        </a:spcAft>
                        <a:buNone/>
                      </a:pPr>
                      <a:r>
                        <a:rPr lang="en-GB" sz="1100"/>
                        <a:t>£500k</a:t>
                      </a:r>
                      <a:endParaRPr sz="1100"/>
                    </a:p>
                  </a:txBody>
                  <a:tcPr marT="91425" marB="91425" marR="91425" marL="91425"/>
                </a:tc>
              </a:tr>
              <a:tr h="344575">
                <a:tc>
                  <a:txBody>
                    <a:bodyPr/>
                    <a:lstStyle/>
                    <a:p>
                      <a:pPr indent="0" lvl="0" marL="0" rtl="0" algn="l">
                        <a:spcBef>
                          <a:spcPts val="0"/>
                        </a:spcBef>
                        <a:spcAft>
                          <a:spcPts val="0"/>
                        </a:spcAft>
                        <a:buNone/>
                      </a:pPr>
                      <a:r>
                        <a:rPr lang="en-GB" sz="1100"/>
                        <a:t>Health and Social Care</a:t>
                      </a:r>
                      <a:endParaRPr sz="1100"/>
                    </a:p>
                  </a:txBody>
                  <a:tcPr marT="91425" marB="91425" marR="91425" marL="91425"/>
                </a:tc>
                <a:tc>
                  <a:txBody>
                    <a:bodyPr/>
                    <a:lstStyle/>
                    <a:p>
                      <a:pPr indent="0" lvl="0" marL="0" rtl="0" algn="ctr">
                        <a:spcBef>
                          <a:spcPts val="0"/>
                        </a:spcBef>
                        <a:spcAft>
                          <a:spcPts val="0"/>
                        </a:spcAft>
                        <a:buNone/>
                      </a:pPr>
                      <a:r>
                        <a:rPr lang="en-GB" sz="1100"/>
                        <a:t>14</a:t>
                      </a:r>
                      <a:endParaRPr sz="1100"/>
                    </a:p>
                  </a:txBody>
                  <a:tcPr marT="91425" marB="91425" marR="91425" marL="91425"/>
                </a:tc>
                <a:tc>
                  <a:txBody>
                    <a:bodyPr/>
                    <a:lstStyle/>
                    <a:p>
                      <a:pPr indent="0" lvl="0" marL="0" rtl="0" algn="ctr">
                        <a:spcBef>
                          <a:spcPts val="0"/>
                        </a:spcBef>
                        <a:spcAft>
                          <a:spcPts val="0"/>
                        </a:spcAft>
                        <a:buNone/>
                      </a:pPr>
                      <a:r>
                        <a:rPr lang="en-GB" sz="1100"/>
                        <a:t>5</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£250k</a:t>
                      </a:r>
                      <a:endParaRPr sz="1100"/>
                    </a:p>
                  </a:txBody>
                  <a:tcPr marT="91425" marB="91425" marR="91425" marL="91425"/>
                </a:tc>
              </a:tr>
              <a:tr h="509400">
                <a:tc>
                  <a:txBody>
                    <a:bodyPr/>
                    <a:lstStyle/>
                    <a:p>
                      <a:pPr indent="0" lvl="0" marL="0" rtl="0" algn="l">
                        <a:spcBef>
                          <a:spcPts val="0"/>
                        </a:spcBef>
                        <a:spcAft>
                          <a:spcPts val="0"/>
                        </a:spcAft>
                        <a:buNone/>
                      </a:pPr>
                      <a:r>
                        <a:rPr lang="en-GB" sz="1100"/>
                        <a:t>Infrastructure and Public Services</a:t>
                      </a:r>
                      <a:endParaRPr sz="1100"/>
                    </a:p>
                  </a:txBody>
                  <a:tcPr marT="91425" marB="91425" marR="91425" marL="91425"/>
                </a:tc>
                <a:tc>
                  <a:txBody>
                    <a:bodyPr/>
                    <a:lstStyle/>
                    <a:p>
                      <a:pPr indent="0" lvl="0" marL="0" rtl="0" algn="ctr">
                        <a:spcBef>
                          <a:spcPts val="0"/>
                        </a:spcBef>
                        <a:spcAft>
                          <a:spcPts val="0"/>
                        </a:spcAft>
                        <a:buNone/>
                      </a:pPr>
                      <a:r>
                        <a:rPr lang="en-GB" sz="1100"/>
                        <a:t>16</a:t>
                      </a:r>
                      <a:endParaRPr sz="1100"/>
                    </a:p>
                  </a:txBody>
                  <a:tcPr marT="91425" marB="91425" marR="91425" marL="91425"/>
                </a:tc>
                <a:tc>
                  <a:txBody>
                    <a:bodyPr/>
                    <a:lstStyle/>
                    <a:p>
                      <a:pPr indent="0" lvl="0" marL="0" rtl="0" algn="ctr">
                        <a:spcBef>
                          <a:spcPts val="0"/>
                        </a:spcBef>
                        <a:spcAft>
                          <a:spcPts val="0"/>
                        </a:spcAft>
                        <a:buNone/>
                      </a:pPr>
                      <a:r>
                        <a:rPr lang="en-GB" sz="1100"/>
                        <a:t>4</a:t>
                      </a:r>
                      <a:endParaRPr sz="1100"/>
                    </a:p>
                  </a:txBody>
                  <a:tcPr marT="91425" marB="91425" marR="91425" marL="91425"/>
                </a:tc>
                <a:tc>
                  <a:txBody>
                    <a:bodyPr/>
                    <a:lstStyle/>
                    <a:p>
                      <a:pPr indent="0" lvl="0" marL="0" rtl="0" algn="ctr">
                        <a:spcBef>
                          <a:spcPts val="0"/>
                        </a:spcBef>
                        <a:spcAft>
                          <a:spcPts val="0"/>
                        </a:spcAft>
                        <a:buNone/>
                      </a:pPr>
                      <a:r>
                        <a:rPr lang="en-GB" sz="1100"/>
                        <a:t>4</a:t>
                      </a:r>
                      <a:endParaRPr sz="1100"/>
                    </a:p>
                  </a:txBody>
                  <a:tcPr marT="91425" marB="91425" marR="91425" marL="91425"/>
                </a:tc>
                <a:tc>
                  <a:txBody>
                    <a:bodyPr/>
                    <a:lstStyle/>
                    <a:p>
                      <a:pPr indent="0" lvl="0" marL="0" rtl="0" algn="ctr">
                        <a:spcBef>
                          <a:spcPts val="0"/>
                        </a:spcBef>
                        <a:spcAft>
                          <a:spcPts val="0"/>
                        </a:spcAft>
                        <a:buNone/>
                      </a:pPr>
                      <a:r>
                        <a:rPr lang="en-GB" sz="1100"/>
                        <a:t>£200k</a:t>
                      </a:r>
                      <a:endParaRPr sz="1100"/>
                    </a:p>
                  </a:txBody>
                  <a:tcPr marT="91425" marB="91425" marR="91425" marL="91425"/>
                </a:tc>
              </a:tr>
              <a:tr h="509400">
                <a:tc>
                  <a:txBody>
                    <a:bodyPr/>
                    <a:lstStyle/>
                    <a:p>
                      <a:pPr indent="0" lvl="0" marL="0" rtl="0" algn="l">
                        <a:spcBef>
                          <a:spcPts val="0"/>
                        </a:spcBef>
                        <a:spcAft>
                          <a:spcPts val="0"/>
                        </a:spcAft>
                        <a:buNone/>
                      </a:pPr>
                      <a:r>
                        <a:rPr lang="en-GB" sz="1100"/>
                        <a:t>Environment and sustainability</a:t>
                      </a:r>
                      <a:endParaRPr sz="1100"/>
                    </a:p>
                  </a:txBody>
                  <a:tcPr marT="91425" marB="91425" marR="91425" marL="91425"/>
                </a:tc>
                <a:tc>
                  <a:txBody>
                    <a:bodyPr/>
                    <a:lstStyle/>
                    <a:p>
                      <a:pPr indent="0" lvl="0" marL="0" rtl="0" algn="ctr">
                        <a:spcBef>
                          <a:spcPts val="0"/>
                        </a:spcBef>
                        <a:spcAft>
                          <a:spcPts val="0"/>
                        </a:spcAft>
                        <a:buNone/>
                      </a:pPr>
                      <a:r>
                        <a:rPr lang="en-GB" sz="1100"/>
                        <a:t>5</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£100k</a:t>
                      </a:r>
                      <a:endParaRPr sz="1100"/>
                    </a:p>
                  </a:txBody>
                  <a:tcPr marT="91425" marB="91425" marR="91425" marL="91425"/>
                </a:tc>
              </a:tr>
              <a:tr h="674225">
                <a:tc>
                  <a:txBody>
                    <a:bodyPr/>
                    <a:lstStyle/>
                    <a:p>
                      <a:pPr indent="0" lvl="0" marL="0" rtl="0" algn="l">
                        <a:spcBef>
                          <a:spcPts val="0"/>
                        </a:spcBef>
                        <a:spcAft>
                          <a:spcPts val="0"/>
                        </a:spcAft>
                        <a:buNone/>
                      </a:pPr>
                      <a:r>
                        <a:rPr lang="en-GB" sz="1100"/>
                        <a:t>Restructuring and Insolvency services</a:t>
                      </a:r>
                      <a:endParaRPr sz="1100"/>
                    </a:p>
                  </a:txBody>
                  <a:tcPr marT="91425" marB="91425" marR="91425" marL="91425"/>
                </a:tc>
                <a:tc gridSpan="4">
                  <a:txBody>
                    <a:bodyPr/>
                    <a:lstStyle/>
                    <a:p>
                      <a:pPr indent="0" lvl="0" marL="0" rtl="0" algn="l">
                        <a:spcBef>
                          <a:spcPts val="0"/>
                        </a:spcBef>
                        <a:spcAft>
                          <a:spcPts val="0"/>
                        </a:spcAft>
                        <a:buNone/>
                      </a:pPr>
                      <a:r>
                        <a:rPr lang="en-GB" sz="1100"/>
                        <a:t>All 7 Primary Capabilities must be evidence across a maximum of 3 TACs.  Additional Capabilities can be evidenced by an additional 13 TACs. Sectors can only be offered if a Primary or Additional Capability has been evidenced in that sector using a TAC.</a:t>
                      </a:r>
                      <a:endParaRPr sz="1100"/>
                    </a:p>
                  </a:txBody>
                  <a:tcPr marT="91425" marB="91425" marR="91425" marL="91425"/>
                </a:tc>
                <a:tc hMerge="1"/>
                <a:tc hMerge="1"/>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6"/>
          <p:cNvSpPr txBox="1"/>
          <p:nvPr>
            <p:ph idx="2" type="ctrTitle"/>
          </p:nvPr>
        </p:nvSpPr>
        <p:spPr>
          <a:xfrm>
            <a:off x="978888" y="398981"/>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Slido joining instructions </a:t>
            </a:r>
            <a:endParaRPr b="1"/>
          </a:p>
          <a:p>
            <a:pPr indent="0" lvl="0" marL="0" rtl="0" algn="l">
              <a:spcBef>
                <a:spcPts val="0"/>
              </a:spcBef>
              <a:spcAft>
                <a:spcPts val="0"/>
              </a:spcAft>
              <a:buNone/>
            </a:pPr>
            <a:r>
              <a:t/>
            </a:r>
            <a:endParaRPr/>
          </a:p>
        </p:txBody>
      </p:sp>
      <p:pic>
        <p:nvPicPr>
          <p:cNvPr id="766" name="Google Shape;766;p96"/>
          <p:cNvPicPr preferRelativeResize="0"/>
          <p:nvPr/>
        </p:nvPicPr>
        <p:blipFill rotWithShape="1">
          <a:blip r:embed="rId3">
            <a:alphaModFix/>
          </a:blip>
          <a:srcRect b="1204" l="1565" r="0" t="8875"/>
          <a:stretch/>
        </p:blipFill>
        <p:spPr>
          <a:xfrm>
            <a:off x="221700" y="1274075"/>
            <a:ext cx="8700599" cy="3358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7"/>
          <p:cNvSpPr txBox="1"/>
          <p:nvPr>
            <p:ph type="ctrTitle"/>
          </p:nvPr>
        </p:nvSpPr>
        <p:spPr>
          <a:xfrm>
            <a:off x="208900" y="1478425"/>
            <a:ext cx="2319000" cy="66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t>Q&amp;A session </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8"/>
          <p:cNvSpPr txBox="1"/>
          <p:nvPr>
            <p:ph type="ctrTitle"/>
          </p:nvPr>
        </p:nvSpPr>
        <p:spPr>
          <a:xfrm>
            <a:off x="342900" y="1855294"/>
            <a:ext cx="2236800" cy="1371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GB"/>
              <a:t>Next steps and closing remarks</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9"/>
          <p:cNvSpPr txBox="1"/>
          <p:nvPr>
            <p:ph type="ctrTitle"/>
          </p:nvPr>
        </p:nvSpPr>
        <p:spPr>
          <a:xfrm>
            <a:off x="348919" y="675638"/>
            <a:ext cx="2361000" cy="42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sz="2600"/>
              <a:t>Useful</a:t>
            </a:r>
            <a:r>
              <a:rPr b="1" lang="en-GB"/>
              <a:t> </a:t>
            </a:r>
            <a:r>
              <a:rPr b="1" lang="en-GB" sz="2600"/>
              <a:t>links</a:t>
            </a:r>
            <a:r>
              <a:rPr lang="en-GB" sz="2600"/>
              <a:t> </a:t>
            </a:r>
            <a:endParaRPr sz="2600"/>
          </a:p>
        </p:txBody>
      </p:sp>
      <p:sp>
        <p:nvSpPr>
          <p:cNvPr id="782" name="Google Shape;782;p99"/>
          <p:cNvSpPr txBox="1"/>
          <p:nvPr/>
        </p:nvSpPr>
        <p:spPr>
          <a:xfrm>
            <a:off x="1018744" y="1363181"/>
            <a:ext cx="6443100" cy="2569200"/>
          </a:xfrm>
          <a:prstGeom prst="rect">
            <a:avLst/>
          </a:prstGeom>
          <a:noFill/>
          <a:ln>
            <a:noFill/>
          </a:ln>
        </p:spPr>
        <p:txBody>
          <a:bodyPr anchorCtr="0" anchor="t" bIns="0" lIns="0" spcFirstLastPara="1" rIns="0" wrap="square" tIns="0">
            <a:noAutofit/>
          </a:bodyPr>
          <a:lstStyle/>
          <a:p>
            <a:pPr indent="-254000" lvl="0" marL="342900" rtl="0" algn="l">
              <a:lnSpc>
                <a:spcPct val="115000"/>
              </a:lnSpc>
              <a:spcBef>
                <a:spcPts val="800"/>
              </a:spcBef>
              <a:spcAft>
                <a:spcPts val="0"/>
              </a:spcAft>
              <a:buClr>
                <a:schemeClr val="dk1"/>
              </a:buClr>
              <a:buSzPts val="1400"/>
              <a:buChar char="●"/>
            </a:pPr>
            <a:r>
              <a:rPr lang="en-GB" u="sng">
                <a:solidFill>
                  <a:schemeClr val="dk1"/>
                </a:solidFill>
                <a:hlinkClick r:id="rId3">
                  <a:extLst>
                    <a:ext uri="{A12FA001-AC4F-418D-AE19-62706E023703}">
                      <ahyp:hlinkClr val="tx"/>
                    </a:ext>
                  </a:extLst>
                </a:hlinkClick>
              </a:rPr>
              <a:t>RM6399 Consultancy and Professional Services page</a:t>
            </a:r>
            <a:endParaRPr>
              <a:solidFill>
                <a:schemeClr val="dk1"/>
              </a:solidFill>
            </a:endParaRPr>
          </a:p>
          <a:p>
            <a:pPr indent="-234950" lvl="0" marL="342900" rtl="0" algn="l">
              <a:lnSpc>
                <a:spcPct val="115000"/>
              </a:lnSpc>
              <a:spcBef>
                <a:spcPts val="800"/>
              </a:spcBef>
              <a:spcAft>
                <a:spcPts val="0"/>
              </a:spcAft>
              <a:buClr>
                <a:schemeClr val="dk1"/>
              </a:buClr>
              <a:buSzPts val="1100"/>
              <a:buChar char="●"/>
            </a:pPr>
            <a:r>
              <a:rPr lang="en-GB" u="sng">
                <a:solidFill>
                  <a:schemeClr val="dk1"/>
                </a:solidFill>
                <a:hlinkClick r:id="rId4">
                  <a:extLst>
                    <a:ext uri="{A12FA001-AC4F-418D-AE19-62706E023703}">
                      <ahyp:hlinkClr val="tx"/>
                    </a:ext>
                  </a:extLst>
                </a:hlinkClick>
              </a:rPr>
              <a:t>CCS events page</a:t>
            </a:r>
            <a:endParaRPr>
              <a:solidFill>
                <a:schemeClr val="dk1"/>
              </a:solidFill>
            </a:endParaRPr>
          </a:p>
          <a:p>
            <a:pPr indent="-234950" lvl="0" marL="342900" rtl="0" algn="l">
              <a:lnSpc>
                <a:spcPct val="115000"/>
              </a:lnSpc>
              <a:spcBef>
                <a:spcPts val="800"/>
              </a:spcBef>
              <a:spcAft>
                <a:spcPts val="0"/>
              </a:spcAft>
              <a:buClr>
                <a:schemeClr val="dk1"/>
              </a:buClr>
              <a:buSzPts val="1100"/>
              <a:buChar char="●"/>
            </a:pPr>
            <a:r>
              <a:rPr lang="en-GB" u="sng">
                <a:solidFill>
                  <a:schemeClr val="dk1"/>
                </a:solidFill>
                <a:hlinkClick r:id="rId5">
                  <a:extLst>
                    <a:ext uri="{A12FA001-AC4F-418D-AE19-62706E023703}">
                      <ahyp:hlinkClr val="tx"/>
                    </a:ext>
                  </a:extLst>
                </a:hlinkClick>
              </a:rPr>
              <a:t>CCS upcoming agreements page </a:t>
            </a:r>
            <a:endParaRPr>
              <a:solidFill>
                <a:schemeClr val="dk1"/>
              </a:solidFill>
            </a:endParaRPr>
          </a:p>
          <a:p>
            <a:pPr indent="-234950" lvl="0" marL="342900" rtl="0" algn="l">
              <a:lnSpc>
                <a:spcPct val="115000"/>
              </a:lnSpc>
              <a:spcBef>
                <a:spcPts val="800"/>
              </a:spcBef>
              <a:spcAft>
                <a:spcPts val="0"/>
              </a:spcAft>
              <a:buClr>
                <a:schemeClr val="dk1"/>
              </a:buClr>
              <a:buSzPts val="1100"/>
              <a:buChar char="●"/>
            </a:pPr>
            <a:r>
              <a:rPr lang="en-GB" u="sng">
                <a:solidFill>
                  <a:schemeClr val="dk1"/>
                </a:solidFill>
                <a:hlinkClick r:id="rId6">
                  <a:extLst>
                    <a:ext uri="{A12FA001-AC4F-418D-AE19-62706E023703}">
                      <ahyp:hlinkClr val="tx"/>
                    </a:ext>
                  </a:extLst>
                </a:hlinkClick>
              </a:rPr>
              <a:t>RM6309 MCF4 page</a:t>
            </a:r>
            <a:endParaRPr>
              <a:solidFill>
                <a:schemeClr val="dk1"/>
              </a:solidFill>
            </a:endParaRPr>
          </a:p>
          <a:p>
            <a:pPr indent="0" lvl="0" marL="0" rtl="0" algn="l">
              <a:spcBef>
                <a:spcPts val="800"/>
              </a:spcBef>
              <a:spcAft>
                <a:spcPts val="0"/>
              </a:spcAft>
              <a:buNone/>
            </a:pPr>
            <a:r>
              <a:t/>
            </a:r>
            <a:endParaRPr sz="1400">
              <a:solidFill>
                <a:schemeClr val="dk1"/>
              </a:solidFill>
            </a:endParaRPr>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p:txBody>
      </p:sp>
      <p:grpSp>
        <p:nvGrpSpPr>
          <p:cNvPr id="783" name="Google Shape;783;p99"/>
          <p:cNvGrpSpPr/>
          <p:nvPr/>
        </p:nvGrpSpPr>
        <p:grpSpPr>
          <a:xfrm>
            <a:off x="212513" y="4009950"/>
            <a:ext cx="1090199" cy="1133550"/>
            <a:chOff x="283350" y="5346600"/>
            <a:chExt cx="1453599" cy="1511400"/>
          </a:xfrm>
        </p:grpSpPr>
        <p:sp>
          <p:nvSpPr>
            <p:cNvPr id="784" name="Google Shape;784;p99"/>
            <p:cNvSpPr/>
            <p:nvPr/>
          </p:nvSpPr>
          <p:spPr>
            <a:xfrm>
              <a:off x="283400" y="5346600"/>
              <a:ext cx="1453500" cy="1511400"/>
            </a:xfrm>
            <a:prstGeom prst="rect">
              <a:avLst/>
            </a:prstGeom>
            <a:solidFill>
              <a:srgbClr val="A6B808"/>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pic>
          <p:nvPicPr>
            <p:cNvPr id="785" name="Google Shape;785;p99"/>
            <p:cNvPicPr preferRelativeResize="0"/>
            <p:nvPr/>
          </p:nvPicPr>
          <p:blipFill>
            <a:blip r:embed="rId7">
              <a:alphaModFix/>
            </a:blip>
            <a:stretch>
              <a:fillRect/>
            </a:stretch>
          </p:blipFill>
          <p:spPr>
            <a:xfrm>
              <a:off x="283350" y="5346600"/>
              <a:ext cx="1453599" cy="1268976"/>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00"/>
          <p:cNvSpPr txBox="1"/>
          <p:nvPr>
            <p:ph type="ctrTitle"/>
          </p:nvPr>
        </p:nvSpPr>
        <p:spPr>
          <a:xfrm>
            <a:off x="1088738" y="1184494"/>
            <a:ext cx="2120100" cy="4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300"/>
              <a:t>Here for you</a:t>
            </a:r>
            <a:endParaRPr b="1" sz="2300"/>
          </a:p>
        </p:txBody>
      </p:sp>
      <p:sp>
        <p:nvSpPr>
          <p:cNvPr id="791" name="Google Shape;791;p100"/>
          <p:cNvSpPr txBox="1"/>
          <p:nvPr>
            <p:ph idx="2" type="ctrTitle"/>
          </p:nvPr>
        </p:nvSpPr>
        <p:spPr>
          <a:xfrm>
            <a:off x="1088738" y="2155200"/>
            <a:ext cx="2361000" cy="63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300" u="sng"/>
              <a:t>info@crowncommercial.gov.uk</a:t>
            </a:r>
            <a:endParaRPr sz="1300" u="sng"/>
          </a:p>
          <a:p>
            <a:pPr indent="0" lvl="0" marL="0" rtl="0" algn="l">
              <a:spcBef>
                <a:spcPts val="800"/>
              </a:spcBef>
              <a:spcAft>
                <a:spcPts val="0"/>
              </a:spcAft>
              <a:buNone/>
            </a:pPr>
            <a:r>
              <a:rPr lang="en-GB" sz="1300"/>
              <a:t>0345 410 2222</a:t>
            </a:r>
            <a:endParaRPr sz="1300"/>
          </a:p>
          <a:p>
            <a:pPr indent="0" lvl="0" marL="0" rtl="0" algn="l">
              <a:spcBef>
                <a:spcPts val="800"/>
              </a:spcBef>
              <a:spcAft>
                <a:spcPts val="0"/>
              </a:spcAft>
              <a:buNone/>
            </a:pPr>
            <a:r>
              <a:rPr lang="en-GB" u="sng"/>
              <a:t>www.crowncommercial.gov.uk</a:t>
            </a:r>
            <a:endParaRPr u="sng"/>
          </a:p>
          <a:p>
            <a:pPr indent="0" lvl="0" marL="0" rtl="0" algn="l">
              <a:spcBef>
                <a:spcPts val="8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Image" id="496" name="Google Shape;496;p75"/>
          <p:cNvPicPr preferRelativeResize="0"/>
          <p:nvPr/>
        </p:nvPicPr>
        <p:blipFill rotWithShape="1">
          <a:blip r:embed="rId3">
            <a:alphaModFix/>
          </a:blip>
          <a:srcRect b="0" l="0" r="0" t="0"/>
          <a:stretch/>
        </p:blipFill>
        <p:spPr>
          <a:xfrm>
            <a:off x="5938219" y="3011276"/>
            <a:ext cx="496200" cy="444000"/>
          </a:xfrm>
          <a:prstGeom prst="ellipse">
            <a:avLst/>
          </a:prstGeom>
          <a:noFill/>
          <a:ln cap="flat" cmpd="sng" w="14300">
            <a:solidFill>
              <a:srgbClr val="FFFFFF"/>
            </a:solidFill>
            <a:prstDash val="solid"/>
            <a:round/>
            <a:headEnd len="sm" w="sm" type="none"/>
            <a:tailEnd len="sm" w="sm" type="none"/>
          </a:ln>
        </p:spPr>
      </p:pic>
      <p:sp>
        <p:nvSpPr>
          <p:cNvPr id="497" name="Google Shape;497;p75"/>
          <p:cNvSpPr txBox="1"/>
          <p:nvPr/>
        </p:nvSpPr>
        <p:spPr>
          <a:xfrm>
            <a:off x="2829806" y="3011302"/>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chemeClr val="dk1"/>
              </a:buClr>
              <a:buSzPts val="800"/>
              <a:buFont typeface="Arial"/>
              <a:buNone/>
            </a:pPr>
            <a:r>
              <a:rPr b="1" lang="en-GB" sz="1300">
                <a:solidFill>
                  <a:schemeClr val="dk1"/>
                </a:solidFill>
              </a:rPr>
              <a:t>We have two hours for this session, approximately 45 minutes for the presentation and then a Q&amp;A session </a:t>
            </a:r>
            <a:endParaRPr b="1" sz="1300">
              <a:solidFill>
                <a:schemeClr val="dk1"/>
              </a:solidFill>
            </a:endParaRPr>
          </a:p>
        </p:txBody>
      </p:sp>
      <p:sp>
        <p:nvSpPr>
          <p:cNvPr id="498" name="Google Shape;498;p75"/>
          <p:cNvSpPr txBox="1"/>
          <p:nvPr/>
        </p:nvSpPr>
        <p:spPr>
          <a:xfrm>
            <a:off x="2829800" y="1389250"/>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chemeClr val="dk1"/>
              </a:buClr>
              <a:buSzPts val="800"/>
              <a:buFont typeface="Arial"/>
              <a:buNone/>
            </a:pPr>
            <a:r>
              <a:rPr b="1" lang="en-GB" sz="1300">
                <a:solidFill>
                  <a:schemeClr val="dk1"/>
                </a:solidFill>
              </a:rPr>
              <a:t>Please ensure your video and microphone are off</a:t>
            </a:r>
            <a:r>
              <a:rPr b="1" lang="en-GB" sz="1300">
                <a:solidFill>
                  <a:schemeClr val="lt1"/>
                </a:solidFill>
              </a:rPr>
              <a:t> </a:t>
            </a:r>
            <a:endParaRPr b="1" sz="1300">
              <a:solidFill>
                <a:schemeClr val="lt1"/>
              </a:solidFill>
            </a:endParaRPr>
          </a:p>
        </p:txBody>
      </p:sp>
      <p:sp>
        <p:nvSpPr>
          <p:cNvPr id="499" name="Google Shape;499;p75"/>
          <p:cNvSpPr txBox="1"/>
          <p:nvPr/>
        </p:nvSpPr>
        <p:spPr>
          <a:xfrm>
            <a:off x="2844656" y="1878158"/>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GB" sz="1300">
                <a:solidFill>
                  <a:schemeClr val="dk1"/>
                </a:solidFill>
              </a:rPr>
              <a:t>This session is not being recorded</a:t>
            </a:r>
            <a:endParaRPr b="1" sz="1300">
              <a:solidFill>
                <a:schemeClr val="dk1"/>
              </a:solidFill>
            </a:endParaRPr>
          </a:p>
        </p:txBody>
      </p:sp>
      <p:sp>
        <p:nvSpPr>
          <p:cNvPr id="500" name="Google Shape;500;p75"/>
          <p:cNvSpPr txBox="1"/>
          <p:nvPr/>
        </p:nvSpPr>
        <p:spPr>
          <a:xfrm>
            <a:off x="2844656" y="2363722"/>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GB" sz="1300">
                <a:solidFill>
                  <a:schemeClr val="dk1"/>
                </a:solidFill>
              </a:rPr>
              <a:t>Slides will be available on the webpage after the final engagement session</a:t>
            </a:r>
            <a:endParaRPr b="1" sz="1300">
              <a:solidFill>
                <a:schemeClr val="dk1"/>
              </a:solidFill>
            </a:endParaRPr>
          </a:p>
        </p:txBody>
      </p:sp>
      <p:sp>
        <p:nvSpPr>
          <p:cNvPr id="501" name="Google Shape;501;p75"/>
          <p:cNvSpPr txBox="1"/>
          <p:nvPr>
            <p:ph idx="2" type="ctrTitle"/>
          </p:nvPr>
        </p:nvSpPr>
        <p:spPr>
          <a:xfrm>
            <a:off x="2829806" y="521673"/>
            <a:ext cx="5642700" cy="632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100"/>
              <a:t>Housekeeping</a:t>
            </a:r>
            <a:endParaRPr b="1" sz="2100"/>
          </a:p>
        </p:txBody>
      </p:sp>
      <p:sp>
        <p:nvSpPr>
          <p:cNvPr id="502" name="Google Shape;502;p75"/>
          <p:cNvSpPr txBox="1"/>
          <p:nvPr/>
        </p:nvSpPr>
        <p:spPr>
          <a:xfrm>
            <a:off x="2798321" y="4284395"/>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GB" sz="1300">
                <a:solidFill>
                  <a:schemeClr val="dk1"/>
                </a:solidFill>
              </a:rPr>
              <a:t>Please do not use AI note takers or recording for privacy</a:t>
            </a:r>
            <a:endParaRPr b="1" sz="1300">
              <a:solidFill>
                <a:schemeClr val="dk1"/>
              </a:solidFill>
            </a:endParaRPr>
          </a:p>
          <a:p>
            <a:pPr indent="0" lvl="0" marL="0" rtl="0" algn="ctr">
              <a:lnSpc>
                <a:spcPct val="90000"/>
              </a:lnSpc>
              <a:spcBef>
                <a:spcPts val="0"/>
              </a:spcBef>
              <a:spcAft>
                <a:spcPts val="0"/>
              </a:spcAft>
              <a:buNone/>
            </a:pPr>
            <a:r>
              <a:rPr b="1" lang="en-GB" sz="1300">
                <a:solidFill>
                  <a:schemeClr val="dk1"/>
                </a:solidFill>
              </a:rPr>
              <a:t>of attendees who have not had an opportunity to consent</a:t>
            </a:r>
            <a:endParaRPr b="1" sz="1300">
              <a:solidFill>
                <a:schemeClr val="dk1"/>
              </a:solidFill>
            </a:endParaRPr>
          </a:p>
        </p:txBody>
      </p:sp>
      <p:sp>
        <p:nvSpPr>
          <p:cNvPr id="503" name="Google Shape;503;p75"/>
          <p:cNvSpPr txBox="1"/>
          <p:nvPr/>
        </p:nvSpPr>
        <p:spPr>
          <a:xfrm>
            <a:off x="2798331" y="3647852"/>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chemeClr val="dk1"/>
              </a:buClr>
              <a:buSzPts val="800"/>
              <a:buFont typeface="Arial"/>
              <a:buNone/>
            </a:pPr>
            <a:r>
              <a:rPr b="1" lang="en-GB" sz="1300">
                <a:solidFill>
                  <a:schemeClr val="dk1"/>
                </a:solidFill>
              </a:rPr>
              <a:t>Please submit all question using Slido, the Q&amp;A will be </a:t>
            </a:r>
            <a:r>
              <a:rPr b="1" lang="en-GB" sz="1300">
                <a:solidFill>
                  <a:schemeClr val="dk1"/>
                </a:solidFill>
              </a:rPr>
              <a:t>available</a:t>
            </a:r>
            <a:r>
              <a:rPr b="1" lang="en-GB" sz="1300">
                <a:solidFill>
                  <a:schemeClr val="dk1"/>
                </a:solidFill>
              </a:rPr>
              <a:t> of the webpage following the </a:t>
            </a:r>
            <a:r>
              <a:rPr b="1" lang="en-GB" sz="1300">
                <a:solidFill>
                  <a:schemeClr val="dk1"/>
                </a:solidFill>
              </a:rPr>
              <a:t>engagement</a:t>
            </a:r>
            <a:r>
              <a:rPr b="1" lang="en-GB" sz="1300">
                <a:solidFill>
                  <a:schemeClr val="dk1"/>
                </a:solidFill>
              </a:rPr>
              <a:t> sessions</a:t>
            </a:r>
            <a:endParaRPr b="1" sz="13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6"/>
          <p:cNvSpPr txBox="1"/>
          <p:nvPr>
            <p:ph idx="2" type="ctrTitle"/>
          </p:nvPr>
        </p:nvSpPr>
        <p:spPr>
          <a:xfrm>
            <a:off x="2063250" y="355002"/>
            <a:ext cx="53898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Indicative</a:t>
            </a:r>
            <a:r>
              <a:rPr b="1" lang="en-GB"/>
              <a:t> </a:t>
            </a:r>
            <a:r>
              <a:rPr b="1" lang="en-GB"/>
              <a:t>timelines</a:t>
            </a:r>
            <a:r>
              <a:rPr b="1" lang="en-GB"/>
              <a:t> </a:t>
            </a:r>
            <a:endParaRPr b="1"/>
          </a:p>
        </p:txBody>
      </p:sp>
      <p:grpSp>
        <p:nvGrpSpPr>
          <p:cNvPr id="509" name="Google Shape;509;p76"/>
          <p:cNvGrpSpPr/>
          <p:nvPr/>
        </p:nvGrpSpPr>
        <p:grpSpPr>
          <a:xfrm>
            <a:off x="801442" y="1231050"/>
            <a:ext cx="7535855" cy="3873157"/>
            <a:chOff x="801442" y="1231050"/>
            <a:chExt cx="7535855" cy="3873157"/>
          </a:xfrm>
        </p:grpSpPr>
        <p:sp>
          <p:nvSpPr>
            <p:cNvPr id="510" name="Google Shape;510;p76"/>
            <p:cNvSpPr/>
            <p:nvPr/>
          </p:nvSpPr>
          <p:spPr>
            <a:xfrm>
              <a:off x="973209" y="4105183"/>
              <a:ext cx="1565400" cy="554700"/>
            </a:xfrm>
            <a:prstGeom prst="rect">
              <a:avLst/>
            </a:prstGeom>
            <a:solidFill>
              <a:srgbClr val="D3D3D3"/>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Market engagement</a:t>
              </a:r>
              <a:endParaRPr b="1" sz="1313"/>
            </a:p>
          </p:txBody>
        </p:sp>
        <p:sp>
          <p:nvSpPr>
            <p:cNvPr id="511" name="Google Shape;511;p76"/>
            <p:cNvSpPr/>
            <p:nvPr/>
          </p:nvSpPr>
          <p:spPr>
            <a:xfrm>
              <a:off x="2445975" y="3845531"/>
              <a:ext cx="1472700" cy="1258500"/>
            </a:xfrm>
            <a:prstGeom prst="rect">
              <a:avLst/>
            </a:prstGeom>
            <a:solidFill>
              <a:srgbClr val="BDBDBD"/>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Internal governance</a:t>
              </a:r>
              <a:endParaRPr b="1" sz="1313"/>
            </a:p>
          </p:txBody>
        </p:sp>
        <p:sp>
          <p:nvSpPr>
            <p:cNvPr id="512" name="Google Shape;512;p76"/>
            <p:cNvSpPr/>
            <p:nvPr/>
          </p:nvSpPr>
          <p:spPr>
            <a:xfrm>
              <a:off x="3918748" y="3512049"/>
              <a:ext cx="1472700" cy="1592100"/>
            </a:xfrm>
            <a:prstGeom prst="rect">
              <a:avLst/>
            </a:prstGeom>
            <a:solidFill>
              <a:srgbClr val="D3D3D3"/>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Tender</a:t>
              </a:r>
              <a:endParaRPr b="1" sz="1313"/>
            </a:p>
            <a:p>
              <a:pPr indent="0" lvl="0" marL="0" marR="0" rtl="0" algn="ctr">
                <a:spcBef>
                  <a:spcPts val="0"/>
                </a:spcBef>
                <a:spcAft>
                  <a:spcPts val="0"/>
                </a:spcAft>
                <a:buNone/>
              </a:pPr>
              <a:r>
                <a:rPr b="1" lang="en-GB" sz="1313"/>
                <a:t>period</a:t>
              </a:r>
              <a:endParaRPr b="1" sz="1313"/>
            </a:p>
          </p:txBody>
        </p:sp>
        <p:sp>
          <p:nvSpPr>
            <p:cNvPr id="513" name="Google Shape;513;p76"/>
            <p:cNvSpPr/>
            <p:nvPr/>
          </p:nvSpPr>
          <p:spPr>
            <a:xfrm>
              <a:off x="5391521" y="3178567"/>
              <a:ext cx="1472700" cy="1925100"/>
            </a:xfrm>
            <a:prstGeom prst="rect">
              <a:avLst/>
            </a:prstGeom>
            <a:solidFill>
              <a:srgbClr val="BDBDBD"/>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Evaluation</a:t>
              </a:r>
              <a:endParaRPr b="1" sz="1313"/>
            </a:p>
            <a:p>
              <a:pPr indent="0" lvl="0" marL="0" marR="0" rtl="0" algn="ctr">
                <a:spcBef>
                  <a:spcPts val="0"/>
                </a:spcBef>
                <a:spcAft>
                  <a:spcPts val="0"/>
                </a:spcAft>
                <a:buNone/>
              </a:pPr>
              <a:r>
                <a:rPr b="1" lang="en-GB" sz="1313"/>
                <a:t>period</a:t>
              </a:r>
              <a:endParaRPr b="1" sz="1313"/>
            </a:p>
          </p:txBody>
        </p:sp>
        <p:sp>
          <p:nvSpPr>
            <p:cNvPr id="514" name="Google Shape;514;p76"/>
            <p:cNvSpPr/>
            <p:nvPr/>
          </p:nvSpPr>
          <p:spPr>
            <a:xfrm>
              <a:off x="6864295" y="2845086"/>
              <a:ext cx="1472700" cy="2259000"/>
            </a:xfrm>
            <a:prstGeom prst="rect">
              <a:avLst/>
            </a:prstGeom>
            <a:solidFill>
              <a:srgbClr val="D3D3D3"/>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Go live</a:t>
              </a:r>
              <a:endParaRPr b="1" sz="1313"/>
            </a:p>
          </p:txBody>
        </p:sp>
        <p:sp>
          <p:nvSpPr>
            <p:cNvPr id="515" name="Google Shape;515;p76"/>
            <p:cNvSpPr/>
            <p:nvPr/>
          </p:nvSpPr>
          <p:spPr>
            <a:xfrm>
              <a:off x="973201" y="3999205"/>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16" name="Google Shape;516;p76"/>
            <p:cNvSpPr/>
            <p:nvPr/>
          </p:nvSpPr>
          <p:spPr>
            <a:xfrm>
              <a:off x="2445974" y="3665256"/>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17" name="Google Shape;517;p76"/>
            <p:cNvSpPr/>
            <p:nvPr/>
          </p:nvSpPr>
          <p:spPr>
            <a:xfrm>
              <a:off x="3918748" y="3331307"/>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18" name="Google Shape;518;p76"/>
            <p:cNvSpPr/>
            <p:nvPr/>
          </p:nvSpPr>
          <p:spPr>
            <a:xfrm>
              <a:off x="5391522" y="2997359"/>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19" name="Google Shape;519;p76"/>
            <p:cNvSpPr/>
            <p:nvPr/>
          </p:nvSpPr>
          <p:spPr>
            <a:xfrm>
              <a:off x="6864295" y="2663410"/>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20" name="Google Shape;520;p76"/>
            <p:cNvSpPr txBox="1"/>
            <p:nvPr/>
          </p:nvSpPr>
          <p:spPr>
            <a:xfrm>
              <a:off x="801442" y="2636825"/>
              <a:ext cx="1472700" cy="5949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None/>
              </a:pPr>
              <a:r>
                <a:rPr b="1" lang="en-GB" sz="1414"/>
                <a:t>October 25 to February 26</a:t>
              </a:r>
              <a:endParaRPr b="1" sz="1414"/>
            </a:p>
          </p:txBody>
        </p:sp>
        <p:sp>
          <p:nvSpPr>
            <p:cNvPr id="521" name="Google Shape;521;p76"/>
            <p:cNvSpPr txBox="1"/>
            <p:nvPr/>
          </p:nvSpPr>
          <p:spPr>
            <a:xfrm>
              <a:off x="2448924" y="2308291"/>
              <a:ext cx="1107300" cy="5949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SzPts val="1111"/>
                <a:buNone/>
              </a:pPr>
              <a:r>
                <a:rPr b="1" lang="en-GB" sz="1414"/>
                <a:t>October 25 to June 26</a:t>
              </a:r>
              <a:endParaRPr b="1" sz="1414"/>
            </a:p>
          </p:txBody>
        </p:sp>
        <p:sp>
          <p:nvSpPr>
            <p:cNvPr id="522" name="Google Shape;522;p76"/>
            <p:cNvSpPr txBox="1"/>
            <p:nvPr/>
          </p:nvSpPr>
          <p:spPr>
            <a:xfrm>
              <a:off x="3869192" y="1857399"/>
              <a:ext cx="1472700" cy="5547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SzPts val="1111"/>
                <a:buNone/>
              </a:pPr>
              <a:r>
                <a:rPr b="1" lang="en-GB" sz="1414"/>
                <a:t>September 26 to December 26</a:t>
              </a:r>
              <a:endParaRPr b="1" sz="1414"/>
            </a:p>
          </p:txBody>
        </p:sp>
        <p:sp>
          <p:nvSpPr>
            <p:cNvPr id="523" name="Google Shape;523;p76"/>
            <p:cNvSpPr txBox="1"/>
            <p:nvPr/>
          </p:nvSpPr>
          <p:spPr>
            <a:xfrm>
              <a:off x="5463975" y="1565825"/>
              <a:ext cx="1327800" cy="5949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SzPts val="1111"/>
                <a:buNone/>
              </a:pPr>
              <a:r>
                <a:rPr b="1" lang="en-GB" sz="1414"/>
                <a:t>January</a:t>
              </a:r>
              <a:r>
                <a:rPr b="1" lang="en-GB" sz="1414"/>
                <a:t> 27</a:t>
              </a:r>
              <a:r>
                <a:rPr b="1" lang="en-GB" sz="1414"/>
                <a:t> to June 27</a:t>
              </a:r>
              <a:endParaRPr b="1" sz="1414"/>
            </a:p>
          </p:txBody>
        </p:sp>
        <p:sp>
          <p:nvSpPr>
            <p:cNvPr id="524" name="Google Shape;524;p76"/>
            <p:cNvSpPr txBox="1"/>
            <p:nvPr/>
          </p:nvSpPr>
          <p:spPr>
            <a:xfrm>
              <a:off x="7066111" y="1231050"/>
              <a:ext cx="1107300" cy="6225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None/>
              </a:pPr>
              <a:r>
                <a:rPr b="1" lang="en-GB" sz="1414"/>
                <a:t>July 27 to August 27</a:t>
              </a:r>
              <a:endParaRPr b="1" sz="1414"/>
            </a:p>
          </p:txBody>
        </p:sp>
        <p:grpSp>
          <p:nvGrpSpPr>
            <p:cNvPr descr="Flag" id="525" name="Google Shape;525;p76"/>
            <p:cNvGrpSpPr/>
            <p:nvPr/>
          </p:nvGrpSpPr>
          <p:grpSpPr>
            <a:xfrm flipH="1">
              <a:off x="3776634" y="2759548"/>
              <a:ext cx="374927" cy="554747"/>
              <a:chOff x="4781706" y="3033064"/>
              <a:chExt cx="533400" cy="763904"/>
            </a:xfrm>
          </p:grpSpPr>
          <p:sp>
            <p:nvSpPr>
              <p:cNvPr id="526" name="Google Shape;526;p76"/>
              <p:cNvSpPr/>
              <p:nvPr/>
            </p:nvSpPr>
            <p:spPr>
              <a:xfrm>
                <a:off x="4781706" y="3034969"/>
                <a:ext cx="57150" cy="761999"/>
              </a:xfrm>
              <a:custGeom>
                <a:rect b="b" l="l" r="r" t="t"/>
                <a:pathLst>
                  <a:path extrusionOk="0" h="761999" w="57150">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solidFill>
                <a:srgbClr val="57BAB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27" name="Google Shape;527;p76"/>
              <p:cNvSpPr/>
              <p:nvPr/>
            </p:nvSpPr>
            <p:spPr>
              <a:xfrm>
                <a:off x="4876956" y="3033064"/>
                <a:ext cx="438150" cy="342900"/>
              </a:xfrm>
              <a:custGeom>
                <a:rect b="b" l="l" r="r" t="t"/>
                <a:pathLst>
                  <a:path extrusionOk="0" h="342900" w="43815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solidFill>
                <a:srgbClr val="57BAB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Flag" id="528" name="Google Shape;528;p76"/>
            <p:cNvGrpSpPr/>
            <p:nvPr/>
          </p:nvGrpSpPr>
          <p:grpSpPr>
            <a:xfrm flipH="1">
              <a:off x="812362" y="3423708"/>
              <a:ext cx="374927" cy="554747"/>
              <a:chOff x="591333" y="3947464"/>
              <a:chExt cx="533400" cy="763904"/>
            </a:xfrm>
          </p:grpSpPr>
          <p:sp>
            <p:nvSpPr>
              <p:cNvPr id="529" name="Google Shape;529;p76"/>
              <p:cNvSpPr/>
              <p:nvPr/>
            </p:nvSpPr>
            <p:spPr>
              <a:xfrm>
                <a:off x="591333" y="3949369"/>
                <a:ext cx="57150" cy="761999"/>
              </a:xfrm>
              <a:custGeom>
                <a:rect b="b" l="l" r="r" t="t"/>
                <a:pathLst>
                  <a:path extrusionOk="0" h="761999" w="57150">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solidFill>
                <a:srgbClr val="78256E"/>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30" name="Google Shape;530;p76"/>
              <p:cNvSpPr/>
              <p:nvPr/>
            </p:nvSpPr>
            <p:spPr>
              <a:xfrm>
                <a:off x="686583" y="3947464"/>
                <a:ext cx="438150" cy="342900"/>
              </a:xfrm>
              <a:custGeom>
                <a:rect b="b" l="l" r="r" t="t"/>
                <a:pathLst>
                  <a:path extrusionOk="0" h="342900" w="43815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solidFill>
                <a:srgbClr val="78256E"/>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Flag" id="531" name="Google Shape;531;p76"/>
            <p:cNvGrpSpPr/>
            <p:nvPr/>
          </p:nvGrpSpPr>
          <p:grpSpPr>
            <a:xfrm flipH="1">
              <a:off x="6728432" y="2069524"/>
              <a:ext cx="374927" cy="554747"/>
              <a:chOff x="6582997" y="1714549"/>
              <a:chExt cx="533400" cy="763904"/>
            </a:xfrm>
          </p:grpSpPr>
          <p:sp>
            <p:nvSpPr>
              <p:cNvPr id="532" name="Google Shape;532;p76"/>
              <p:cNvSpPr/>
              <p:nvPr/>
            </p:nvSpPr>
            <p:spPr>
              <a:xfrm>
                <a:off x="6582997" y="1716454"/>
                <a:ext cx="57150" cy="761999"/>
              </a:xfrm>
              <a:custGeom>
                <a:rect b="b" l="l" r="r" t="t"/>
                <a:pathLst>
                  <a:path extrusionOk="0" h="761999" w="57150">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solidFill>
                <a:srgbClr val="87963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33" name="Google Shape;533;p76"/>
              <p:cNvSpPr/>
              <p:nvPr/>
            </p:nvSpPr>
            <p:spPr>
              <a:xfrm>
                <a:off x="6678247" y="1714549"/>
                <a:ext cx="438150" cy="342900"/>
              </a:xfrm>
              <a:custGeom>
                <a:rect b="b" l="l" r="r" t="t"/>
                <a:pathLst>
                  <a:path extrusionOk="0" h="342900" w="43815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solidFill>
                <a:srgbClr val="87963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Walk" id="534" name="Google Shape;534;p76"/>
            <p:cNvGrpSpPr/>
            <p:nvPr/>
          </p:nvGrpSpPr>
          <p:grpSpPr>
            <a:xfrm>
              <a:off x="1531695" y="3384341"/>
              <a:ext cx="375179" cy="594867"/>
              <a:chOff x="1680630" y="3919844"/>
              <a:chExt cx="533759" cy="819150"/>
            </a:xfrm>
          </p:grpSpPr>
          <p:sp>
            <p:nvSpPr>
              <p:cNvPr id="535" name="Google Shape;535;p76"/>
              <p:cNvSpPr/>
              <p:nvPr/>
            </p:nvSpPr>
            <p:spPr>
              <a:xfrm>
                <a:off x="1919016" y="3919844"/>
                <a:ext cx="152400" cy="152400"/>
              </a:xfrm>
              <a:custGeom>
                <a:rect b="b" l="l" r="r" t="t"/>
                <a:pathLst>
                  <a:path extrusionOk="0" h="152400" w="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36" name="Google Shape;536;p76"/>
              <p:cNvSpPr/>
              <p:nvPr/>
            </p:nvSpPr>
            <p:spPr>
              <a:xfrm>
                <a:off x="1680630" y="4091294"/>
                <a:ext cx="533759" cy="647700"/>
              </a:xfrm>
              <a:custGeom>
                <a:rect b="b" l="l" r="r" t="t"/>
                <a:pathLst>
                  <a:path extrusionOk="0" h="647700" w="533759">
                    <a:moveTo>
                      <a:pt x="507943" y="201930"/>
                    </a:moveTo>
                    <a:lnTo>
                      <a:pt x="409835" y="169545"/>
                    </a:lnTo>
                    <a:cubicBezTo>
                      <a:pt x="409835" y="169545"/>
                      <a:pt x="355543" y="43815"/>
                      <a:pt x="353638" y="40005"/>
                    </a:cubicBezTo>
                    <a:cubicBezTo>
                      <a:pt x="340303" y="16193"/>
                      <a:pt x="315538" y="0"/>
                      <a:pt x="286963" y="0"/>
                    </a:cubicBezTo>
                    <a:cubicBezTo>
                      <a:pt x="275533" y="0"/>
                      <a:pt x="264103" y="2857"/>
                      <a:pt x="254578" y="7620"/>
                    </a:cubicBezTo>
                    <a:lnTo>
                      <a:pt x="121228" y="60007"/>
                    </a:lnTo>
                    <a:cubicBezTo>
                      <a:pt x="111703" y="63818"/>
                      <a:pt x="104083" y="71438"/>
                      <a:pt x="100273" y="80963"/>
                    </a:cubicBezTo>
                    <a:lnTo>
                      <a:pt x="52648" y="195263"/>
                    </a:lnTo>
                    <a:cubicBezTo>
                      <a:pt x="45028" y="214313"/>
                      <a:pt x="53600" y="237173"/>
                      <a:pt x="73603" y="244793"/>
                    </a:cubicBezTo>
                    <a:cubicBezTo>
                      <a:pt x="78365" y="246698"/>
                      <a:pt x="83128" y="247650"/>
                      <a:pt x="87890" y="247650"/>
                    </a:cubicBezTo>
                    <a:cubicBezTo>
                      <a:pt x="103130" y="247650"/>
                      <a:pt x="117418" y="239077"/>
                      <a:pt x="123133" y="223838"/>
                    </a:cubicBezTo>
                    <a:lnTo>
                      <a:pt x="162185" y="124777"/>
                    </a:lnTo>
                    <a:lnTo>
                      <a:pt x="202190" y="109538"/>
                    </a:lnTo>
                    <a:lnTo>
                      <a:pt x="136468" y="430530"/>
                    </a:lnTo>
                    <a:lnTo>
                      <a:pt x="8833" y="585788"/>
                    </a:lnTo>
                    <a:cubicBezTo>
                      <a:pt x="-4502" y="601980"/>
                      <a:pt x="-2597" y="625793"/>
                      <a:pt x="13595" y="639128"/>
                    </a:cubicBezTo>
                    <a:cubicBezTo>
                      <a:pt x="20263" y="644843"/>
                      <a:pt x="28835" y="647700"/>
                      <a:pt x="37408" y="647700"/>
                    </a:cubicBezTo>
                    <a:cubicBezTo>
                      <a:pt x="48838" y="647700"/>
                      <a:pt x="59315" y="642938"/>
                      <a:pt x="66935" y="633413"/>
                    </a:cubicBezTo>
                    <a:lnTo>
                      <a:pt x="200285" y="471488"/>
                    </a:lnTo>
                    <a:cubicBezTo>
                      <a:pt x="204095" y="466725"/>
                      <a:pt x="206953" y="461010"/>
                      <a:pt x="207905" y="455295"/>
                    </a:cubicBezTo>
                    <a:lnTo>
                      <a:pt x="230765" y="344805"/>
                    </a:lnTo>
                    <a:lnTo>
                      <a:pt x="333635" y="419100"/>
                    </a:lnTo>
                    <a:lnTo>
                      <a:pt x="333635" y="609600"/>
                    </a:lnTo>
                    <a:cubicBezTo>
                      <a:pt x="333635" y="630555"/>
                      <a:pt x="350780" y="647700"/>
                      <a:pt x="371735" y="647700"/>
                    </a:cubicBezTo>
                    <a:cubicBezTo>
                      <a:pt x="392690" y="647700"/>
                      <a:pt x="409835" y="630555"/>
                      <a:pt x="409835" y="609600"/>
                    </a:cubicBezTo>
                    <a:lnTo>
                      <a:pt x="409835" y="400050"/>
                    </a:lnTo>
                    <a:cubicBezTo>
                      <a:pt x="409835" y="387668"/>
                      <a:pt x="404120" y="376238"/>
                      <a:pt x="394595" y="369570"/>
                    </a:cubicBezTo>
                    <a:lnTo>
                      <a:pt x="302203" y="301943"/>
                    </a:lnTo>
                    <a:lnTo>
                      <a:pt x="327920" y="173355"/>
                    </a:lnTo>
                    <a:lnTo>
                      <a:pt x="346018" y="215265"/>
                    </a:lnTo>
                    <a:cubicBezTo>
                      <a:pt x="350780" y="224790"/>
                      <a:pt x="358400" y="232410"/>
                      <a:pt x="368878" y="236220"/>
                    </a:cubicBezTo>
                    <a:lnTo>
                      <a:pt x="483178" y="274320"/>
                    </a:lnTo>
                    <a:cubicBezTo>
                      <a:pt x="486988" y="275273"/>
                      <a:pt x="490798" y="276225"/>
                      <a:pt x="495560" y="276225"/>
                    </a:cubicBezTo>
                    <a:cubicBezTo>
                      <a:pt x="511753" y="276225"/>
                      <a:pt x="526040" y="265748"/>
                      <a:pt x="531755" y="250508"/>
                    </a:cubicBezTo>
                    <a:cubicBezTo>
                      <a:pt x="538423" y="230505"/>
                      <a:pt x="527945" y="208598"/>
                      <a:pt x="507943" y="201930"/>
                    </a:cubicBezTo>
                    <a:close/>
                  </a:path>
                </a:pathLst>
              </a:custGeom>
              <a:solidFill>
                <a:srgbClr val="000000"/>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Run" id="537" name="Google Shape;537;p76"/>
            <p:cNvGrpSpPr/>
            <p:nvPr/>
          </p:nvGrpSpPr>
          <p:grpSpPr>
            <a:xfrm>
              <a:off x="4415140" y="2745913"/>
              <a:ext cx="505611" cy="594867"/>
              <a:chOff x="6002653" y="3010743"/>
              <a:chExt cx="719322" cy="819150"/>
            </a:xfrm>
          </p:grpSpPr>
          <p:sp>
            <p:nvSpPr>
              <p:cNvPr id="538" name="Google Shape;538;p76"/>
              <p:cNvSpPr/>
              <p:nvPr/>
            </p:nvSpPr>
            <p:spPr>
              <a:xfrm>
                <a:off x="6440804" y="3010743"/>
                <a:ext cx="152400" cy="152400"/>
              </a:xfrm>
              <a:custGeom>
                <a:rect b="b" l="l" r="r" t="t"/>
                <a:pathLst>
                  <a:path extrusionOk="0" h="152400" w="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dk1"/>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39" name="Google Shape;539;p76"/>
              <p:cNvSpPr/>
              <p:nvPr/>
            </p:nvSpPr>
            <p:spPr>
              <a:xfrm>
                <a:off x="6002653" y="3172668"/>
                <a:ext cx="719322" cy="657225"/>
              </a:xfrm>
              <a:custGeom>
                <a:rect b="b" l="l" r="r" t="t"/>
                <a:pathLst>
                  <a:path extrusionOk="0" h="657225" w="719322">
                    <a:moveTo>
                      <a:pt x="699135" y="19050"/>
                    </a:moveTo>
                    <a:cubicBezTo>
                      <a:pt x="680085" y="9525"/>
                      <a:pt x="657225" y="16193"/>
                      <a:pt x="647700" y="35243"/>
                    </a:cubicBezTo>
                    <a:lnTo>
                      <a:pt x="614363" y="98107"/>
                    </a:lnTo>
                    <a:lnTo>
                      <a:pt x="467678" y="5715"/>
                    </a:lnTo>
                    <a:cubicBezTo>
                      <a:pt x="461963" y="1905"/>
                      <a:pt x="455295" y="0"/>
                      <a:pt x="447675" y="0"/>
                    </a:cubicBezTo>
                    <a:lnTo>
                      <a:pt x="285750" y="0"/>
                    </a:lnTo>
                    <a:cubicBezTo>
                      <a:pt x="271463" y="0"/>
                      <a:pt x="259080" y="7620"/>
                      <a:pt x="252413" y="20003"/>
                    </a:cubicBezTo>
                    <a:lnTo>
                      <a:pt x="190500" y="134302"/>
                    </a:lnTo>
                    <a:cubicBezTo>
                      <a:pt x="180023" y="152400"/>
                      <a:pt x="187643" y="176213"/>
                      <a:pt x="205740" y="185738"/>
                    </a:cubicBezTo>
                    <a:cubicBezTo>
                      <a:pt x="211455" y="188595"/>
                      <a:pt x="218122" y="190500"/>
                      <a:pt x="223838" y="190500"/>
                    </a:cubicBezTo>
                    <a:cubicBezTo>
                      <a:pt x="237172" y="190500"/>
                      <a:pt x="250508" y="182880"/>
                      <a:pt x="257175" y="170498"/>
                    </a:cubicBezTo>
                    <a:lnTo>
                      <a:pt x="308610" y="76200"/>
                    </a:lnTo>
                    <a:lnTo>
                      <a:pt x="364808" y="76200"/>
                    </a:lnTo>
                    <a:lnTo>
                      <a:pt x="196215" y="390525"/>
                    </a:lnTo>
                    <a:lnTo>
                      <a:pt x="38100" y="390525"/>
                    </a:lnTo>
                    <a:cubicBezTo>
                      <a:pt x="17145" y="390525"/>
                      <a:pt x="0" y="407670"/>
                      <a:pt x="0" y="428625"/>
                    </a:cubicBezTo>
                    <a:cubicBezTo>
                      <a:pt x="0" y="449580"/>
                      <a:pt x="17145" y="466725"/>
                      <a:pt x="38100" y="466725"/>
                    </a:cubicBezTo>
                    <a:lnTo>
                      <a:pt x="219075" y="466725"/>
                    </a:lnTo>
                    <a:cubicBezTo>
                      <a:pt x="233363" y="466725"/>
                      <a:pt x="245745" y="459105"/>
                      <a:pt x="252413" y="446723"/>
                    </a:cubicBezTo>
                    <a:lnTo>
                      <a:pt x="319088" y="323850"/>
                    </a:lnTo>
                    <a:lnTo>
                      <a:pt x="428625" y="425767"/>
                    </a:lnTo>
                    <a:lnTo>
                      <a:pt x="420053" y="617220"/>
                    </a:lnTo>
                    <a:cubicBezTo>
                      <a:pt x="418148" y="638175"/>
                      <a:pt x="434340" y="656273"/>
                      <a:pt x="455295" y="657225"/>
                    </a:cubicBezTo>
                    <a:cubicBezTo>
                      <a:pt x="456248" y="657225"/>
                      <a:pt x="456248" y="657225"/>
                      <a:pt x="457200" y="657225"/>
                    </a:cubicBezTo>
                    <a:cubicBezTo>
                      <a:pt x="477203" y="657225"/>
                      <a:pt x="494348" y="641033"/>
                      <a:pt x="495300" y="621030"/>
                    </a:cubicBezTo>
                    <a:lnTo>
                      <a:pt x="504825" y="411480"/>
                    </a:lnTo>
                    <a:cubicBezTo>
                      <a:pt x="505778" y="400050"/>
                      <a:pt x="501015" y="389573"/>
                      <a:pt x="492443" y="381953"/>
                    </a:cubicBezTo>
                    <a:lnTo>
                      <a:pt x="400050" y="296228"/>
                    </a:lnTo>
                    <a:lnTo>
                      <a:pt x="497205" y="115252"/>
                    </a:lnTo>
                    <a:lnTo>
                      <a:pt x="607695" y="184785"/>
                    </a:lnTo>
                    <a:cubicBezTo>
                      <a:pt x="616268" y="190500"/>
                      <a:pt x="627698" y="192405"/>
                      <a:pt x="638175" y="189548"/>
                    </a:cubicBezTo>
                    <a:cubicBezTo>
                      <a:pt x="648653" y="186690"/>
                      <a:pt x="657225" y="180023"/>
                      <a:pt x="661988" y="170498"/>
                    </a:cubicBezTo>
                    <a:lnTo>
                      <a:pt x="714375" y="70485"/>
                    </a:lnTo>
                    <a:cubicBezTo>
                      <a:pt x="724853" y="52388"/>
                      <a:pt x="718185" y="29528"/>
                      <a:pt x="699135" y="19050"/>
                    </a:cubicBezTo>
                    <a:close/>
                  </a:path>
                </a:pathLst>
              </a:custGeom>
              <a:solidFill>
                <a:schemeClr val="dk1"/>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id="540" name="Google Shape;540;p76"/>
            <p:cNvGrpSpPr/>
            <p:nvPr/>
          </p:nvGrpSpPr>
          <p:grpSpPr>
            <a:xfrm>
              <a:off x="973214" y="4612922"/>
              <a:ext cx="7364082" cy="491285"/>
              <a:chOff x="424802" y="4621658"/>
              <a:chExt cx="7265991" cy="521700"/>
            </a:xfrm>
          </p:grpSpPr>
          <p:sp>
            <p:nvSpPr>
              <p:cNvPr id="541" name="Google Shape;541;p76"/>
              <p:cNvSpPr/>
              <p:nvPr/>
            </p:nvSpPr>
            <p:spPr>
              <a:xfrm>
                <a:off x="424802" y="4621658"/>
                <a:ext cx="1453200" cy="521700"/>
              </a:xfrm>
              <a:prstGeom prst="rect">
                <a:avLst/>
              </a:prstGeom>
              <a:solidFill>
                <a:srgbClr val="699AF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25/26</a:t>
                </a:r>
                <a:endParaRPr b="1" sz="2828">
                  <a:solidFill>
                    <a:schemeClr val="dk1"/>
                  </a:solidFill>
                </a:endParaRPr>
              </a:p>
            </p:txBody>
          </p:sp>
          <p:sp>
            <p:nvSpPr>
              <p:cNvPr id="542" name="Google Shape;542;p76"/>
              <p:cNvSpPr/>
              <p:nvPr/>
            </p:nvSpPr>
            <p:spPr>
              <a:xfrm>
                <a:off x="1878000" y="4621658"/>
                <a:ext cx="1453200" cy="521700"/>
              </a:xfrm>
              <a:prstGeom prst="rect">
                <a:avLst/>
              </a:prstGeom>
              <a:solidFill>
                <a:srgbClr val="A6B808"/>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2025</a:t>
                </a:r>
                <a:endParaRPr b="1" sz="2828">
                  <a:solidFill>
                    <a:schemeClr val="dk1"/>
                  </a:solidFill>
                </a:endParaRPr>
              </a:p>
            </p:txBody>
          </p:sp>
          <p:sp>
            <p:nvSpPr>
              <p:cNvPr id="543" name="Google Shape;543;p76"/>
              <p:cNvSpPr/>
              <p:nvPr/>
            </p:nvSpPr>
            <p:spPr>
              <a:xfrm>
                <a:off x="3331198" y="4621658"/>
                <a:ext cx="1453200" cy="521700"/>
              </a:xfrm>
              <a:prstGeom prst="rect">
                <a:avLst/>
              </a:prstGeom>
              <a:solidFill>
                <a:srgbClr val="699AF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2026</a:t>
                </a:r>
                <a:endParaRPr b="1" sz="2828">
                  <a:solidFill>
                    <a:schemeClr val="dk1"/>
                  </a:solidFill>
                </a:endParaRPr>
              </a:p>
            </p:txBody>
          </p:sp>
          <p:sp>
            <p:nvSpPr>
              <p:cNvPr id="544" name="Google Shape;544;p76"/>
              <p:cNvSpPr/>
              <p:nvPr/>
            </p:nvSpPr>
            <p:spPr>
              <a:xfrm>
                <a:off x="4784395" y="4621658"/>
                <a:ext cx="1453200" cy="521700"/>
              </a:xfrm>
              <a:prstGeom prst="rect">
                <a:avLst/>
              </a:prstGeom>
              <a:solidFill>
                <a:srgbClr val="A6B808"/>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26/27</a:t>
                </a:r>
                <a:endParaRPr b="1" sz="2828">
                  <a:solidFill>
                    <a:schemeClr val="dk1"/>
                  </a:solidFill>
                </a:endParaRPr>
              </a:p>
            </p:txBody>
          </p:sp>
          <p:sp>
            <p:nvSpPr>
              <p:cNvPr id="545" name="Google Shape;545;p76"/>
              <p:cNvSpPr/>
              <p:nvPr/>
            </p:nvSpPr>
            <p:spPr>
              <a:xfrm>
                <a:off x="6237593" y="4621658"/>
                <a:ext cx="1453200" cy="521700"/>
              </a:xfrm>
              <a:prstGeom prst="rect">
                <a:avLst/>
              </a:prstGeom>
              <a:solidFill>
                <a:srgbClr val="699AF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2027</a:t>
                </a:r>
                <a:endParaRPr b="1" sz="2828">
                  <a:solidFill>
                    <a:schemeClr val="dk1"/>
                  </a:solidFill>
                </a:endParaRPr>
              </a:p>
            </p:txBody>
          </p:sp>
        </p:grpSp>
        <p:pic>
          <p:nvPicPr>
            <p:cNvPr id="546" name="Google Shape;546;p76"/>
            <p:cNvPicPr preferRelativeResize="0"/>
            <p:nvPr/>
          </p:nvPicPr>
          <p:blipFill>
            <a:blip r:embed="rId3">
              <a:alphaModFix/>
            </a:blip>
            <a:stretch>
              <a:fillRect/>
            </a:stretch>
          </p:blipFill>
          <p:spPr>
            <a:xfrm>
              <a:off x="7380735" y="2009456"/>
              <a:ext cx="505656" cy="649726"/>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7"/>
          <p:cNvSpPr txBox="1"/>
          <p:nvPr>
            <p:ph idx="2" type="ctrTitle"/>
          </p:nvPr>
        </p:nvSpPr>
        <p:spPr>
          <a:xfrm>
            <a:off x="978900" y="335757"/>
            <a:ext cx="7186200" cy="54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Annual requirements for suppliers</a:t>
            </a:r>
            <a:endParaRPr/>
          </a:p>
        </p:txBody>
      </p:sp>
      <p:sp>
        <p:nvSpPr>
          <p:cNvPr id="552" name="Google Shape;552;p77"/>
          <p:cNvSpPr/>
          <p:nvPr/>
        </p:nvSpPr>
        <p:spPr>
          <a:xfrm>
            <a:off x="464818" y="322782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553" name="Google Shape;553;p77"/>
          <p:cNvSpPr/>
          <p:nvPr/>
        </p:nvSpPr>
        <p:spPr>
          <a:xfrm>
            <a:off x="464818" y="4254026"/>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554" name="Google Shape;554;p77"/>
          <p:cNvSpPr/>
          <p:nvPr/>
        </p:nvSpPr>
        <p:spPr>
          <a:xfrm>
            <a:off x="681022" y="1204700"/>
            <a:ext cx="18993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600">
                <a:solidFill>
                  <a:schemeClr val="dk1"/>
                </a:solidFill>
              </a:rPr>
              <a:t>Cyber Security</a:t>
            </a:r>
            <a:endParaRPr b="1" sz="1600">
              <a:solidFill>
                <a:schemeClr val="dk1"/>
              </a:solidFill>
            </a:endParaRPr>
          </a:p>
        </p:txBody>
      </p:sp>
      <p:sp>
        <p:nvSpPr>
          <p:cNvPr id="555" name="Google Shape;555;p77"/>
          <p:cNvSpPr/>
          <p:nvPr/>
        </p:nvSpPr>
        <p:spPr>
          <a:xfrm>
            <a:off x="681022" y="2086125"/>
            <a:ext cx="18993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Insurances</a:t>
            </a:r>
            <a:endParaRPr b="1" sz="1600">
              <a:solidFill>
                <a:schemeClr val="dk1"/>
              </a:solidFill>
            </a:endParaRPr>
          </a:p>
        </p:txBody>
      </p:sp>
      <p:sp>
        <p:nvSpPr>
          <p:cNvPr id="556" name="Google Shape;556;p77"/>
          <p:cNvSpPr/>
          <p:nvPr/>
        </p:nvSpPr>
        <p:spPr>
          <a:xfrm>
            <a:off x="681122" y="2967550"/>
            <a:ext cx="18993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600">
                <a:solidFill>
                  <a:schemeClr val="dk1"/>
                </a:solidFill>
              </a:rPr>
              <a:t>Social value</a:t>
            </a:r>
            <a:endParaRPr b="1" sz="1600">
              <a:solidFill>
                <a:schemeClr val="dk1"/>
              </a:solidFill>
            </a:endParaRPr>
          </a:p>
        </p:txBody>
      </p:sp>
      <p:sp>
        <p:nvSpPr>
          <p:cNvPr id="557" name="Google Shape;557;p77"/>
          <p:cNvSpPr/>
          <p:nvPr/>
        </p:nvSpPr>
        <p:spPr>
          <a:xfrm>
            <a:off x="681022" y="3848975"/>
            <a:ext cx="18993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Self Audit </a:t>
            </a:r>
            <a:r>
              <a:rPr b="1" lang="en-GB" sz="1600">
                <a:solidFill>
                  <a:schemeClr val="dk1"/>
                </a:solidFill>
              </a:rPr>
              <a:t>Certificate </a:t>
            </a:r>
            <a:r>
              <a:rPr b="1" lang="en-GB" sz="1600">
                <a:solidFill>
                  <a:schemeClr val="dk1"/>
                </a:solidFill>
              </a:rPr>
              <a:t> </a:t>
            </a:r>
            <a:endParaRPr b="1" sz="1600">
              <a:solidFill>
                <a:schemeClr val="dk1"/>
              </a:solidFill>
            </a:endParaRPr>
          </a:p>
        </p:txBody>
      </p:sp>
      <p:sp>
        <p:nvSpPr>
          <p:cNvPr id="558" name="Google Shape;558;p77"/>
          <p:cNvSpPr/>
          <p:nvPr/>
        </p:nvSpPr>
        <p:spPr>
          <a:xfrm>
            <a:off x="2867772" y="1204700"/>
            <a:ext cx="52539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GB" sz="1300">
                <a:solidFill>
                  <a:schemeClr val="dk1"/>
                </a:solidFill>
              </a:rPr>
              <a:t>Suppliers are required to have and maintain a </a:t>
            </a:r>
            <a:r>
              <a:rPr lang="en-GB" sz="1300" u="sng">
                <a:solidFill>
                  <a:schemeClr val="dk1"/>
                </a:solidFill>
                <a:hlinkClick r:id="rId3">
                  <a:extLst>
                    <a:ext uri="{A12FA001-AC4F-418D-AE19-62706E023703}">
                      <ahyp:hlinkClr val="tx"/>
                    </a:ext>
                  </a:extLst>
                </a:hlinkClick>
              </a:rPr>
              <a:t>cyber essentials certificate</a:t>
            </a:r>
            <a:r>
              <a:rPr lang="en-GB" sz="1300">
                <a:solidFill>
                  <a:schemeClr val="dk1"/>
                </a:solidFill>
              </a:rPr>
              <a:t>.</a:t>
            </a:r>
            <a:endParaRPr sz="1300">
              <a:solidFill>
                <a:schemeClr val="dk1"/>
              </a:solidFill>
            </a:endParaRPr>
          </a:p>
        </p:txBody>
      </p:sp>
      <p:sp>
        <p:nvSpPr>
          <p:cNvPr id="559" name="Google Shape;559;p77"/>
          <p:cNvSpPr/>
          <p:nvPr/>
        </p:nvSpPr>
        <p:spPr>
          <a:xfrm>
            <a:off x="2867772" y="2086125"/>
            <a:ext cx="52539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Suppliers required to have and maintain Professional Indemnity, Public Liability and Employer Liability insurance to specific values.</a:t>
            </a:r>
            <a:endParaRPr sz="1300">
              <a:solidFill>
                <a:schemeClr val="dk1"/>
              </a:solidFill>
            </a:endParaRPr>
          </a:p>
        </p:txBody>
      </p:sp>
      <p:sp>
        <p:nvSpPr>
          <p:cNvPr id="560" name="Google Shape;560;p77"/>
          <p:cNvSpPr/>
          <p:nvPr/>
        </p:nvSpPr>
        <p:spPr>
          <a:xfrm>
            <a:off x="2867772" y="2967550"/>
            <a:ext cx="52539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u="sng">
                <a:solidFill>
                  <a:schemeClr val="dk1"/>
                </a:solidFill>
                <a:hlinkClick r:id="rId4">
                  <a:extLst>
                    <a:ext uri="{A12FA001-AC4F-418D-AE19-62706E023703}">
                      <ahyp:hlinkClr val="tx"/>
                    </a:ext>
                  </a:extLst>
                </a:hlinkClick>
              </a:rPr>
              <a:t>PPN 002</a:t>
            </a:r>
            <a:r>
              <a:rPr lang="en-GB" sz="1300" u="sng">
                <a:solidFill>
                  <a:schemeClr val="dk1"/>
                </a:solidFill>
                <a:hlinkClick r:id="rId5">
                  <a:extLst>
                    <a:ext uri="{A12FA001-AC4F-418D-AE19-62706E023703}">
                      <ahyp:hlinkClr val="tx"/>
                    </a:ext>
                  </a:extLst>
                </a:hlinkClick>
              </a:rPr>
              <a:t> </a:t>
            </a:r>
            <a:r>
              <a:rPr lang="en-GB" sz="1300">
                <a:solidFill>
                  <a:schemeClr val="dk1"/>
                </a:solidFill>
              </a:rPr>
              <a:t>- Suppliers across all lots will be required to complete and submit an annual social value return. </a:t>
            </a:r>
            <a:endParaRPr sz="1300">
              <a:solidFill>
                <a:schemeClr val="dk1"/>
              </a:solidFill>
            </a:endParaRPr>
          </a:p>
        </p:txBody>
      </p:sp>
      <p:sp>
        <p:nvSpPr>
          <p:cNvPr id="561" name="Google Shape;561;p77"/>
          <p:cNvSpPr/>
          <p:nvPr/>
        </p:nvSpPr>
        <p:spPr>
          <a:xfrm>
            <a:off x="2867772" y="3848975"/>
            <a:ext cx="52539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solidFill>
                  <a:schemeClr val="dk1"/>
                </a:solidFill>
              </a:rPr>
              <a:t>Suppliers must prepare and submit an annual self audit and assurance certificate.</a:t>
            </a:r>
            <a:endParaRPr sz="13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8"/>
          <p:cNvSpPr txBox="1"/>
          <p:nvPr>
            <p:ph type="ctrTitle"/>
          </p:nvPr>
        </p:nvSpPr>
        <p:spPr>
          <a:xfrm>
            <a:off x="2721175" y="1629891"/>
            <a:ext cx="6173700" cy="3167700"/>
          </a:xfrm>
          <a:prstGeom prst="rect">
            <a:avLst/>
          </a:prstGeom>
        </p:spPr>
        <p:txBody>
          <a:bodyPr anchorCtr="0" anchor="t" bIns="91425" lIns="91425" spcFirstLastPara="1" rIns="91425" wrap="square" tIns="91425">
            <a:noAutofit/>
          </a:bodyPr>
          <a:lstStyle/>
          <a:p>
            <a:pPr indent="-320040" lvl="0" marL="457200" rtl="0" algn="l">
              <a:lnSpc>
                <a:spcPct val="115000"/>
              </a:lnSpc>
              <a:spcBef>
                <a:spcPts val="0"/>
              </a:spcBef>
              <a:spcAft>
                <a:spcPts val="0"/>
              </a:spcAft>
              <a:buSzPts val="1440"/>
              <a:buAutoNum type="arabicPeriod"/>
            </a:pPr>
            <a:r>
              <a:rPr lang="en-GB" sz="1440"/>
              <a:t>Fair work</a:t>
            </a:r>
            <a:endParaRPr sz="1440"/>
          </a:p>
          <a:p>
            <a:pPr indent="-320040" lvl="0" marL="457200" rtl="0" algn="l">
              <a:lnSpc>
                <a:spcPct val="115000"/>
              </a:lnSpc>
              <a:spcBef>
                <a:spcPts val="0"/>
              </a:spcBef>
              <a:spcAft>
                <a:spcPts val="0"/>
              </a:spcAft>
              <a:buSzPts val="1440"/>
              <a:buAutoNum type="arabicPeriod"/>
            </a:pPr>
            <a:r>
              <a:rPr lang="en-GB" sz="1440"/>
              <a:t>Skills for growth</a:t>
            </a:r>
            <a:endParaRPr sz="1440"/>
          </a:p>
          <a:p>
            <a:pPr indent="-320040" lvl="0" marL="457200" rtl="0" algn="l">
              <a:lnSpc>
                <a:spcPct val="115000"/>
              </a:lnSpc>
              <a:spcBef>
                <a:spcPts val="0"/>
              </a:spcBef>
              <a:spcAft>
                <a:spcPts val="0"/>
              </a:spcAft>
              <a:buSzPts val="1440"/>
              <a:buAutoNum type="arabicPeriod"/>
            </a:pPr>
            <a:r>
              <a:rPr lang="en-GB" sz="1440"/>
              <a:t>Resilient, innovative and flexible supply chains</a:t>
            </a:r>
            <a:endParaRPr sz="1440"/>
          </a:p>
          <a:p>
            <a:pPr indent="-320040" lvl="0" marL="457200" rtl="0" algn="l">
              <a:lnSpc>
                <a:spcPct val="115000"/>
              </a:lnSpc>
              <a:spcBef>
                <a:spcPts val="0"/>
              </a:spcBef>
              <a:spcAft>
                <a:spcPts val="0"/>
              </a:spcAft>
              <a:buSzPts val="1440"/>
              <a:buAutoNum type="arabicPeriod"/>
            </a:pPr>
            <a:r>
              <a:rPr lang="en-GB" sz="1440"/>
              <a:t>Sustainable procurement practices</a:t>
            </a:r>
            <a:endParaRPr sz="1440"/>
          </a:p>
          <a:p>
            <a:pPr indent="-320040" lvl="0" marL="457200" rtl="0" algn="l">
              <a:lnSpc>
                <a:spcPct val="115000"/>
              </a:lnSpc>
              <a:spcBef>
                <a:spcPts val="0"/>
              </a:spcBef>
              <a:spcAft>
                <a:spcPts val="0"/>
              </a:spcAft>
              <a:buSzPts val="1440"/>
              <a:buAutoNum type="arabicPeriod"/>
            </a:pPr>
            <a:r>
              <a:rPr lang="en-GB" sz="1440"/>
              <a:t>Support the reduction in crime</a:t>
            </a:r>
            <a:endParaRPr sz="1440"/>
          </a:p>
          <a:p>
            <a:pPr indent="-320040" lvl="0" marL="457200" rtl="0" algn="l">
              <a:lnSpc>
                <a:spcPct val="115000"/>
              </a:lnSpc>
              <a:spcBef>
                <a:spcPts val="0"/>
              </a:spcBef>
              <a:spcAft>
                <a:spcPts val="0"/>
              </a:spcAft>
              <a:buSzPts val="1440"/>
              <a:buAutoNum type="arabicPeriod"/>
            </a:pPr>
            <a:r>
              <a:rPr lang="en-GB" sz="1440"/>
              <a:t>Employment and training for those who face barriers to employment</a:t>
            </a:r>
            <a:endParaRPr sz="1440"/>
          </a:p>
          <a:p>
            <a:pPr indent="-320040" lvl="0" marL="457200" rtl="0" algn="l">
              <a:lnSpc>
                <a:spcPct val="115000"/>
              </a:lnSpc>
              <a:spcBef>
                <a:spcPts val="0"/>
              </a:spcBef>
              <a:spcAft>
                <a:spcPts val="0"/>
              </a:spcAft>
              <a:buSzPts val="1440"/>
              <a:buAutoNum type="arabicPeriod"/>
            </a:pPr>
            <a:r>
              <a:rPr lang="en-GB" sz="1440"/>
              <a:t>Creating a pipeline of opportunities for the contract workforce, reducing barriers to entry for under-represented groups</a:t>
            </a:r>
            <a:endParaRPr sz="1440"/>
          </a:p>
          <a:p>
            <a:pPr indent="-320040" lvl="0" marL="457200" rtl="0" algn="l">
              <a:lnSpc>
                <a:spcPct val="115000"/>
              </a:lnSpc>
              <a:spcBef>
                <a:spcPts val="0"/>
              </a:spcBef>
              <a:spcAft>
                <a:spcPts val="0"/>
              </a:spcAft>
              <a:buSzPts val="1440"/>
              <a:buAutoNum type="arabicPeriod"/>
            </a:pPr>
            <a:r>
              <a:rPr lang="en-GB" sz="1440"/>
              <a:t>Increasing productivity through physical and mental wellbeing: in the supply chain and communities in the relevant area</a:t>
            </a:r>
            <a:endParaRPr sz="1440"/>
          </a:p>
        </p:txBody>
      </p:sp>
      <p:sp>
        <p:nvSpPr>
          <p:cNvPr id="567" name="Google Shape;567;p78"/>
          <p:cNvSpPr txBox="1"/>
          <p:nvPr>
            <p:ph idx="2" type="ctrTitle"/>
          </p:nvPr>
        </p:nvSpPr>
        <p:spPr>
          <a:xfrm>
            <a:off x="1745950" y="408475"/>
            <a:ext cx="7149000" cy="63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100"/>
              <a:t>PPN 002 Social Value Model - </a:t>
            </a:r>
            <a:r>
              <a:rPr b="1" lang="en-GB" sz="2100"/>
              <a:t>outcomes</a:t>
            </a:r>
            <a:endParaRPr b="1" sz="2100"/>
          </a:p>
        </p:txBody>
      </p:sp>
      <p:sp>
        <p:nvSpPr>
          <p:cNvPr id="568" name="Google Shape;568;p78"/>
          <p:cNvSpPr txBox="1"/>
          <p:nvPr/>
        </p:nvSpPr>
        <p:spPr>
          <a:xfrm>
            <a:off x="1934650" y="1040875"/>
            <a:ext cx="6771600" cy="5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rPr>
              <a:t>The 8 outcomes under </a:t>
            </a:r>
            <a:r>
              <a:rPr lang="en-GB" sz="1600" u="sng">
                <a:solidFill>
                  <a:schemeClr val="dk1"/>
                </a:solidFill>
                <a:hlinkClick r:id="rId3">
                  <a:extLst>
                    <a:ext uri="{A12FA001-AC4F-418D-AE19-62706E023703}">
                      <ahyp:hlinkClr val="tx"/>
                    </a:ext>
                  </a:extLst>
                </a:hlinkClick>
              </a:rPr>
              <a:t>PPN002 Social Value Model</a:t>
            </a:r>
            <a:r>
              <a:rPr lang="en-GB" sz="1600">
                <a:solidFill>
                  <a:schemeClr val="dk1"/>
                </a:solidFill>
              </a:rPr>
              <a:t> are: </a:t>
            </a:r>
            <a:endParaRPr sz="16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9"/>
          <p:cNvSpPr txBox="1"/>
          <p:nvPr>
            <p:ph idx="2" type="ctrTitle"/>
          </p:nvPr>
        </p:nvSpPr>
        <p:spPr>
          <a:xfrm>
            <a:off x="978888" y="367506"/>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t>Slido joining instructions </a:t>
            </a:r>
            <a:endParaRPr b="1"/>
          </a:p>
          <a:p>
            <a:pPr indent="0" lvl="0" marL="0" rtl="0" algn="l">
              <a:spcBef>
                <a:spcPts val="0"/>
              </a:spcBef>
              <a:spcAft>
                <a:spcPts val="0"/>
              </a:spcAft>
              <a:buNone/>
            </a:pPr>
            <a:r>
              <a:t/>
            </a:r>
            <a:endParaRPr/>
          </a:p>
        </p:txBody>
      </p:sp>
      <p:pic>
        <p:nvPicPr>
          <p:cNvPr id="574" name="Google Shape;574;p79"/>
          <p:cNvPicPr preferRelativeResize="0"/>
          <p:nvPr/>
        </p:nvPicPr>
        <p:blipFill rotWithShape="1">
          <a:blip r:embed="rId3">
            <a:alphaModFix/>
          </a:blip>
          <a:srcRect b="1204" l="1565" r="0" t="8875"/>
          <a:stretch/>
        </p:blipFill>
        <p:spPr>
          <a:xfrm>
            <a:off x="221700" y="1274075"/>
            <a:ext cx="8700599" cy="3358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0"/>
          <p:cNvSpPr txBox="1"/>
          <p:nvPr>
            <p:ph idx="2" type="ctrTitle"/>
          </p:nvPr>
        </p:nvSpPr>
        <p:spPr>
          <a:xfrm>
            <a:off x="978895" y="335748"/>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Annual requirements for suppliers</a:t>
            </a:r>
            <a:endParaRPr/>
          </a:p>
        </p:txBody>
      </p:sp>
      <p:sp>
        <p:nvSpPr>
          <p:cNvPr id="580" name="Google Shape;580;p80"/>
          <p:cNvSpPr/>
          <p:nvPr/>
        </p:nvSpPr>
        <p:spPr>
          <a:xfrm>
            <a:off x="464818" y="322782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581" name="Google Shape;581;p80"/>
          <p:cNvSpPr/>
          <p:nvPr/>
        </p:nvSpPr>
        <p:spPr>
          <a:xfrm>
            <a:off x="681022" y="1204700"/>
            <a:ext cx="18993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500">
                <a:solidFill>
                  <a:schemeClr val="dk1"/>
                </a:solidFill>
              </a:rPr>
              <a:t>Carbon reduction</a:t>
            </a:r>
            <a:r>
              <a:rPr b="1" lang="en-GB" sz="1600">
                <a:solidFill>
                  <a:schemeClr val="dk1"/>
                </a:solidFill>
                <a:latin typeface="Source Sans 3"/>
                <a:ea typeface="Source Sans 3"/>
                <a:cs typeface="Source Sans 3"/>
                <a:sym typeface="Source Sans 3"/>
              </a:rPr>
              <a:t> </a:t>
            </a:r>
            <a:endParaRPr b="1" sz="1600">
              <a:solidFill>
                <a:schemeClr val="dk1"/>
              </a:solidFill>
              <a:latin typeface="Source Sans 3"/>
              <a:ea typeface="Source Sans 3"/>
              <a:cs typeface="Source Sans 3"/>
              <a:sym typeface="Source Sans 3"/>
            </a:endParaRPr>
          </a:p>
        </p:txBody>
      </p:sp>
      <p:sp>
        <p:nvSpPr>
          <p:cNvPr id="582" name="Google Shape;582;p80"/>
          <p:cNvSpPr/>
          <p:nvPr/>
        </p:nvSpPr>
        <p:spPr>
          <a:xfrm>
            <a:off x="681022" y="2086125"/>
            <a:ext cx="18993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dk1"/>
                </a:solidFill>
              </a:rPr>
              <a:t>Modern Slavery Act</a:t>
            </a:r>
            <a:endParaRPr b="1" sz="1500">
              <a:solidFill>
                <a:schemeClr val="dk1"/>
              </a:solidFill>
            </a:endParaRPr>
          </a:p>
        </p:txBody>
      </p:sp>
      <p:sp>
        <p:nvSpPr>
          <p:cNvPr id="583" name="Google Shape;583;p80"/>
          <p:cNvSpPr/>
          <p:nvPr/>
        </p:nvSpPr>
        <p:spPr>
          <a:xfrm>
            <a:off x="681122" y="2967550"/>
            <a:ext cx="18993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500">
                <a:solidFill>
                  <a:schemeClr val="dk1"/>
                </a:solidFill>
              </a:rPr>
              <a:t>Financial stability</a:t>
            </a:r>
            <a:endParaRPr b="1" sz="1500">
              <a:solidFill>
                <a:schemeClr val="dk1"/>
              </a:solidFill>
            </a:endParaRPr>
          </a:p>
        </p:txBody>
      </p:sp>
      <p:sp>
        <p:nvSpPr>
          <p:cNvPr id="584" name="Google Shape;584;p80"/>
          <p:cNvSpPr/>
          <p:nvPr/>
        </p:nvSpPr>
        <p:spPr>
          <a:xfrm>
            <a:off x="681022" y="3848975"/>
            <a:ext cx="18993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dk1"/>
                </a:solidFill>
              </a:rPr>
              <a:t>Prompt payment</a:t>
            </a:r>
            <a:r>
              <a:rPr b="1" lang="en-GB" sz="1600">
                <a:solidFill>
                  <a:schemeClr val="dk1"/>
                </a:solidFill>
                <a:latin typeface="Source Sans Pro"/>
                <a:ea typeface="Source Sans Pro"/>
                <a:cs typeface="Source Sans Pro"/>
                <a:sym typeface="Source Sans Pro"/>
              </a:rPr>
              <a:t> </a:t>
            </a:r>
            <a:endParaRPr b="1" sz="1600">
              <a:solidFill>
                <a:schemeClr val="dk1"/>
              </a:solidFill>
              <a:latin typeface="Source Sans Pro"/>
              <a:ea typeface="Source Sans Pro"/>
              <a:cs typeface="Source Sans Pro"/>
              <a:sym typeface="Source Sans Pro"/>
            </a:endParaRPr>
          </a:p>
        </p:txBody>
      </p:sp>
      <p:sp>
        <p:nvSpPr>
          <p:cNvPr id="585" name="Google Shape;585;p80"/>
          <p:cNvSpPr/>
          <p:nvPr/>
        </p:nvSpPr>
        <p:spPr>
          <a:xfrm>
            <a:off x="2867772" y="1204700"/>
            <a:ext cx="52539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PPN </a:t>
            </a:r>
            <a:r>
              <a:rPr lang="en-GB" sz="1300">
                <a:solidFill>
                  <a:schemeClr val="dk1"/>
                </a:solidFill>
              </a:rPr>
              <a:t>006</a:t>
            </a:r>
            <a:r>
              <a:rPr lang="en-GB" sz="1300">
                <a:solidFill>
                  <a:schemeClr val="dk1"/>
                </a:solidFill>
              </a:rPr>
              <a:t>:</a:t>
            </a:r>
            <a:r>
              <a:rPr lang="en-GB" sz="1300">
                <a:solidFill>
                  <a:schemeClr val="dk1"/>
                </a:solidFill>
              </a:rPr>
              <a:t>  </a:t>
            </a:r>
            <a:r>
              <a:rPr lang="en-GB" sz="1300">
                <a:solidFill>
                  <a:schemeClr val="dk1"/>
                </a:solidFill>
              </a:rPr>
              <a:t>Suppliers across lots 2 to 8  will be required to submit and annually maintain a carbon reduction plan</a:t>
            </a:r>
            <a:r>
              <a:rPr lang="en-GB" sz="1300">
                <a:solidFill>
                  <a:schemeClr val="dk1"/>
                </a:solidFill>
              </a:rPr>
              <a:t>.</a:t>
            </a:r>
            <a:endParaRPr sz="1300">
              <a:solidFill>
                <a:schemeClr val="dk1"/>
              </a:solidFill>
            </a:endParaRPr>
          </a:p>
        </p:txBody>
      </p:sp>
      <p:sp>
        <p:nvSpPr>
          <p:cNvPr id="586" name="Google Shape;586;p80"/>
          <p:cNvSpPr/>
          <p:nvPr/>
        </p:nvSpPr>
        <p:spPr>
          <a:xfrm>
            <a:off x="2867772" y="2086125"/>
            <a:ext cx="52539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Suppliers must provide CCS with an annual report stating the steps the organisations has taken to prevent slavery and human trafficking with in it’s supply chain.</a:t>
            </a:r>
            <a:endParaRPr sz="1300">
              <a:solidFill>
                <a:schemeClr val="dk1"/>
              </a:solidFill>
            </a:endParaRPr>
          </a:p>
        </p:txBody>
      </p:sp>
      <p:sp>
        <p:nvSpPr>
          <p:cNvPr id="587" name="Google Shape;587;p80"/>
          <p:cNvSpPr/>
          <p:nvPr/>
        </p:nvSpPr>
        <p:spPr>
          <a:xfrm>
            <a:off x="2867772" y="2967550"/>
            <a:ext cx="52539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Bidders will be required to complete a gold standard financial viability risk assessment on lots 2 to 8 with the standard for lot 1 to be </a:t>
            </a:r>
            <a:r>
              <a:rPr lang="en-GB" sz="1300">
                <a:solidFill>
                  <a:schemeClr val="dk1"/>
                </a:solidFill>
              </a:rPr>
              <a:t>determined. </a:t>
            </a:r>
            <a:endParaRPr sz="1300">
              <a:solidFill>
                <a:schemeClr val="dk1"/>
              </a:solidFill>
            </a:endParaRPr>
          </a:p>
        </p:txBody>
      </p:sp>
      <p:sp>
        <p:nvSpPr>
          <p:cNvPr id="588" name="Google Shape;588;p80"/>
          <p:cNvSpPr/>
          <p:nvPr/>
        </p:nvSpPr>
        <p:spPr>
          <a:xfrm>
            <a:off x="2867772" y="3848975"/>
            <a:ext cx="52539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solidFill>
                  <a:schemeClr val="dk1"/>
                </a:solidFill>
              </a:rPr>
              <a:t>Applies to central government contracts over £5 million.</a:t>
            </a:r>
            <a:endParaRPr sz="1300">
              <a:solidFill>
                <a:schemeClr val="dk1"/>
              </a:solidFill>
            </a:endParaRPr>
          </a:p>
          <a:p>
            <a:pPr indent="0" lvl="0" marL="0" rtl="0" algn="l">
              <a:spcBef>
                <a:spcPts val="0"/>
              </a:spcBef>
              <a:spcAft>
                <a:spcPts val="0"/>
              </a:spcAft>
              <a:buNone/>
            </a:pPr>
            <a:r>
              <a:rPr lang="en-GB" sz="1300">
                <a:solidFill>
                  <a:schemeClr val="dk1"/>
                </a:solidFill>
              </a:rPr>
              <a:t>Suppliers are required to pay 95% of invoices within 60 days</a:t>
            </a:r>
            <a:r>
              <a:rPr lang="en-GB">
                <a:solidFill>
                  <a:schemeClr val="dk1"/>
                </a:solidFill>
                <a:latin typeface="Source Sans 3"/>
                <a:ea typeface="Source Sans 3"/>
                <a:cs typeface="Source Sans 3"/>
                <a:sym typeface="Source Sans 3"/>
              </a:rPr>
              <a:t>.</a:t>
            </a:r>
            <a:endParaRPr>
              <a:solidFill>
                <a:schemeClr val="dk1"/>
              </a:solidFill>
              <a:latin typeface="Source Sans 3"/>
              <a:ea typeface="Source Sans 3"/>
              <a:cs typeface="Source Sans 3"/>
              <a:sym typeface="Source Sans 3"/>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1"/>
          <p:cNvSpPr txBox="1"/>
          <p:nvPr>
            <p:ph type="ctrTitle"/>
          </p:nvPr>
        </p:nvSpPr>
        <p:spPr>
          <a:xfrm>
            <a:off x="342900" y="1858463"/>
            <a:ext cx="2087700" cy="1371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GB"/>
              <a:t>Spend analysis</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CCS 2025 slide deck">
  <a:themeElements>
    <a:clrScheme name="Office Theme">
      <a:dk1>
        <a:srgbClr val="000000"/>
      </a:dk1>
      <a:lt1>
        <a:srgbClr val="FFFFFF"/>
      </a:lt1>
      <a:dk2>
        <a:srgbClr val="A7A7A7"/>
      </a:dk2>
      <a:lt2>
        <a:srgbClr val="535353"/>
      </a:lt2>
      <a:accent1>
        <a:srgbClr val="A6B808"/>
      </a:accent1>
      <a:accent2>
        <a:srgbClr val="699AFF"/>
      </a:accent2>
      <a:accent3>
        <a:srgbClr val="FFC300"/>
      </a:accent3>
      <a:accent4>
        <a:srgbClr val="930047"/>
      </a:accent4>
      <a:accent5>
        <a:srgbClr val="B4CCFF"/>
      </a:accent5>
      <a:accent6>
        <a:srgbClr val="D2DB8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