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19" r:id="rId5"/>
    <p:sldMasterId id="214748372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Lst>
  <p:sldSz cy="5143500" cx="9144000"/>
  <p:notesSz cx="6858000" cy="9144000"/>
  <p:embeddedFontLst>
    <p:embeddedFont>
      <p:font typeface="Roboto"/>
      <p:regular r:id="rId42"/>
      <p:bold r:id="rId43"/>
      <p:italic r:id="rId44"/>
      <p:boldItalic r:id="rId45"/>
    </p:embeddedFont>
    <p:embeddedFont>
      <p:font typeface="Poppins"/>
      <p:regular r:id="rId46"/>
      <p:bold r:id="rId47"/>
      <p:italic r:id="rId48"/>
      <p:boldItalic r:id="rId49"/>
    </p:embeddedFont>
    <p:embeddedFont>
      <p:font typeface="Source Sans 3"/>
      <p:regular r:id="rId50"/>
      <p:bold r:id="rId51"/>
      <p:italic r:id="rId52"/>
      <p:boldItalic r:id="rId53"/>
    </p:embeddedFont>
    <p:embeddedFont>
      <p:font typeface="Helvetica Neue"/>
      <p:regular r:id="rId54"/>
      <p:bold r:id="rId55"/>
      <p:italic r:id="rId56"/>
      <p:boldItalic r:id="rId57"/>
    </p:embeddedFont>
    <p:embeddedFont>
      <p:font typeface="Oswald"/>
      <p:regular r:id="rId58"/>
      <p:bold r:id="rId5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49EF0AD-9102-4307-89FE-35D8E903A688}">
  <a:tblStyle styleId="{249EF0AD-9102-4307-89FE-35D8E903A688}"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font" Target="fonts/Roboto-regular.fntdata"/><Relationship Id="rId41" Type="http://schemas.openxmlformats.org/officeDocument/2006/relationships/slide" Target="slides/slide34.xml"/><Relationship Id="rId44" Type="http://schemas.openxmlformats.org/officeDocument/2006/relationships/font" Target="fonts/Roboto-italic.fntdata"/><Relationship Id="rId43" Type="http://schemas.openxmlformats.org/officeDocument/2006/relationships/font" Target="fonts/Roboto-bold.fntdata"/><Relationship Id="rId46" Type="http://schemas.openxmlformats.org/officeDocument/2006/relationships/font" Target="fonts/Poppins-regular.fntdata"/><Relationship Id="rId45" Type="http://schemas.openxmlformats.org/officeDocument/2006/relationships/font" Target="fonts/Roboto-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Poppins-italic.fntdata"/><Relationship Id="rId47" Type="http://schemas.openxmlformats.org/officeDocument/2006/relationships/font" Target="fonts/Poppins-bold.fntdata"/><Relationship Id="rId49" Type="http://schemas.openxmlformats.org/officeDocument/2006/relationships/font" Target="fonts/Poppins-bold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SourceSans3-bold.fntdata"/><Relationship Id="rId50" Type="http://schemas.openxmlformats.org/officeDocument/2006/relationships/font" Target="fonts/SourceSans3-regular.fntdata"/><Relationship Id="rId53" Type="http://schemas.openxmlformats.org/officeDocument/2006/relationships/font" Target="fonts/SourceSans3-boldItalic.fntdata"/><Relationship Id="rId52" Type="http://schemas.openxmlformats.org/officeDocument/2006/relationships/font" Target="fonts/SourceSans3-italic.fntdata"/><Relationship Id="rId11" Type="http://schemas.openxmlformats.org/officeDocument/2006/relationships/slide" Target="slides/slide4.xml"/><Relationship Id="rId55" Type="http://schemas.openxmlformats.org/officeDocument/2006/relationships/font" Target="fonts/HelveticaNeue-bold.fntdata"/><Relationship Id="rId10" Type="http://schemas.openxmlformats.org/officeDocument/2006/relationships/slide" Target="slides/slide3.xml"/><Relationship Id="rId54" Type="http://schemas.openxmlformats.org/officeDocument/2006/relationships/font" Target="fonts/HelveticaNeue-regular.fntdata"/><Relationship Id="rId13" Type="http://schemas.openxmlformats.org/officeDocument/2006/relationships/slide" Target="slides/slide6.xml"/><Relationship Id="rId57" Type="http://schemas.openxmlformats.org/officeDocument/2006/relationships/font" Target="fonts/HelveticaNeue-boldItalic.fntdata"/><Relationship Id="rId12" Type="http://schemas.openxmlformats.org/officeDocument/2006/relationships/slide" Target="slides/slide5.xml"/><Relationship Id="rId56" Type="http://schemas.openxmlformats.org/officeDocument/2006/relationships/font" Target="fonts/HelveticaNeue-italic.fntdata"/><Relationship Id="rId15" Type="http://schemas.openxmlformats.org/officeDocument/2006/relationships/slide" Target="slides/slide8.xml"/><Relationship Id="rId59" Type="http://schemas.openxmlformats.org/officeDocument/2006/relationships/font" Target="fonts/Oswald-bold.fntdata"/><Relationship Id="rId14" Type="http://schemas.openxmlformats.org/officeDocument/2006/relationships/slide" Target="slides/slide7.xml"/><Relationship Id="rId58" Type="http://schemas.openxmlformats.org/officeDocument/2006/relationships/font" Target="fonts/Oswald-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dc40b7dee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3dc40b7dee8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3dc40b7dee8_0_340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7" name="Google Shape;527;g3dc40b7dee8_0_34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dc40b7dee8_0_37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dc40b7dee8_0_37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3dc40b7dee8_0_40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3dc40b7dee8_0_405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3dc40b7dee8_0_502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2" name="Google Shape;562;g3dc40b7dee8_0_50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3dc40b7dee8_0_534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4" name="Google Shape;574;g3dc40b7dee8_0_53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dc40b7dee8_0_566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0" name="Google Shape;590;g3dc40b7dee8_0_56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dc40b7dee8_0_598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g3dc40b7dee8_0_59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3dc40b7dee8_0_63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0" name="Google Shape;610;g3dc40b7dee8_0_63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3dc40b7dee8_0_66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3dc40b7dee8_0_66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3dc40b7dee8_0_69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3" name="Google Shape;643;g3dc40b7dee8_0_69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g3dc40b7dee8_0_2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29" name="Google Shape;429;g3dc40b7dee8_0_2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dc40b7dee8_0_72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7" name="Google Shape;657;g3dc40b7dee8_0_72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dc40b7dee8_0_76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3dc40b7dee8_0_760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e0ae66b6e6_0_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e0ae66b6e6_0_1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e0ae66b6e6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3e0ae66b6e6_0_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t>The Procurement Act 2023 came into effect on February 24th 2025 and features updated clauses that automatically imply 30 day payment terms into all public sector contracts, and subcontracts for goods or services. GCA implements this in all contracts used for our frameworks, including our standard T&amp;Cs - the Public Sector Contract (PSC for short).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3e0ae66b6e6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3e0ae66b6e6_0_2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100">
                <a:solidFill>
                  <a:schemeClr val="dk1"/>
                </a:solidFill>
                <a:latin typeface="Arial"/>
                <a:ea typeface="Arial"/>
                <a:cs typeface="Arial"/>
                <a:sym typeface="Arial"/>
              </a:rPr>
              <a:t>PPN 018 came into effect on October 1st 2025 and applies to frameworks advertised on or after this date. PPN 018 is unique from other PPNs in that it states that ‘advertised’ refers to the publication of a UK2 or UK3 notice. As the UK2 notice for th</a:t>
            </a:r>
            <a:r>
              <a:rPr lang="en-GB">
                <a:solidFill>
                  <a:schemeClr val="dk1"/>
                </a:solidFill>
              </a:rPr>
              <a:t>is </a:t>
            </a:r>
            <a:r>
              <a:rPr lang="en-GB" sz="1100">
                <a:solidFill>
                  <a:schemeClr val="dk1"/>
                </a:solidFill>
                <a:latin typeface="Arial"/>
                <a:ea typeface="Arial"/>
                <a:cs typeface="Arial"/>
                <a:sym typeface="Arial"/>
              </a:rPr>
              <a:t>framework </a:t>
            </a:r>
            <a:r>
              <a:rPr lang="en-GB">
                <a:solidFill>
                  <a:schemeClr val="dk1"/>
                </a:solidFill>
              </a:rPr>
              <a:t>was</a:t>
            </a:r>
            <a:r>
              <a:rPr lang="en-GB" sz="1100">
                <a:solidFill>
                  <a:schemeClr val="dk1"/>
                </a:solidFill>
                <a:latin typeface="Arial"/>
                <a:ea typeface="Arial"/>
                <a:cs typeface="Arial"/>
                <a:sym typeface="Arial"/>
              </a:rPr>
              <a:t> published before October 1st 2025, PPN 015 will still apply instead of PPN 018 and its updated requirements.</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100">
              <a:solidFill>
                <a:schemeClr val="dk1"/>
              </a:solidFill>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g3e0ae66b6e6_0_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1" name="Google Shape;701;g3e0ae66b6e6_0_3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e2e8d021db_1_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e2e8d021db_1_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3e2e8d021db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3e2e8d021db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g3e2e8d021db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0" name="Google Shape;740;g3e2e8d021db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3e2e8d021db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3e2e8d021db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3dc40b7dee8_0_10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60" name="Google Shape;460;g3dc40b7dee8_0_10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3e2e8d021db_1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3e2e8d021db_1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e2e8d021db_1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9" name="Google Shape;779;g3e2e8d021db_1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g3e2f8c562cd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9" name="Google Shape;789;g3e2f8c562cd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g3e2f8c562c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7" name="Google Shape;797;g3e2f8c562c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e2f8c562cd_0_1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804" name="Google Shape;804;g3e2f8c562cd_0_1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dc40b7dee8_0_14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dc40b7dee8_0_148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https://www.ncei.noaa.gov/access/monitoring/monthly-report/global/202502</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dc40b7dee8_0_180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1" name="Google Shape;481;g3dc40b7dee8_0_18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dc40b7dee8_0_2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3dc40b7dee8_0_213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3dc40b7dee8_0_24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9" name="Google Shape;499;g3dc40b7dee8_0_24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dc40b7dee8_0_27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9" name="Google Shape;509;g3dc40b7dee8_0_27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3dc40b7dee8_0_309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8" name="Google Shape;518;g3dc40b7dee8_0_30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6.jpg"/><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0.jpg"/><Relationship Id="rId3"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4.png"/><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9.jpg"/><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png"/><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1.jpg"/><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9.png"/><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6.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56.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2.jpg"/><Relationship Id="rId3"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8.jpg"/><Relationship Id="rId3" Type="http://schemas.openxmlformats.org/officeDocument/2006/relationships/image" Target="../media/image3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png"/><Relationship Id="rId3" Type="http://schemas.openxmlformats.org/officeDocument/2006/relationships/image" Target="../media/image38.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0.jpg"/><Relationship Id="rId3" Type="http://schemas.openxmlformats.org/officeDocument/2006/relationships/image" Target="../media/image30.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9.jpg"/><Relationship Id="rId3" Type="http://schemas.openxmlformats.org/officeDocument/2006/relationships/image" Target="../media/image30.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5.jpg"/><Relationship Id="rId3" Type="http://schemas.openxmlformats.org/officeDocument/2006/relationships/image" Target="../media/image30.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4.jpg"/><Relationship Id="rId3" Type="http://schemas.openxmlformats.org/officeDocument/2006/relationships/image" Target="../media/image36.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3.png"/><Relationship Id="rId3" Type="http://schemas.openxmlformats.org/officeDocument/2006/relationships/image" Target="../media/image3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4.jpg"/><Relationship Id="rId3" Type="http://schemas.openxmlformats.org/officeDocument/2006/relationships/image" Target="../media/image36.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5.png"/><Relationship Id="rId3" Type="http://schemas.openxmlformats.org/officeDocument/2006/relationships/image" Target="../media/image4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7.jpg"/><Relationship Id="rId3" Type="http://schemas.openxmlformats.org/officeDocument/2006/relationships/image" Target="../media/image4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8.jpg"/><Relationship Id="rId3" Type="http://schemas.openxmlformats.org/officeDocument/2006/relationships/image" Target="../media/image4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4.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6.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1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3.png"/><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1.png"/><Relationship Id="rId3" Type="http://schemas.openxmlformats.org/officeDocument/2006/relationships/image" Target="../media/image29.png"/><Relationship Id="rId4" Type="http://schemas.openxmlformats.org/officeDocument/2006/relationships/image" Target="../media/image7.png"/><Relationship Id="rId5" Type="http://schemas.openxmlformats.org/officeDocument/2006/relationships/image" Target="../media/image56.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50" name="Shape 50"/>
        <p:cNvGrpSpPr/>
        <p:nvPr/>
      </p:nvGrpSpPr>
      <p:grpSpPr>
        <a:xfrm>
          <a:off x="0" y="0"/>
          <a:ext cx="0" cy="0"/>
          <a:chOff x="0" y="0"/>
          <a:chExt cx="0" cy="0"/>
        </a:xfrm>
      </p:grpSpPr>
      <p:pic>
        <p:nvPicPr>
          <p:cNvPr id="51" name="Google Shape;51;p13" title="GettyImages-1443668174.jpg"/>
          <p:cNvPicPr preferRelativeResize="0"/>
          <p:nvPr/>
        </p:nvPicPr>
        <p:blipFill rotWithShape="1">
          <a:blip r:embed="rId2">
            <a:alphaModFix/>
          </a:blip>
          <a:srcRect b="10069" l="0" r="0" t="10077"/>
          <a:stretch/>
        </p:blipFill>
        <p:spPr>
          <a:xfrm>
            <a:off x="2158200" y="0"/>
            <a:ext cx="6985800" cy="3717939"/>
          </a:xfrm>
          <a:prstGeom prst="rect">
            <a:avLst/>
          </a:prstGeom>
          <a:noFill/>
          <a:ln>
            <a:noFill/>
          </a:ln>
        </p:spPr>
      </p:pic>
      <p:pic>
        <p:nvPicPr>
          <p:cNvPr id="52" name="Google Shape;52;p1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3" name="Google Shape;53;p13"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54" name="Google Shape;54;p13"/>
          <p:cNvSpPr txBox="1"/>
          <p:nvPr>
            <p:ph type="ctrTitle"/>
          </p:nvPr>
        </p:nvSpPr>
        <p:spPr>
          <a:xfrm>
            <a:off x="224363" y="898650"/>
            <a:ext cx="2748300" cy="1561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55" name="Google Shape;55;p13"/>
          <p:cNvSpPr txBox="1"/>
          <p:nvPr>
            <p:ph idx="2" type="ctrTitle"/>
          </p:nvPr>
        </p:nvSpPr>
        <p:spPr>
          <a:xfrm>
            <a:off x="224363" y="2526825"/>
            <a:ext cx="2675700" cy="914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pic>
        <p:nvPicPr>
          <p:cNvPr id="56" name="Google Shape;56;p13" title="Government Commercial Agency (stacked_black).png"/>
          <p:cNvPicPr preferRelativeResize="0"/>
          <p:nvPr/>
        </p:nvPicPr>
        <p:blipFill rotWithShape="1">
          <a:blip r:embed="rId5">
            <a:alphaModFix/>
          </a:blip>
          <a:srcRect b="0" l="209" r="219" t="0"/>
          <a:stretch/>
        </p:blipFill>
        <p:spPr>
          <a:xfrm>
            <a:off x="114938" y="3717450"/>
            <a:ext cx="1557645" cy="142605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57" name="Shape 57"/>
        <p:cNvGrpSpPr/>
        <p:nvPr/>
      </p:nvGrpSpPr>
      <p:grpSpPr>
        <a:xfrm>
          <a:off x="0" y="0"/>
          <a:ext cx="0" cy="0"/>
          <a:chOff x="0" y="0"/>
          <a:chExt cx="0" cy="0"/>
        </a:xfrm>
      </p:grpSpPr>
      <p:sp>
        <p:nvSpPr>
          <p:cNvPr id="58" name="Google Shape;58;p14"/>
          <p:cNvSpPr/>
          <p:nvPr/>
        </p:nvSpPr>
        <p:spPr>
          <a:xfrm rot="5400000">
            <a:off x="4323731" y="-3827437"/>
            <a:ext cx="545100" cy="8883300"/>
          </a:xfrm>
          <a:prstGeom prst="round2SameRect">
            <a:avLst>
              <a:gd fmla="val 46281" name="adj1"/>
              <a:gd fmla="val 50000" name="adj2"/>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9" name="Google Shape;59;p14"/>
          <p:cNvSpPr txBox="1"/>
          <p:nvPr>
            <p:ph type="ctrTitle"/>
          </p:nvPr>
        </p:nvSpPr>
        <p:spPr>
          <a:xfrm>
            <a:off x="349758" y="1200150"/>
            <a:ext cx="7431900" cy="3463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60" name="Google Shape;60;p14"/>
          <p:cNvSpPr txBox="1"/>
          <p:nvPr>
            <p:ph idx="2" type="ctrTitle"/>
          </p:nvPr>
        </p:nvSpPr>
        <p:spPr>
          <a:xfrm>
            <a:off x="341363" y="430406"/>
            <a:ext cx="7186200" cy="399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61" name="Shape 61"/>
        <p:cNvGrpSpPr/>
        <p:nvPr/>
      </p:nvGrpSpPr>
      <p:grpSpPr>
        <a:xfrm>
          <a:off x="0" y="0"/>
          <a:ext cx="0" cy="0"/>
          <a:chOff x="0" y="0"/>
          <a:chExt cx="0" cy="0"/>
        </a:xfrm>
      </p:grpSpPr>
      <p:sp>
        <p:nvSpPr>
          <p:cNvPr id="62" name="Google Shape;62;p15"/>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sp>
        <p:nvSpPr>
          <p:cNvPr id="63" name="Google Shape;63;p15"/>
          <p:cNvSpPr/>
          <p:nvPr/>
        </p:nvSpPr>
        <p:spPr>
          <a:xfrm>
            <a:off x="0" y="0"/>
            <a:ext cx="2852700" cy="5154900"/>
          </a:xfrm>
          <a:prstGeom prst="rect">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4" name="Google Shape;64;p15"/>
          <p:cNvSpPr txBox="1"/>
          <p:nvPr>
            <p:ph type="ctrTitle"/>
          </p:nvPr>
        </p:nvSpPr>
        <p:spPr>
          <a:xfrm>
            <a:off x="3134044" y="432054"/>
            <a:ext cx="5439300" cy="3633000"/>
          </a:xfrm>
          <a:prstGeom prst="rect">
            <a:avLst/>
          </a:prstGeom>
        </p:spPr>
        <p:txBody>
          <a:bodyPr anchorCtr="0" anchor="t" bIns="91425" lIns="91425" spcFirstLastPara="1" rIns="91425" wrap="square" tIns="91425">
            <a:norm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65" name="Google Shape;65;p15"/>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66" name="Shape 66"/>
        <p:cNvGrpSpPr/>
        <p:nvPr/>
      </p:nvGrpSpPr>
      <p:grpSpPr>
        <a:xfrm>
          <a:off x="0" y="0"/>
          <a:ext cx="0" cy="0"/>
          <a:chOff x="0" y="0"/>
          <a:chExt cx="0" cy="0"/>
        </a:xfrm>
      </p:grpSpPr>
      <p:sp>
        <p:nvSpPr>
          <p:cNvPr id="67" name="Google Shape;67;p16"/>
          <p:cNvSpPr txBox="1"/>
          <p:nvPr>
            <p:ph idx="12" type="sldNum"/>
          </p:nvPr>
        </p:nvSpPr>
        <p:spPr>
          <a:xfrm>
            <a:off x="8491095" y="4783455"/>
            <a:ext cx="200400" cy="209400"/>
          </a:xfrm>
          <a:prstGeom prst="rect">
            <a:avLst/>
          </a:prstGeom>
          <a:noFill/>
          <a:ln>
            <a:noFill/>
          </a:ln>
        </p:spPr>
        <p:txBody>
          <a:bodyPr anchorCtr="0" anchor="t" bIns="0" lIns="0" spcFirstLastPara="1" rIns="0" wrap="square" tIns="0">
            <a:norm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solidFill>
                <a:schemeClr val="dk2"/>
              </a:solidFill>
              <a:latin typeface="Arial"/>
              <a:ea typeface="Arial"/>
              <a:cs typeface="Arial"/>
              <a:sym typeface="Arial"/>
            </a:endParaRPr>
          </a:p>
        </p:txBody>
      </p:sp>
      <p:sp>
        <p:nvSpPr>
          <p:cNvPr id="68" name="Google Shape;68;p16"/>
          <p:cNvSpPr/>
          <p:nvPr/>
        </p:nvSpPr>
        <p:spPr>
          <a:xfrm>
            <a:off x="0" y="0"/>
            <a:ext cx="2852700" cy="5154900"/>
          </a:xfrm>
          <a:prstGeom prst="rect">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9" name="Google Shape;69;p16"/>
          <p:cNvSpPr txBox="1"/>
          <p:nvPr>
            <p:ph type="ctrTitle"/>
          </p:nvPr>
        </p:nvSpPr>
        <p:spPr>
          <a:xfrm>
            <a:off x="3134044" y="432054"/>
            <a:ext cx="5439300" cy="3633000"/>
          </a:xfrm>
          <a:prstGeom prst="rect">
            <a:avLst/>
          </a:prstGeom>
        </p:spPr>
        <p:txBody>
          <a:bodyPr anchorCtr="0" anchor="t" bIns="91425" lIns="91425" spcFirstLastPara="1" rIns="91425" wrap="square" tIns="91425">
            <a:norm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70" name="Google Shape;70;p16"/>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py option 3_3">
  <p:cSld name="BLANK_2_1_1">
    <p:spTree>
      <p:nvGrpSpPr>
        <p:cNvPr id="71" name="Shape 71"/>
        <p:cNvGrpSpPr/>
        <p:nvPr/>
      </p:nvGrpSpPr>
      <p:grpSpPr>
        <a:xfrm>
          <a:off x="0" y="0"/>
          <a:ext cx="0" cy="0"/>
          <a:chOff x="0" y="0"/>
          <a:chExt cx="0" cy="0"/>
        </a:xfrm>
      </p:grpSpPr>
      <p:sp>
        <p:nvSpPr>
          <p:cNvPr id="72" name="Google Shape;72;p1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pic>
        <p:nvPicPr>
          <p:cNvPr id="73" name="Google Shape;73;p17"/>
          <p:cNvPicPr preferRelativeResize="0"/>
          <p:nvPr/>
        </p:nvPicPr>
        <p:blipFill rotWithShape="1">
          <a:blip r:embed="rId2">
            <a:alphaModFix/>
          </a:blip>
          <a:srcRect b="0" l="5213" r="65468" t="0"/>
          <a:stretch/>
        </p:blipFill>
        <p:spPr>
          <a:xfrm>
            <a:off x="0" y="0"/>
            <a:ext cx="2680950" cy="5143501"/>
          </a:xfrm>
          <a:prstGeom prst="rect">
            <a:avLst/>
          </a:prstGeom>
          <a:noFill/>
          <a:ln>
            <a:noFill/>
          </a:ln>
        </p:spPr>
      </p:pic>
      <p:sp>
        <p:nvSpPr>
          <p:cNvPr id="74" name="Google Shape;74;p17"/>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75" name="Google Shape;75;p17"/>
          <p:cNvSpPr txBox="1"/>
          <p:nvPr>
            <p:ph idx="2" type="ctrTitle"/>
          </p:nvPr>
        </p:nvSpPr>
        <p:spPr>
          <a:xfrm>
            <a:off x="2829806" y="638981"/>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1 - Inspiring">
  <p:cSld name="CUSTOM_6_1">
    <p:spTree>
      <p:nvGrpSpPr>
        <p:cNvPr id="76" name="Shape 76"/>
        <p:cNvGrpSpPr/>
        <p:nvPr/>
      </p:nvGrpSpPr>
      <p:grpSpPr>
        <a:xfrm>
          <a:off x="0" y="0"/>
          <a:ext cx="0" cy="0"/>
          <a:chOff x="0" y="0"/>
          <a:chExt cx="0" cy="0"/>
        </a:xfrm>
      </p:grpSpPr>
      <p:pic>
        <p:nvPicPr>
          <p:cNvPr id="77" name="Google Shape;77;p18" title="GettyImages-1086089542.jpg"/>
          <p:cNvPicPr preferRelativeResize="0"/>
          <p:nvPr/>
        </p:nvPicPr>
        <p:blipFill rotWithShape="1">
          <a:blip r:embed="rId2">
            <a:alphaModFix/>
          </a:blip>
          <a:srcRect b="0" l="5697" r="5697" t="0"/>
          <a:stretch/>
        </p:blipFill>
        <p:spPr>
          <a:xfrm>
            <a:off x="2316450" y="0"/>
            <a:ext cx="6827551" cy="5143502"/>
          </a:xfrm>
          <a:prstGeom prst="rect">
            <a:avLst/>
          </a:prstGeom>
          <a:noFill/>
          <a:ln>
            <a:noFill/>
          </a:ln>
        </p:spPr>
      </p:pic>
      <p:pic>
        <p:nvPicPr>
          <p:cNvPr id="78" name="Google Shape;78;p18"/>
          <p:cNvPicPr preferRelativeResize="0"/>
          <p:nvPr/>
        </p:nvPicPr>
        <p:blipFill>
          <a:blip r:embed="rId3">
            <a:alphaModFix/>
          </a:blip>
          <a:stretch>
            <a:fillRect/>
          </a:stretch>
        </p:blipFill>
        <p:spPr>
          <a:xfrm>
            <a:off x="0" y="0"/>
            <a:ext cx="5257688" cy="5143500"/>
          </a:xfrm>
          <a:prstGeom prst="rect">
            <a:avLst/>
          </a:prstGeom>
          <a:noFill/>
          <a:ln>
            <a:noFill/>
          </a:ln>
        </p:spPr>
      </p:pic>
      <p:sp>
        <p:nvSpPr>
          <p:cNvPr id="79" name="Google Shape;79;p18"/>
          <p:cNvSpPr txBox="1"/>
          <p:nvPr>
            <p:ph type="ctrTitle"/>
          </p:nvPr>
        </p:nvSpPr>
        <p:spPr>
          <a:xfrm>
            <a:off x="342900" y="1855294"/>
            <a:ext cx="2087700" cy="13716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80" name="Google Shape;80;p18"/>
          <p:cNvSpPr txBox="1"/>
          <p:nvPr>
            <p:ph idx="2" type="ctrTitle"/>
          </p:nvPr>
        </p:nvSpPr>
        <p:spPr>
          <a:xfrm>
            <a:off x="349758" y="3334875"/>
            <a:ext cx="2332500" cy="10599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Green end slide 1">
  <p:cSld name="CUSTOM_8_1">
    <p:spTree>
      <p:nvGrpSpPr>
        <p:cNvPr id="81" name="Shape 81"/>
        <p:cNvGrpSpPr/>
        <p:nvPr/>
      </p:nvGrpSpPr>
      <p:grpSpPr>
        <a:xfrm>
          <a:off x="0" y="0"/>
          <a:ext cx="0" cy="0"/>
          <a:chOff x="0" y="0"/>
          <a:chExt cx="0" cy="0"/>
        </a:xfrm>
      </p:grpSpPr>
      <p:pic>
        <p:nvPicPr>
          <p:cNvPr id="82" name="Google Shape;82;p19"/>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83" name="Google Shape;83;p19"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84" name="Google Shape;84;p19"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85" name="Google Shape;85;p19"/>
          <p:cNvSpPr txBox="1"/>
          <p:nvPr>
            <p:ph type="ctrTitle"/>
          </p:nvPr>
        </p:nvSpPr>
        <p:spPr>
          <a:xfrm>
            <a:off x="688688" y="539588"/>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86" name="Google Shape;86;p19"/>
          <p:cNvSpPr txBox="1"/>
          <p:nvPr>
            <p:ph idx="2" type="ctrTitle"/>
          </p:nvPr>
        </p:nvSpPr>
        <p:spPr>
          <a:xfrm>
            <a:off x="1088738" y="2155200"/>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87" name="Google Shape;87;p19"/>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88" name="Google Shape;88;p19"/>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89" name="Google Shape;89;p19"/>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1">
  <p:cSld name="TITLE_AND_BODY_1_3">
    <p:spTree>
      <p:nvGrpSpPr>
        <p:cNvPr id="90" name="Shape 90"/>
        <p:cNvGrpSpPr/>
        <p:nvPr/>
      </p:nvGrpSpPr>
      <p:grpSpPr>
        <a:xfrm>
          <a:off x="0" y="0"/>
          <a:ext cx="0" cy="0"/>
          <a:chOff x="0" y="0"/>
          <a:chExt cx="0" cy="0"/>
        </a:xfrm>
      </p:grpSpPr>
      <p:sp>
        <p:nvSpPr>
          <p:cNvPr id="91" name="Google Shape;91;p20"/>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92" name="Shape 92"/>
        <p:cNvGrpSpPr/>
        <p:nvPr/>
      </p:nvGrpSpPr>
      <p:grpSpPr>
        <a:xfrm>
          <a:off x="0" y="0"/>
          <a:ext cx="0" cy="0"/>
          <a:chOff x="0" y="0"/>
          <a:chExt cx="0" cy="0"/>
        </a:xfrm>
      </p:grpSpPr>
      <p:sp>
        <p:nvSpPr>
          <p:cNvPr id="93" name="Google Shape;93;p21"/>
          <p:cNvSpPr/>
          <p:nvPr/>
        </p:nvSpPr>
        <p:spPr>
          <a:xfrm rot="5400000">
            <a:off x="4323731" y="-3827437"/>
            <a:ext cx="545100" cy="8883300"/>
          </a:xfrm>
          <a:prstGeom prst="round2SameRect">
            <a:avLst>
              <a:gd fmla="val 46281" name="adj1"/>
              <a:gd fmla="val 50000" name="adj2"/>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94" name="Google Shape;94;p21"/>
          <p:cNvSpPr txBox="1"/>
          <p:nvPr>
            <p:ph type="ctrTitle"/>
          </p:nvPr>
        </p:nvSpPr>
        <p:spPr>
          <a:xfrm>
            <a:off x="349758" y="1200150"/>
            <a:ext cx="7186200" cy="34632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95" name="Google Shape;95;p21"/>
          <p:cNvSpPr txBox="1"/>
          <p:nvPr>
            <p:ph idx="2" type="ctrTitle"/>
          </p:nvPr>
        </p:nvSpPr>
        <p:spPr>
          <a:xfrm>
            <a:off x="341363" y="430406"/>
            <a:ext cx="7186200" cy="3993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4">
  <p:cSld name="TITLE_AND_BODY_1_5">
    <p:spTree>
      <p:nvGrpSpPr>
        <p:cNvPr id="96" name="Shape 96"/>
        <p:cNvGrpSpPr/>
        <p:nvPr/>
      </p:nvGrpSpPr>
      <p:grpSpPr>
        <a:xfrm>
          <a:off x="0" y="0"/>
          <a:ext cx="0" cy="0"/>
          <a:chOff x="0" y="0"/>
          <a:chExt cx="0" cy="0"/>
        </a:xfrm>
      </p:grpSpPr>
      <p:sp>
        <p:nvSpPr>
          <p:cNvPr id="97" name="Google Shape;97;p22"/>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98" name="Shape 98"/>
        <p:cNvGrpSpPr/>
        <p:nvPr/>
      </p:nvGrpSpPr>
      <p:grpSpPr>
        <a:xfrm>
          <a:off x="0" y="0"/>
          <a:ext cx="0" cy="0"/>
          <a:chOff x="0" y="0"/>
          <a:chExt cx="0" cy="0"/>
        </a:xfrm>
      </p:grpSpPr>
      <p:sp>
        <p:nvSpPr>
          <p:cNvPr id="99" name="Google Shape;99;p23"/>
          <p:cNvSpPr txBox="1"/>
          <p:nvPr>
            <p:ph type="ctrTitle"/>
          </p:nvPr>
        </p:nvSpPr>
        <p:spPr>
          <a:xfrm>
            <a:off x="2829806" y="2620594"/>
            <a:ext cx="5260500" cy="18975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00" name="Google Shape;100;p23"/>
          <p:cNvSpPr txBox="1"/>
          <p:nvPr>
            <p:ph idx="2" type="ctrTitle"/>
          </p:nvPr>
        </p:nvSpPr>
        <p:spPr>
          <a:xfrm>
            <a:off x="2829806" y="432054"/>
            <a:ext cx="56427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01" name="Google Shape;101;p23"/>
          <p:cNvPicPr preferRelativeResize="0"/>
          <p:nvPr/>
        </p:nvPicPr>
        <p:blipFill rotWithShape="1">
          <a:blip r:embed="rId2">
            <a:alphaModFix/>
          </a:blip>
          <a:srcRect b="0" l="5213" r="65468" t="0"/>
          <a:stretch/>
        </p:blipFill>
        <p:spPr>
          <a:xfrm>
            <a:off x="0" y="0"/>
            <a:ext cx="2680950" cy="5143501"/>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_2">
    <p:spTree>
      <p:nvGrpSpPr>
        <p:cNvPr id="102" name="Shape 102"/>
        <p:cNvGrpSpPr/>
        <p:nvPr/>
      </p:nvGrpSpPr>
      <p:grpSpPr>
        <a:xfrm>
          <a:off x="0" y="0"/>
          <a:ext cx="0" cy="0"/>
          <a:chOff x="0" y="0"/>
          <a:chExt cx="0" cy="0"/>
        </a:xfrm>
      </p:grpSpPr>
      <p:pic>
        <p:nvPicPr>
          <p:cNvPr id="103" name="Google Shape;103;p24"/>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104" name="Google Shape;104;p24" title="Asset 1@3x.png"/>
          <p:cNvPicPr preferRelativeResize="0"/>
          <p:nvPr/>
        </p:nvPicPr>
        <p:blipFill rotWithShape="1">
          <a:blip r:embed="rId3">
            <a:alphaModFix/>
          </a:blip>
          <a:srcRect b="-18497" l="0" r="0" t="0"/>
          <a:stretch/>
        </p:blipFill>
        <p:spPr>
          <a:xfrm>
            <a:off x="2900081" y="4242470"/>
            <a:ext cx="3343838" cy="440700"/>
          </a:xfrm>
          <a:prstGeom prst="rect">
            <a:avLst/>
          </a:prstGeom>
          <a:noFill/>
          <a:ln>
            <a:noFill/>
          </a:ln>
        </p:spPr>
      </p:pic>
      <p:sp>
        <p:nvSpPr>
          <p:cNvPr id="105" name="Google Shape;105;p24"/>
          <p:cNvSpPr txBox="1"/>
          <p:nvPr>
            <p:ph type="ctrTitle"/>
          </p:nvPr>
        </p:nvSpPr>
        <p:spPr>
          <a:xfrm>
            <a:off x="688688" y="539588"/>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106" name="Google Shape;106;p24"/>
          <p:cNvSpPr txBox="1"/>
          <p:nvPr>
            <p:ph idx="2" type="ctrTitle"/>
          </p:nvPr>
        </p:nvSpPr>
        <p:spPr>
          <a:xfrm>
            <a:off x="1088738" y="2155200"/>
            <a:ext cx="2361000" cy="632400"/>
          </a:xfrm>
          <a:prstGeom prst="rect">
            <a:avLst/>
          </a:prstGeom>
        </p:spPr>
        <p:txBody>
          <a:bodyPr anchorCtr="0" anchor="t" bIns="91425" lIns="91425" spcFirstLastPara="1" rIns="91425" wrap="square" tIns="91425">
            <a:norm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07" name="Google Shape;107;p24"/>
          <p:cNvSpPr txBox="1"/>
          <p:nvPr/>
        </p:nvSpPr>
        <p:spPr>
          <a:xfrm>
            <a:off x="1339744" y="3142913"/>
            <a:ext cx="2653800" cy="218700"/>
          </a:xfrm>
          <a:prstGeom prst="rect">
            <a:avLst/>
          </a:prstGeom>
          <a:noFill/>
          <a:ln>
            <a:noFill/>
          </a:ln>
        </p:spPr>
        <p:txBody>
          <a:bodyPr anchorCtr="0" anchor="t" bIns="0" lIns="0" spcFirstLastPara="1" rIns="0" wrap="square" tIns="0">
            <a:noAutofit/>
          </a:bodyPr>
          <a:lstStyle/>
          <a:p>
            <a:pPr indent="12700" lvl="0" marL="0" rtl="0" algn="l">
              <a:spcBef>
                <a:spcPts val="0"/>
              </a:spcBef>
              <a:spcAft>
                <a:spcPts val="0"/>
              </a:spcAft>
              <a:buClr>
                <a:schemeClr val="lt1"/>
              </a:buClr>
              <a:buSzPts val="800"/>
              <a:buFont typeface="Arial"/>
              <a:buNone/>
            </a:pPr>
            <a:r>
              <a:rPr lang="en-GB" sz="1200">
                <a:solidFill>
                  <a:schemeClr val="dk1"/>
                </a:solidFill>
              </a:rPr>
              <a:t>Government Commercial Agency</a:t>
            </a:r>
            <a:endParaRPr sz="1200">
              <a:solidFill>
                <a:schemeClr val="dk1"/>
              </a:solidFill>
            </a:endParaRPr>
          </a:p>
        </p:txBody>
      </p:sp>
      <p:pic>
        <p:nvPicPr>
          <p:cNvPr id="108" name="Google Shape;108;p24"/>
          <p:cNvPicPr preferRelativeResize="0"/>
          <p:nvPr/>
        </p:nvPicPr>
        <p:blipFill>
          <a:blip r:embed="rId4">
            <a:alphaModFix/>
          </a:blip>
          <a:stretch>
            <a:fillRect/>
          </a:stretch>
        </p:blipFill>
        <p:spPr>
          <a:xfrm>
            <a:off x="1107225" y="3169875"/>
            <a:ext cx="151271" cy="151256"/>
          </a:xfrm>
          <a:prstGeom prst="rect">
            <a:avLst/>
          </a:prstGeom>
          <a:noFill/>
          <a:ln>
            <a:noFill/>
          </a:ln>
        </p:spPr>
      </p:pic>
      <p:pic>
        <p:nvPicPr>
          <p:cNvPr id="109" name="Google Shape;109;p24"/>
          <p:cNvPicPr preferRelativeResize="0"/>
          <p:nvPr/>
        </p:nvPicPr>
        <p:blipFill>
          <a:blip r:embed="rId5">
            <a:alphaModFix/>
          </a:blip>
          <a:stretch>
            <a:fillRect/>
          </a:stretch>
        </p:blipFill>
        <p:spPr>
          <a:xfrm>
            <a:off x="800081" y="1794225"/>
            <a:ext cx="333469" cy="333486"/>
          </a:xfrm>
          <a:prstGeom prst="rect">
            <a:avLst/>
          </a:prstGeom>
          <a:noFill/>
          <a:ln>
            <a:noFill/>
          </a:ln>
        </p:spPr>
      </p:pic>
      <p:pic>
        <p:nvPicPr>
          <p:cNvPr id="110" name="Google Shape;110;p24" title="Government Commercial Agency (stacked_black).png"/>
          <p:cNvPicPr preferRelativeResize="0"/>
          <p:nvPr/>
        </p:nvPicPr>
        <p:blipFill rotWithShape="1">
          <a:blip r:embed="rId6">
            <a:alphaModFix/>
          </a:blip>
          <a:srcRect b="0" l="209" r="219" t="0"/>
          <a:stretch/>
        </p:blipFill>
        <p:spPr>
          <a:xfrm>
            <a:off x="114938" y="3717450"/>
            <a:ext cx="1557645" cy="1426051"/>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inspiring" type="title">
  <p:cSld name="TITLE">
    <p:spTree>
      <p:nvGrpSpPr>
        <p:cNvPr id="115" name="Shape 115"/>
        <p:cNvGrpSpPr/>
        <p:nvPr/>
      </p:nvGrpSpPr>
      <p:grpSpPr>
        <a:xfrm>
          <a:off x="0" y="0"/>
          <a:ext cx="0" cy="0"/>
          <a:chOff x="0" y="0"/>
          <a:chExt cx="0" cy="0"/>
        </a:xfrm>
      </p:grpSpPr>
      <p:pic>
        <p:nvPicPr>
          <p:cNvPr id="116" name="Google Shape;116;p26"/>
          <p:cNvPicPr preferRelativeResize="0"/>
          <p:nvPr/>
        </p:nvPicPr>
        <p:blipFill rotWithShape="1">
          <a:blip r:embed="rId2">
            <a:alphaModFix/>
          </a:blip>
          <a:srcRect b="0" l="0" r="0" t="2771"/>
          <a:stretch/>
        </p:blipFill>
        <p:spPr>
          <a:xfrm>
            <a:off x="2521819" y="0"/>
            <a:ext cx="6653662" cy="3717450"/>
          </a:xfrm>
          <a:prstGeom prst="rect">
            <a:avLst/>
          </a:prstGeom>
          <a:noFill/>
          <a:ln>
            <a:noFill/>
          </a:ln>
        </p:spPr>
      </p:pic>
      <p:pic>
        <p:nvPicPr>
          <p:cNvPr id="117" name="Google Shape;117;p26"/>
          <p:cNvPicPr preferRelativeResize="0"/>
          <p:nvPr/>
        </p:nvPicPr>
        <p:blipFill>
          <a:blip r:embed="rId3">
            <a:alphaModFix/>
          </a:blip>
          <a:stretch>
            <a:fillRect/>
          </a:stretch>
        </p:blipFill>
        <p:spPr>
          <a:xfrm>
            <a:off x="0" y="0"/>
            <a:ext cx="9144000" cy="5143500"/>
          </a:xfrm>
          <a:prstGeom prst="rect">
            <a:avLst/>
          </a:prstGeom>
          <a:noFill/>
          <a:ln>
            <a:noFill/>
          </a:ln>
        </p:spPr>
      </p:pic>
      <p:sp>
        <p:nvSpPr>
          <p:cNvPr id="118" name="Google Shape;118;p26"/>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pic>
        <p:nvPicPr>
          <p:cNvPr id="119" name="Google Shape;119;p26"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20" name="Google Shape;120;p26"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21" name="Google Shape;121;p26"/>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reassuring">
  <p:cSld name="TITLE_1">
    <p:spTree>
      <p:nvGrpSpPr>
        <p:cNvPr id="122" name="Shape 122"/>
        <p:cNvGrpSpPr/>
        <p:nvPr/>
      </p:nvGrpSpPr>
      <p:grpSpPr>
        <a:xfrm>
          <a:off x="0" y="0"/>
          <a:ext cx="0" cy="0"/>
          <a:chOff x="0" y="0"/>
          <a:chExt cx="0" cy="0"/>
        </a:xfrm>
      </p:grpSpPr>
      <p:pic>
        <p:nvPicPr>
          <p:cNvPr id="123" name="Google Shape;123;p27" title="GettyImages-1371093382.jpg"/>
          <p:cNvPicPr preferRelativeResize="0"/>
          <p:nvPr/>
        </p:nvPicPr>
        <p:blipFill rotWithShape="1">
          <a:blip r:embed="rId2">
            <a:alphaModFix/>
          </a:blip>
          <a:srcRect b="6514" l="0" r="0" t="6522"/>
          <a:stretch/>
        </p:blipFill>
        <p:spPr>
          <a:xfrm>
            <a:off x="2488519" y="0"/>
            <a:ext cx="6655483" cy="3860326"/>
          </a:xfrm>
          <a:prstGeom prst="rect">
            <a:avLst/>
          </a:prstGeom>
          <a:noFill/>
          <a:ln>
            <a:noFill/>
          </a:ln>
        </p:spPr>
      </p:pic>
      <p:pic>
        <p:nvPicPr>
          <p:cNvPr id="124" name="Google Shape;124;p27"/>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25" name="Google Shape;125;p27"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26" name="Google Shape;126;p27"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27" name="Google Shape;127;p27"/>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28" name="Google Shape;128;p27"/>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blue knowledgeable">
  <p:cSld name="TITLE_1_1">
    <p:spTree>
      <p:nvGrpSpPr>
        <p:cNvPr id="129" name="Shape 129"/>
        <p:cNvGrpSpPr/>
        <p:nvPr/>
      </p:nvGrpSpPr>
      <p:grpSpPr>
        <a:xfrm>
          <a:off x="0" y="0"/>
          <a:ext cx="0" cy="0"/>
          <a:chOff x="0" y="0"/>
          <a:chExt cx="0" cy="0"/>
        </a:xfrm>
      </p:grpSpPr>
      <p:pic>
        <p:nvPicPr>
          <p:cNvPr id="130" name="Google Shape;130;p28"/>
          <p:cNvPicPr preferRelativeResize="0"/>
          <p:nvPr/>
        </p:nvPicPr>
        <p:blipFill rotWithShape="1">
          <a:blip r:embed="rId2">
            <a:alphaModFix/>
          </a:blip>
          <a:srcRect b="0" l="0" r="0" t="6130"/>
          <a:stretch/>
        </p:blipFill>
        <p:spPr>
          <a:xfrm>
            <a:off x="2391431" y="0"/>
            <a:ext cx="6752570" cy="3755550"/>
          </a:xfrm>
          <a:prstGeom prst="rect">
            <a:avLst/>
          </a:prstGeom>
          <a:noFill/>
          <a:ln>
            <a:noFill/>
          </a:ln>
        </p:spPr>
      </p:pic>
      <p:pic>
        <p:nvPicPr>
          <p:cNvPr id="131" name="Google Shape;131;p2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2" name="Google Shape;132;p28"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33" name="Google Shape;133;p28"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34" name="Google Shape;134;p28"/>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35" name="Google Shape;135;p28"/>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inspiring">
  <p:cSld name="TITLE_1_1_1">
    <p:spTree>
      <p:nvGrpSpPr>
        <p:cNvPr id="136" name="Shape 136"/>
        <p:cNvGrpSpPr/>
        <p:nvPr/>
      </p:nvGrpSpPr>
      <p:grpSpPr>
        <a:xfrm>
          <a:off x="0" y="0"/>
          <a:ext cx="0" cy="0"/>
          <a:chOff x="0" y="0"/>
          <a:chExt cx="0" cy="0"/>
        </a:xfrm>
      </p:grpSpPr>
      <p:pic>
        <p:nvPicPr>
          <p:cNvPr id="137" name="Google Shape;137;p29"/>
          <p:cNvPicPr preferRelativeResize="0"/>
          <p:nvPr/>
        </p:nvPicPr>
        <p:blipFill rotWithShape="1">
          <a:blip r:embed="rId2">
            <a:alphaModFix/>
          </a:blip>
          <a:srcRect b="0" l="0" r="0" t="8826"/>
          <a:stretch/>
        </p:blipFill>
        <p:spPr>
          <a:xfrm>
            <a:off x="2542238" y="0"/>
            <a:ext cx="6601765" cy="4012726"/>
          </a:xfrm>
          <a:prstGeom prst="rect">
            <a:avLst/>
          </a:prstGeom>
          <a:noFill/>
          <a:ln>
            <a:noFill/>
          </a:ln>
        </p:spPr>
      </p:pic>
      <p:pic>
        <p:nvPicPr>
          <p:cNvPr id="138" name="Google Shape;138;p29"/>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39" name="Google Shape;139;p29"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40" name="Google Shape;140;p29"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41" name="Google Shape;141;p29"/>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42" name="Google Shape;142;p29"/>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reassuring">
  <p:cSld name="TITLE_1_1_1_1">
    <p:spTree>
      <p:nvGrpSpPr>
        <p:cNvPr id="143" name="Shape 143"/>
        <p:cNvGrpSpPr/>
        <p:nvPr/>
      </p:nvGrpSpPr>
      <p:grpSpPr>
        <a:xfrm>
          <a:off x="0" y="0"/>
          <a:ext cx="0" cy="0"/>
          <a:chOff x="0" y="0"/>
          <a:chExt cx="0" cy="0"/>
        </a:xfrm>
      </p:grpSpPr>
      <p:pic>
        <p:nvPicPr>
          <p:cNvPr id="144" name="Google Shape;144;p30" title="GettyImages-1768484214.jpg"/>
          <p:cNvPicPr preferRelativeResize="0"/>
          <p:nvPr/>
        </p:nvPicPr>
        <p:blipFill rotWithShape="1">
          <a:blip r:embed="rId2">
            <a:alphaModFix/>
          </a:blip>
          <a:srcRect b="9369" l="0" r="0" t="9377"/>
          <a:stretch/>
        </p:blipFill>
        <p:spPr>
          <a:xfrm>
            <a:off x="2298319" y="0"/>
            <a:ext cx="6845681" cy="3709967"/>
          </a:xfrm>
          <a:prstGeom prst="rect">
            <a:avLst/>
          </a:prstGeom>
          <a:noFill/>
          <a:ln>
            <a:noFill/>
          </a:ln>
        </p:spPr>
      </p:pic>
      <p:pic>
        <p:nvPicPr>
          <p:cNvPr id="145" name="Google Shape;145;p3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46" name="Google Shape;146;p30"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47" name="Google Shape;147;p30"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48" name="Google Shape;148;p30"/>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49" name="Google Shape;149;p30"/>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knowledgeable">
  <p:cSld name="TITLE_1_1_1_1_1">
    <p:spTree>
      <p:nvGrpSpPr>
        <p:cNvPr id="150" name="Shape 150"/>
        <p:cNvGrpSpPr/>
        <p:nvPr/>
      </p:nvGrpSpPr>
      <p:grpSpPr>
        <a:xfrm>
          <a:off x="0" y="0"/>
          <a:ext cx="0" cy="0"/>
          <a:chOff x="0" y="0"/>
          <a:chExt cx="0" cy="0"/>
        </a:xfrm>
      </p:grpSpPr>
      <p:pic>
        <p:nvPicPr>
          <p:cNvPr id="151" name="Google Shape;151;p31"/>
          <p:cNvPicPr preferRelativeResize="0"/>
          <p:nvPr/>
        </p:nvPicPr>
        <p:blipFill rotWithShape="1">
          <a:blip r:embed="rId2">
            <a:alphaModFix/>
          </a:blip>
          <a:srcRect b="0" l="0" r="8181" t="26697"/>
          <a:stretch/>
        </p:blipFill>
        <p:spPr>
          <a:xfrm>
            <a:off x="2158200" y="0"/>
            <a:ext cx="6985798" cy="3717938"/>
          </a:xfrm>
          <a:prstGeom prst="rect">
            <a:avLst/>
          </a:prstGeom>
          <a:noFill/>
          <a:ln>
            <a:noFill/>
          </a:ln>
        </p:spPr>
      </p:pic>
      <p:pic>
        <p:nvPicPr>
          <p:cNvPr id="152" name="Google Shape;152;p3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53" name="Google Shape;153;p31"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154" name="Google Shape;154;p31"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
        <p:nvSpPr>
          <p:cNvPr id="155" name="Google Shape;155;p31"/>
          <p:cNvSpPr txBox="1"/>
          <p:nvPr>
            <p:ph type="ctrTitle"/>
          </p:nvPr>
        </p:nvSpPr>
        <p:spPr>
          <a:xfrm>
            <a:off x="224363" y="898650"/>
            <a:ext cx="2748300" cy="1561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sp>
        <p:nvSpPr>
          <p:cNvPr id="156" name="Google Shape;156;p31"/>
          <p:cNvSpPr txBox="1"/>
          <p:nvPr>
            <p:ph idx="2" type="ctrTitle"/>
          </p:nvPr>
        </p:nvSpPr>
        <p:spPr>
          <a:xfrm>
            <a:off x="224363" y="2526825"/>
            <a:ext cx="2675700" cy="914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400"/>
              <a:buNone/>
              <a:defRPr b="0" sz="1400">
                <a:solidFill>
                  <a:schemeClr val="dk1"/>
                </a:solidFill>
              </a:defRPr>
            </a:lvl1pPr>
            <a:lvl2pPr lvl="1" algn="ctr">
              <a:spcBef>
                <a:spcPts val="0"/>
              </a:spcBef>
              <a:spcAft>
                <a:spcPts val="0"/>
              </a:spcAft>
              <a:buClr>
                <a:schemeClr val="dk1"/>
              </a:buClr>
              <a:buSzPts val="1400"/>
              <a:buNone/>
              <a:defRPr b="0" sz="1400">
                <a:solidFill>
                  <a:schemeClr val="dk1"/>
                </a:solidFill>
              </a:defRPr>
            </a:lvl2pPr>
            <a:lvl3pPr lvl="2" algn="ctr">
              <a:spcBef>
                <a:spcPts val="0"/>
              </a:spcBef>
              <a:spcAft>
                <a:spcPts val="0"/>
              </a:spcAft>
              <a:buClr>
                <a:schemeClr val="dk1"/>
              </a:buClr>
              <a:buSzPts val="1400"/>
              <a:buNone/>
              <a:defRPr b="0" sz="1400">
                <a:solidFill>
                  <a:schemeClr val="dk1"/>
                </a:solidFill>
              </a:defRPr>
            </a:lvl3pPr>
            <a:lvl4pPr lvl="3" algn="ctr">
              <a:spcBef>
                <a:spcPts val="0"/>
              </a:spcBef>
              <a:spcAft>
                <a:spcPts val="0"/>
              </a:spcAft>
              <a:buClr>
                <a:schemeClr val="dk1"/>
              </a:buClr>
              <a:buSzPts val="1400"/>
              <a:buNone/>
              <a:defRPr b="0" sz="1400">
                <a:solidFill>
                  <a:schemeClr val="dk1"/>
                </a:solidFill>
              </a:defRPr>
            </a:lvl4pPr>
            <a:lvl5pPr lvl="4" algn="ctr">
              <a:spcBef>
                <a:spcPts val="0"/>
              </a:spcBef>
              <a:spcAft>
                <a:spcPts val="0"/>
              </a:spcAft>
              <a:buClr>
                <a:schemeClr val="dk1"/>
              </a:buClr>
              <a:buSzPts val="1400"/>
              <a:buNone/>
              <a:defRPr b="0" sz="1400">
                <a:solidFill>
                  <a:schemeClr val="dk1"/>
                </a:solidFill>
              </a:defRPr>
            </a:lvl5pPr>
            <a:lvl6pPr lvl="5" algn="ctr">
              <a:spcBef>
                <a:spcPts val="0"/>
              </a:spcBef>
              <a:spcAft>
                <a:spcPts val="0"/>
              </a:spcAft>
              <a:buClr>
                <a:schemeClr val="dk1"/>
              </a:buClr>
              <a:buSzPts val="1400"/>
              <a:buNone/>
              <a:defRPr b="0" sz="1400">
                <a:solidFill>
                  <a:schemeClr val="dk1"/>
                </a:solidFill>
              </a:defRPr>
            </a:lvl6pPr>
            <a:lvl7pPr lvl="6" algn="ctr">
              <a:spcBef>
                <a:spcPts val="0"/>
              </a:spcBef>
              <a:spcAft>
                <a:spcPts val="0"/>
              </a:spcAft>
              <a:buClr>
                <a:schemeClr val="dk1"/>
              </a:buClr>
              <a:buSzPts val="1400"/>
              <a:buNone/>
              <a:defRPr b="0" sz="1400">
                <a:solidFill>
                  <a:schemeClr val="dk1"/>
                </a:solidFill>
              </a:defRPr>
            </a:lvl7pPr>
            <a:lvl8pPr lvl="7" algn="ctr">
              <a:spcBef>
                <a:spcPts val="0"/>
              </a:spcBef>
              <a:spcAft>
                <a:spcPts val="0"/>
              </a:spcAft>
              <a:buClr>
                <a:schemeClr val="dk1"/>
              </a:buClr>
              <a:buSzPts val="1400"/>
              <a:buNone/>
              <a:defRPr b="0" sz="1400">
                <a:solidFill>
                  <a:schemeClr val="dk1"/>
                </a:solidFill>
              </a:defRPr>
            </a:lvl8pPr>
            <a:lvl9pPr lvl="8" algn="ctr">
              <a:spcBef>
                <a:spcPts val="0"/>
              </a:spcBef>
              <a:spcAft>
                <a:spcPts val="0"/>
              </a:spcAft>
              <a:buClr>
                <a:schemeClr val="dk1"/>
              </a:buClr>
              <a:buSzPts val="1400"/>
              <a:buNone/>
              <a:defRPr b="0" sz="1400">
                <a:solidFill>
                  <a:schemeClr val="dk1"/>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Blue edge text">
  <p:cSld name="Title Only">
    <p:spTree>
      <p:nvGrpSpPr>
        <p:cNvPr id="157" name="Shape 157"/>
        <p:cNvGrpSpPr/>
        <p:nvPr/>
      </p:nvGrpSpPr>
      <p:grpSpPr>
        <a:xfrm>
          <a:off x="0" y="0"/>
          <a:ext cx="0" cy="0"/>
          <a:chOff x="0" y="0"/>
          <a:chExt cx="0" cy="0"/>
        </a:xfrm>
      </p:grpSpPr>
      <p:sp>
        <p:nvSpPr>
          <p:cNvPr id="158" name="Google Shape;158;p32"/>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159" name="Google Shape;159;p32"/>
          <p:cNvSpPr/>
          <p:nvPr/>
        </p:nvSpPr>
        <p:spPr>
          <a:xfrm>
            <a:off x="0" y="0"/>
            <a:ext cx="2852700" cy="5154900"/>
          </a:xfrm>
          <a:prstGeom prst="rect">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0" name="Google Shape;160;p32"/>
          <p:cNvSpPr txBox="1"/>
          <p:nvPr>
            <p:ph type="ctrTitle"/>
          </p:nvPr>
        </p:nvSpPr>
        <p:spPr>
          <a:xfrm>
            <a:off x="3134044" y="432054"/>
            <a:ext cx="5439300" cy="36330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61" name="Google Shape;161;p32"/>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Green edge text">
  <p:cSld name="Title Only_1_1">
    <p:spTree>
      <p:nvGrpSpPr>
        <p:cNvPr id="162" name="Shape 162"/>
        <p:cNvGrpSpPr/>
        <p:nvPr/>
      </p:nvGrpSpPr>
      <p:grpSpPr>
        <a:xfrm>
          <a:off x="0" y="0"/>
          <a:ext cx="0" cy="0"/>
          <a:chOff x="0" y="0"/>
          <a:chExt cx="0" cy="0"/>
        </a:xfrm>
      </p:grpSpPr>
      <p:sp>
        <p:nvSpPr>
          <p:cNvPr id="163" name="Google Shape;163;p33"/>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1pPr>
            <a:lvl2pPr indent="0" lvl="1"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2pPr>
            <a:lvl3pPr indent="0" lvl="2"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3pPr>
            <a:lvl4pPr indent="0" lvl="3"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4pPr>
            <a:lvl5pPr indent="0" lvl="4"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5pPr>
            <a:lvl6pPr indent="0" lvl="5"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6pPr>
            <a:lvl7pPr indent="0" lvl="6"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7pPr>
            <a:lvl8pPr indent="0" lvl="7"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8pPr>
            <a:lvl9pPr indent="0" lvl="8" marL="0" algn="r">
              <a:lnSpc>
                <a:spcPct val="100000"/>
              </a:lnSpc>
              <a:spcBef>
                <a:spcPts val="0"/>
              </a:spcBef>
              <a:spcAft>
                <a:spcPts val="0"/>
              </a:spcAft>
              <a:buClr>
                <a:srgbClr val="888888"/>
              </a:buClr>
              <a:buSzPts val="1400"/>
              <a:buFont typeface="Helvetica Neue"/>
              <a:buNone/>
              <a:defRPr>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
        <p:nvSpPr>
          <p:cNvPr id="164" name="Google Shape;164;p33"/>
          <p:cNvSpPr/>
          <p:nvPr/>
        </p:nvSpPr>
        <p:spPr>
          <a:xfrm>
            <a:off x="0" y="0"/>
            <a:ext cx="2852700" cy="5154900"/>
          </a:xfrm>
          <a:prstGeom prst="rect">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65" name="Google Shape;165;p33"/>
          <p:cNvSpPr txBox="1"/>
          <p:nvPr>
            <p:ph type="ctrTitle"/>
          </p:nvPr>
        </p:nvSpPr>
        <p:spPr>
          <a:xfrm>
            <a:off x="3134044" y="432054"/>
            <a:ext cx="5439300" cy="36330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66" name="Google Shape;166;p33"/>
          <p:cNvSpPr txBox="1"/>
          <p:nvPr>
            <p:ph idx="2" type="ctrTitle"/>
          </p:nvPr>
        </p:nvSpPr>
        <p:spPr>
          <a:xfrm>
            <a:off x="342900" y="432054"/>
            <a:ext cx="2292300" cy="1145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lue graphic text">
  <p:cSld name="CUSTOM_2">
    <p:spTree>
      <p:nvGrpSpPr>
        <p:cNvPr id="167" name="Shape 167"/>
        <p:cNvGrpSpPr/>
        <p:nvPr/>
      </p:nvGrpSpPr>
      <p:grpSpPr>
        <a:xfrm>
          <a:off x="0" y="0"/>
          <a:ext cx="0" cy="0"/>
          <a:chOff x="0" y="0"/>
          <a:chExt cx="0" cy="0"/>
        </a:xfrm>
      </p:grpSpPr>
      <p:pic>
        <p:nvPicPr>
          <p:cNvPr id="168" name="Google Shape;168;p34"/>
          <p:cNvPicPr preferRelativeResize="0"/>
          <p:nvPr/>
        </p:nvPicPr>
        <p:blipFill rotWithShape="1">
          <a:blip r:embed="rId2">
            <a:alphaModFix/>
          </a:blip>
          <a:srcRect b="0" l="5213" r="65468" t="0"/>
          <a:stretch/>
        </p:blipFill>
        <p:spPr>
          <a:xfrm>
            <a:off x="0" y="0"/>
            <a:ext cx="2680950" cy="5143501"/>
          </a:xfrm>
          <a:prstGeom prst="rect">
            <a:avLst/>
          </a:prstGeom>
          <a:noFill/>
          <a:ln>
            <a:noFill/>
          </a:ln>
        </p:spPr>
      </p:pic>
      <p:sp>
        <p:nvSpPr>
          <p:cNvPr id="169" name="Google Shape;169;p34"/>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70" name="Google Shape;170;p34"/>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Green graphic text">
  <p:cSld name="CUSTOM_2_1">
    <p:spTree>
      <p:nvGrpSpPr>
        <p:cNvPr id="171" name="Shape 171"/>
        <p:cNvGrpSpPr/>
        <p:nvPr/>
      </p:nvGrpSpPr>
      <p:grpSpPr>
        <a:xfrm>
          <a:off x="0" y="0"/>
          <a:ext cx="0" cy="0"/>
          <a:chOff x="0" y="0"/>
          <a:chExt cx="0" cy="0"/>
        </a:xfrm>
      </p:grpSpPr>
      <p:sp>
        <p:nvSpPr>
          <p:cNvPr id="172" name="Google Shape;172;p35"/>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73" name="Google Shape;173;p35"/>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74" name="Google Shape;174;p35"/>
          <p:cNvPicPr preferRelativeResize="0"/>
          <p:nvPr/>
        </p:nvPicPr>
        <p:blipFill rotWithShape="1">
          <a:blip r:embed="rId2">
            <a:alphaModFix/>
          </a:blip>
          <a:srcRect b="0" l="5213" r="65468" t="0"/>
          <a:stretch/>
        </p:blipFill>
        <p:spPr>
          <a:xfrm>
            <a:off x="0" y="0"/>
            <a:ext cx="2680950" cy="514350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Yellow graphic text">
  <p:cSld name="CUSTOM_2_1_1">
    <p:spTree>
      <p:nvGrpSpPr>
        <p:cNvPr id="175" name="Shape 175"/>
        <p:cNvGrpSpPr/>
        <p:nvPr/>
      </p:nvGrpSpPr>
      <p:grpSpPr>
        <a:xfrm>
          <a:off x="0" y="0"/>
          <a:ext cx="0" cy="0"/>
          <a:chOff x="0" y="0"/>
          <a:chExt cx="0" cy="0"/>
        </a:xfrm>
      </p:grpSpPr>
      <p:sp>
        <p:nvSpPr>
          <p:cNvPr id="176" name="Google Shape;176;p36"/>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77" name="Google Shape;177;p36"/>
          <p:cNvSpPr txBox="1"/>
          <p:nvPr>
            <p:ph idx="2" type="ctrTitle"/>
          </p:nvPr>
        </p:nvSpPr>
        <p:spPr>
          <a:xfrm>
            <a:off x="2829806" y="432054"/>
            <a:ext cx="56427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78" name="Google Shape;178;p36"/>
          <p:cNvPicPr preferRelativeResize="0"/>
          <p:nvPr/>
        </p:nvPicPr>
        <p:blipFill rotWithShape="1">
          <a:blip r:embed="rId2">
            <a:alphaModFix/>
          </a:blip>
          <a:srcRect b="0" l="5213" r="65468" t="0"/>
          <a:stretch/>
        </p:blipFill>
        <p:spPr>
          <a:xfrm>
            <a:off x="0" y="0"/>
            <a:ext cx="2680950" cy="5143501"/>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Blue quarter text">
  <p:cSld name="CUSTOM_3">
    <p:spTree>
      <p:nvGrpSpPr>
        <p:cNvPr id="179" name="Shape 179"/>
        <p:cNvGrpSpPr/>
        <p:nvPr/>
      </p:nvGrpSpPr>
      <p:grpSpPr>
        <a:xfrm>
          <a:off x="0" y="0"/>
          <a:ext cx="0" cy="0"/>
          <a:chOff x="0" y="0"/>
          <a:chExt cx="0" cy="0"/>
        </a:xfrm>
      </p:grpSpPr>
      <p:pic>
        <p:nvPicPr>
          <p:cNvPr id="180" name="Google Shape;180;p37"/>
          <p:cNvPicPr preferRelativeResize="0"/>
          <p:nvPr/>
        </p:nvPicPr>
        <p:blipFill rotWithShape="1">
          <a:blip r:embed="rId2">
            <a:alphaModFix/>
          </a:blip>
          <a:srcRect b="0" l="0" r="57620" t="0"/>
          <a:stretch/>
        </p:blipFill>
        <p:spPr>
          <a:xfrm rot="10800000">
            <a:off x="-1" y="1768068"/>
            <a:ext cx="2543176" cy="3375432"/>
          </a:xfrm>
          <a:prstGeom prst="rect">
            <a:avLst/>
          </a:prstGeom>
          <a:noFill/>
          <a:ln>
            <a:noFill/>
          </a:ln>
        </p:spPr>
      </p:pic>
      <p:sp>
        <p:nvSpPr>
          <p:cNvPr id="181" name="Google Shape;181;p37"/>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82" name="Google Shape;182;p37"/>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Green quarter text">
  <p:cSld name="CUSTOM_3_1">
    <p:spTree>
      <p:nvGrpSpPr>
        <p:cNvPr id="183" name="Shape 183"/>
        <p:cNvGrpSpPr/>
        <p:nvPr/>
      </p:nvGrpSpPr>
      <p:grpSpPr>
        <a:xfrm>
          <a:off x="0" y="0"/>
          <a:ext cx="0" cy="0"/>
          <a:chOff x="0" y="0"/>
          <a:chExt cx="0" cy="0"/>
        </a:xfrm>
      </p:grpSpPr>
      <p:sp>
        <p:nvSpPr>
          <p:cNvPr id="184" name="Google Shape;184;p38"/>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85" name="Google Shape;185;p38"/>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86" name="Google Shape;186;p38"/>
          <p:cNvPicPr preferRelativeResize="0"/>
          <p:nvPr/>
        </p:nvPicPr>
        <p:blipFill rotWithShape="1">
          <a:blip r:embed="rId2">
            <a:alphaModFix/>
          </a:blip>
          <a:srcRect b="0" l="0" r="57620" t="0"/>
          <a:stretch/>
        </p:blipFill>
        <p:spPr>
          <a:xfrm rot="10800000">
            <a:off x="-1" y="1768068"/>
            <a:ext cx="2543176" cy="3375432"/>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Yellow quarter text">
  <p:cSld name="CUSTOM_3_1_1">
    <p:spTree>
      <p:nvGrpSpPr>
        <p:cNvPr id="187" name="Shape 187"/>
        <p:cNvGrpSpPr/>
        <p:nvPr/>
      </p:nvGrpSpPr>
      <p:grpSpPr>
        <a:xfrm>
          <a:off x="0" y="0"/>
          <a:ext cx="0" cy="0"/>
          <a:chOff x="0" y="0"/>
          <a:chExt cx="0" cy="0"/>
        </a:xfrm>
      </p:grpSpPr>
      <p:sp>
        <p:nvSpPr>
          <p:cNvPr id="188" name="Google Shape;188;p39"/>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89" name="Google Shape;189;p39"/>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90" name="Google Shape;190;p39"/>
          <p:cNvPicPr preferRelativeResize="0"/>
          <p:nvPr/>
        </p:nvPicPr>
        <p:blipFill rotWithShape="1">
          <a:blip r:embed="rId2">
            <a:alphaModFix/>
          </a:blip>
          <a:srcRect b="0" l="0" r="57620" t="0"/>
          <a:stretch/>
        </p:blipFill>
        <p:spPr>
          <a:xfrm rot="10800000">
            <a:off x="-1" y="1768068"/>
            <a:ext cx="2543176" cy="3375432"/>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laret quarter text">
  <p:cSld name="CUSTOM_3_1_1_1">
    <p:spTree>
      <p:nvGrpSpPr>
        <p:cNvPr id="191" name="Shape 191"/>
        <p:cNvGrpSpPr/>
        <p:nvPr/>
      </p:nvGrpSpPr>
      <p:grpSpPr>
        <a:xfrm>
          <a:off x="0" y="0"/>
          <a:ext cx="0" cy="0"/>
          <a:chOff x="0" y="0"/>
          <a:chExt cx="0" cy="0"/>
        </a:xfrm>
      </p:grpSpPr>
      <p:sp>
        <p:nvSpPr>
          <p:cNvPr id="192" name="Google Shape;192;p40"/>
          <p:cNvSpPr txBox="1"/>
          <p:nvPr>
            <p:ph type="ctrTitle"/>
          </p:nvPr>
        </p:nvSpPr>
        <p:spPr>
          <a:xfrm>
            <a:off x="2829806" y="2620594"/>
            <a:ext cx="5260500" cy="18975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193" name="Google Shape;193;p40"/>
          <p:cNvSpPr txBox="1"/>
          <p:nvPr>
            <p:ph idx="2" type="ctrTitle"/>
          </p:nvPr>
        </p:nvSpPr>
        <p:spPr>
          <a:xfrm>
            <a:off x="342900" y="432054"/>
            <a:ext cx="57786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194" name="Google Shape;194;p40"/>
          <p:cNvPicPr preferRelativeResize="0"/>
          <p:nvPr/>
        </p:nvPicPr>
        <p:blipFill rotWithShape="1">
          <a:blip r:embed="rId2">
            <a:alphaModFix/>
          </a:blip>
          <a:srcRect b="0" l="0" r="57620" t="0"/>
          <a:stretch/>
        </p:blipFill>
        <p:spPr>
          <a:xfrm rot="10800000">
            <a:off x="-1" y="1768068"/>
            <a:ext cx="2543176" cy="3375432"/>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Blue heavy text">
  <p:cSld name="CUSTOM_4">
    <p:spTree>
      <p:nvGrpSpPr>
        <p:cNvPr id="195" name="Shape 195"/>
        <p:cNvGrpSpPr/>
        <p:nvPr/>
      </p:nvGrpSpPr>
      <p:grpSpPr>
        <a:xfrm>
          <a:off x="0" y="0"/>
          <a:ext cx="0" cy="0"/>
          <a:chOff x="0" y="0"/>
          <a:chExt cx="0" cy="0"/>
        </a:xfrm>
      </p:grpSpPr>
      <p:sp>
        <p:nvSpPr>
          <p:cNvPr id="196" name="Google Shape;196;p41"/>
          <p:cNvSpPr/>
          <p:nvPr/>
        </p:nvSpPr>
        <p:spPr>
          <a:xfrm rot="5400000">
            <a:off x="4323731" y="-3827437"/>
            <a:ext cx="545100" cy="8883300"/>
          </a:xfrm>
          <a:prstGeom prst="round2SameRect">
            <a:avLst>
              <a:gd fmla="val 46281" name="adj1"/>
              <a:gd fmla="val 50000" name="adj2"/>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97" name="Google Shape;197;p41"/>
          <p:cNvSpPr txBox="1"/>
          <p:nvPr>
            <p:ph type="ctrTitle"/>
          </p:nvPr>
        </p:nvSpPr>
        <p:spPr>
          <a:xfrm>
            <a:off x="349758" y="1200150"/>
            <a:ext cx="7431900" cy="346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198" name="Google Shape;198;p41"/>
          <p:cNvSpPr txBox="1"/>
          <p:nvPr>
            <p:ph idx="2" type="ctrTitle"/>
          </p:nvPr>
        </p:nvSpPr>
        <p:spPr>
          <a:xfrm>
            <a:off x="341363" y="430406"/>
            <a:ext cx="7186200" cy="399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Green heavy text">
  <p:cSld name="CUSTOM_4_1">
    <p:spTree>
      <p:nvGrpSpPr>
        <p:cNvPr id="199" name="Shape 199"/>
        <p:cNvGrpSpPr/>
        <p:nvPr/>
      </p:nvGrpSpPr>
      <p:grpSpPr>
        <a:xfrm>
          <a:off x="0" y="0"/>
          <a:ext cx="0" cy="0"/>
          <a:chOff x="0" y="0"/>
          <a:chExt cx="0" cy="0"/>
        </a:xfrm>
      </p:grpSpPr>
      <p:sp>
        <p:nvSpPr>
          <p:cNvPr id="200" name="Google Shape;200;p42"/>
          <p:cNvSpPr/>
          <p:nvPr/>
        </p:nvSpPr>
        <p:spPr>
          <a:xfrm rot="5400000">
            <a:off x="4323731" y="-3827437"/>
            <a:ext cx="545100" cy="8883300"/>
          </a:xfrm>
          <a:prstGeom prst="round2SameRect">
            <a:avLst>
              <a:gd fmla="val 46281" name="adj1"/>
              <a:gd fmla="val 50000" name="adj2"/>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01" name="Google Shape;201;p42"/>
          <p:cNvSpPr txBox="1"/>
          <p:nvPr>
            <p:ph type="ctrTitle"/>
          </p:nvPr>
        </p:nvSpPr>
        <p:spPr>
          <a:xfrm>
            <a:off x="349758" y="1200150"/>
            <a:ext cx="7186200" cy="34632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02" name="Google Shape;202;p42"/>
          <p:cNvSpPr txBox="1"/>
          <p:nvPr>
            <p:ph idx="2" type="ctrTitle"/>
          </p:nvPr>
        </p:nvSpPr>
        <p:spPr>
          <a:xfrm>
            <a:off x="341363" y="430406"/>
            <a:ext cx="7186200" cy="399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100"/>
              <a:buNone/>
              <a:defRPr sz="21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data shapes">
  <p:cSld name="CUSTOM_5">
    <p:spTree>
      <p:nvGrpSpPr>
        <p:cNvPr id="203" name="Shape 203"/>
        <p:cNvGrpSpPr/>
        <p:nvPr/>
      </p:nvGrpSpPr>
      <p:grpSpPr>
        <a:xfrm>
          <a:off x="0" y="0"/>
          <a:ext cx="0" cy="0"/>
          <a:chOff x="0" y="0"/>
          <a:chExt cx="0" cy="0"/>
        </a:xfrm>
      </p:grpSpPr>
      <p:sp>
        <p:nvSpPr>
          <p:cNvPr id="204" name="Google Shape;204;p43"/>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05" name="Google Shape;205;p43"/>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1 Blue">
  <p:cSld name="CUSTOM_9">
    <p:spTree>
      <p:nvGrpSpPr>
        <p:cNvPr id="206" name="Shape 206"/>
        <p:cNvGrpSpPr/>
        <p:nvPr/>
      </p:nvGrpSpPr>
      <p:grpSpPr>
        <a:xfrm>
          <a:off x="0" y="0"/>
          <a:ext cx="0" cy="0"/>
          <a:chOff x="0" y="0"/>
          <a:chExt cx="0" cy="0"/>
        </a:xfrm>
      </p:grpSpPr>
      <p:sp>
        <p:nvSpPr>
          <p:cNvPr id="207" name="Google Shape;207;p44"/>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08" name="Google Shape;208;p44"/>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2pPr>
            <a:lvl3pPr lvl="2"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3pPr>
            <a:lvl4pPr lvl="3"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4pPr>
            <a:lvl5pPr lvl="4"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5pPr>
            <a:lvl6pPr lvl="5"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6pPr>
            <a:lvl7pPr lvl="6"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7pPr>
            <a:lvl8pPr lvl="7"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8pPr>
            <a:lvl9pPr lvl="8" algn="ctr">
              <a:spcBef>
                <a:spcPts val="0"/>
              </a:spcBef>
              <a:spcAft>
                <a:spcPts val="0"/>
              </a:spcAft>
              <a:buClr>
                <a:schemeClr val="dk1"/>
              </a:buClr>
              <a:buSzPts val="2400"/>
              <a:buFont typeface="Source Sans 3"/>
              <a:buNone/>
              <a:defRPr sz="2400">
                <a:solidFill>
                  <a:schemeClr val="dk1"/>
                </a:solidFill>
                <a:latin typeface="Source Sans 3"/>
                <a:ea typeface="Source Sans 3"/>
                <a:cs typeface="Source Sans 3"/>
                <a:sym typeface="Source Sans 3"/>
              </a:defRPr>
            </a:lvl9pPr>
          </a:lstStyle>
          <a:p/>
        </p:txBody>
      </p:sp>
      <p:sp>
        <p:nvSpPr>
          <p:cNvPr id="209" name="Google Shape;209;p44"/>
          <p:cNvSpPr/>
          <p:nvPr/>
        </p:nvSpPr>
        <p:spPr>
          <a:xfrm>
            <a:off x="1133681" y="1945127"/>
            <a:ext cx="1844100" cy="1826700"/>
          </a:xfrm>
          <a:prstGeom prst="round1Rect">
            <a:avLst>
              <a:gd fmla="val 50000" name="adj"/>
            </a:avLst>
          </a:prstGeom>
          <a:solidFill>
            <a:srgbClr val="699A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0" name="Google Shape;210;p44"/>
          <p:cNvSpPr/>
          <p:nvPr/>
        </p:nvSpPr>
        <p:spPr>
          <a:xfrm>
            <a:off x="3609562" y="1945127"/>
            <a:ext cx="1844100" cy="1826700"/>
          </a:xfrm>
          <a:prstGeom prst="round1Rect">
            <a:avLst>
              <a:gd fmla="val 50000" name="adj"/>
            </a:avLst>
          </a:prstGeom>
          <a:solidFill>
            <a:srgbClr val="B4CC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1" name="Google Shape;211;p44"/>
          <p:cNvSpPr/>
          <p:nvPr/>
        </p:nvSpPr>
        <p:spPr>
          <a:xfrm>
            <a:off x="6166219" y="1945127"/>
            <a:ext cx="1844100" cy="1826700"/>
          </a:xfrm>
          <a:prstGeom prst="round1Rect">
            <a:avLst>
              <a:gd fmla="val 50000" name="adj"/>
            </a:avLst>
          </a:prstGeom>
          <a:solidFill>
            <a:srgbClr val="D2E0F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2" name="Google Shape;212;p44"/>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13" name="Google Shape;213;p44"/>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14" name="Google Shape;214;p44"/>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2 green">
  <p:cSld name="CUSTOM_9_1">
    <p:spTree>
      <p:nvGrpSpPr>
        <p:cNvPr id="215" name="Shape 215"/>
        <p:cNvGrpSpPr/>
        <p:nvPr/>
      </p:nvGrpSpPr>
      <p:grpSpPr>
        <a:xfrm>
          <a:off x="0" y="0"/>
          <a:ext cx="0" cy="0"/>
          <a:chOff x="0" y="0"/>
          <a:chExt cx="0" cy="0"/>
        </a:xfrm>
      </p:grpSpPr>
      <p:sp>
        <p:nvSpPr>
          <p:cNvPr id="216" name="Google Shape;216;p45"/>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17" name="Google Shape;217;p45"/>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218" name="Google Shape;218;p45"/>
          <p:cNvSpPr/>
          <p:nvPr/>
        </p:nvSpPr>
        <p:spPr>
          <a:xfrm>
            <a:off x="1133681" y="1945127"/>
            <a:ext cx="1844100" cy="1826700"/>
          </a:xfrm>
          <a:prstGeom prst="round1Rect">
            <a:avLst>
              <a:gd fmla="val 50000" name="adj"/>
            </a:avLst>
          </a:prstGeom>
          <a:solidFill>
            <a:srgbClr val="A6B808"/>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19" name="Google Shape;219;p45"/>
          <p:cNvSpPr/>
          <p:nvPr/>
        </p:nvSpPr>
        <p:spPr>
          <a:xfrm>
            <a:off x="3609562" y="1945127"/>
            <a:ext cx="1844100" cy="1826700"/>
          </a:xfrm>
          <a:prstGeom prst="round1Rect">
            <a:avLst>
              <a:gd fmla="val 50000" name="adj"/>
            </a:avLst>
          </a:prstGeom>
          <a:solidFill>
            <a:srgbClr val="D2DB83"/>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0" name="Google Shape;220;p45"/>
          <p:cNvSpPr/>
          <p:nvPr/>
        </p:nvSpPr>
        <p:spPr>
          <a:xfrm>
            <a:off x="6166219" y="1945127"/>
            <a:ext cx="1844100" cy="1826700"/>
          </a:xfrm>
          <a:prstGeom prst="round1Rect">
            <a:avLst>
              <a:gd fmla="val 50000" name="adj"/>
            </a:avLst>
          </a:prstGeom>
          <a:solidFill>
            <a:srgbClr val="E4E9B4"/>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1" name="Google Shape;221;p45"/>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22" name="Google Shape;222;p45"/>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23" name="Google Shape;223;p45"/>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3 Yellow">
  <p:cSld name="CUSTOM_9_1_1">
    <p:spTree>
      <p:nvGrpSpPr>
        <p:cNvPr id="224" name="Shape 224"/>
        <p:cNvGrpSpPr/>
        <p:nvPr/>
      </p:nvGrpSpPr>
      <p:grpSpPr>
        <a:xfrm>
          <a:off x="0" y="0"/>
          <a:ext cx="0" cy="0"/>
          <a:chOff x="0" y="0"/>
          <a:chExt cx="0" cy="0"/>
        </a:xfrm>
      </p:grpSpPr>
      <p:sp>
        <p:nvSpPr>
          <p:cNvPr id="225" name="Google Shape;225;p46"/>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26" name="Google Shape;226;p46"/>
          <p:cNvSpPr txBox="1"/>
          <p:nvPr>
            <p:ph idx="2" type="ctrTitle"/>
          </p:nvPr>
        </p:nvSpPr>
        <p:spPr>
          <a:xfrm>
            <a:off x="342900" y="432054"/>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227" name="Google Shape;227;p46"/>
          <p:cNvSpPr/>
          <p:nvPr/>
        </p:nvSpPr>
        <p:spPr>
          <a:xfrm>
            <a:off x="1133681" y="1945127"/>
            <a:ext cx="1844100" cy="1826700"/>
          </a:xfrm>
          <a:prstGeom prst="round1Rect">
            <a:avLst>
              <a:gd fmla="val 50000" name="adj"/>
            </a:avLst>
          </a:prstGeom>
          <a:solidFill>
            <a:srgbClr val="FFC300"/>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8" name="Google Shape;228;p46"/>
          <p:cNvSpPr/>
          <p:nvPr/>
        </p:nvSpPr>
        <p:spPr>
          <a:xfrm>
            <a:off x="3609562" y="1945127"/>
            <a:ext cx="1844100" cy="1826700"/>
          </a:xfrm>
          <a:prstGeom prst="round1Rect">
            <a:avLst>
              <a:gd fmla="val 50000" name="adj"/>
            </a:avLst>
          </a:prstGeom>
          <a:solidFill>
            <a:srgbClr val="FFE17F"/>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29" name="Google Shape;229;p46"/>
          <p:cNvSpPr/>
          <p:nvPr/>
        </p:nvSpPr>
        <p:spPr>
          <a:xfrm>
            <a:off x="6166219" y="1945127"/>
            <a:ext cx="1844100" cy="1826700"/>
          </a:xfrm>
          <a:prstGeom prst="round1Rect">
            <a:avLst>
              <a:gd fmla="val 50000" name="adj"/>
            </a:avLst>
          </a:prstGeom>
          <a:solidFill>
            <a:srgbClr val="FFEDB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30" name="Google Shape;230;p46"/>
          <p:cNvSpPr txBox="1"/>
          <p:nvPr>
            <p:ph idx="3" type="ctrTitle"/>
          </p:nvPr>
        </p:nvSpPr>
        <p:spPr>
          <a:xfrm>
            <a:off x="1225888"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31" name="Google Shape;231;p46"/>
          <p:cNvSpPr txBox="1"/>
          <p:nvPr>
            <p:ph idx="4" type="ctrTitle"/>
          </p:nvPr>
        </p:nvSpPr>
        <p:spPr>
          <a:xfrm>
            <a:off x="3696050"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32" name="Google Shape;232;p46"/>
          <p:cNvSpPr txBox="1"/>
          <p:nvPr>
            <p:ph idx="5" type="ctrTitle"/>
          </p:nvPr>
        </p:nvSpPr>
        <p:spPr>
          <a:xfrm>
            <a:off x="6233525" y="2374988"/>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4 ">
  <p:cSld name="CUSTOM_9_1_1_1">
    <p:spTree>
      <p:nvGrpSpPr>
        <p:cNvPr id="233" name="Shape 233"/>
        <p:cNvGrpSpPr/>
        <p:nvPr/>
      </p:nvGrpSpPr>
      <p:grpSpPr>
        <a:xfrm>
          <a:off x="0" y="0"/>
          <a:ext cx="0" cy="0"/>
          <a:chOff x="0" y="0"/>
          <a:chExt cx="0" cy="0"/>
        </a:xfrm>
      </p:grpSpPr>
      <p:sp>
        <p:nvSpPr>
          <p:cNvPr id="234" name="Google Shape;234;p47"/>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35" name="Google Shape;235;p47"/>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236" name="Google Shape;236;p47"/>
          <p:cNvPicPr preferRelativeResize="0"/>
          <p:nvPr/>
        </p:nvPicPr>
        <p:blipFill>
          <a:blip r:embed="rId2">
            <a:alphaModFix/>
          </a:blip>
          <a:stretch>
            <a:fillRect/>
          </a:stretch>
        </p:blipFill>
        <p:spPr>
          <a:xfrm>
            <a:off x="323128" y="1987669"/>
            <a:ext cx="411480" cy="411480"/>
          </a:xfrm>
          <a:prstGeom prst="rect">
            <a:avLst/>
          </a:prstGeom>
          <a:noFill/>
          <a:ln>
            <a:noFill/>
          </a:ln>
        </p:spPr>
      </p:pic>
      <p:pic>
        <p:nvPicPr>
          <p:cNvPr id="237" name="Google Shape;237;p47"/>
          <p:cNvPicPr preferRelativeResize="0"/>
          <p:nvPr/>
        </p:nvPicPr>
        <p:blipFill>
          <a:blip r:embed="rId3">
            <a:alphaModFix/>
          </a:blip>
          <a:stretch>
            <a:fillRect/>
          </a:stretch>
        </p:blipFill>
        <p:spPr>
          <a:xfrm>
            <a:off x="2416623" y="1987669"/>
            <a:ext cx="411480" cy="411480"/>
          </a:xfrm>
          <a:prstGeom prst="rect">
            <a:avLst/>
          </a:prstGeom>
          <a:noFill/>
          <a:ln>
            <a:noFill/>
          </a:ln>
        </p:spPr>
      </p:pic>
      <p:pic>
        <p:nvPicPr>
          <p:cNvPr id="238" name="Google Shape;238;p47"/>
          <p:cNvPicPr preferRelativeResize="0"/>
          <p:nvPr/>
        </p:nvPicPr>
        <p:blipFill>
          <a:blip r:embed="rId4">
            <a:alphaModFix/>
          </a:blip>
          <a:stretch>
            <a:fillRect/>
          </a:stretch>
        </p:blipFill>
        <p:spPr>
          <a:xfrm>
            <a:off x="4581892" y="1987669"/>
            <a:ext cx="411480" cy="411480"/>
          </a:xfrm>
          <a:prstGeom prst="rect">
            <a:avLst/>
          </a:prstGeom>
          <a:noFill/>
          <a:ln>
            <a:noFill/>
          </a:ln>
        </p:spPr>
      </p:pic>
      <p:pic>
        <p:nvPicPr>
          <p:cNvPr id="239" name="Google Shape;239;p47"/>
          <p:cNvPicPr preferRelativeResize="0"/>
          <p:nvPr/>
        </p:nvPicPr>
        <p:blipFill>
          <a:blip r:embed="rId5">
            <a:alphaModFix/>
          </a:blip>
          <a:stretch>
            <a:fillRect/>
          </a:stretch>
        </p:blipFill>
        <p:spPr>
          <a:xfrm>
            <a:off x="6747160" y="1987669"/>
            <a:ext cx="411480" cy="411480"/>
          </a:xfrm>
          <a:prstGeom prst="rect">
            <a:avLst/>
          </a:prstGeom>
          <a:noFill/>
          <a:ln>
            <a:noFill/>
          </a:ln>
        </p:spPr>
      </p:pic>
      <p:sp>
        <p:nvSpPr>
          <p:cNvPr id="240" name="Google Shape;240;p47"/>
          <p:cNvSpPr/>
          <p:nvPr/>
        </p:nvSpPr>
        <p:spPr>
          <a:xfrm>
            <a:off x="530578" y="2513458"/>
            <a:ext cx="1844100" cy="1826700"/>
          </a:xfrm>
          <a:prstGeom prst="round1Rect">
            <a:avLst>
              <a:gd fmla="val 50000" name="adj"/>
            </a:avLst>
          </a:prstGeom>
          <a:noFill/>
          <a:ln cap="flat" cmpd="sng" w="21425">
            <a:solidFill>
              <a:srgbClr val="699A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1" name="Google Shape;241;p47"/>
          <p:cNvSpPr txBox="1"/>
          <p:nvPr/>
        </p:nvSpPr>
        <p:spPr>
          <a:xfrm>
            <a:off x="611353"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242" name="Google Shape;242;p47"/>
          <p:cNvSpPr/>
          <p:nvPr/>
        </p:nvSpPr>
        <p:spPr>
          <a:xfrm>
            <a:off x="2663559" y="2513458"/>
            <a:ext cx="1844100" cy="1826700"/>
          </a:xfrm>
          <a:prstGeom prst="round1Rect">
            <a:avLst>
              <a:gd fmla="val 50000" name="adj"/>
            </a:avLst>
          </a:prstGeom>
          <a:noFill/>
          <a:ln cap="flat" cmpd="sng" w="21425">
            <a:solidFill>
              <a:srgbClr val="A6B80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3" name="Google Shape;243;p47"/>
          <p:cNvSpPr txBox="1"/>
          <p:nvPr/>
        </p:nvSpPr>
        <p:spPr>
          <a:xfrm>
            <a:off x="2744334"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244" name="Google Shape;244;p47"/>
          <p:cNvSpPr/>
          <p:nvPr/>
        </p:nvSpPr>
        <p:spPr>
          <a:xfrm>
            <a:off x="4820166" y="2513458"/>
            <a:ext cx="1844100" cy="1826700"/>
          </a:xfrm>
          <a:prstGeom prst="round1Rect">
            <a:avLst>
              <a:gd fmla="val 50000" name="adj"/>
            </a:avLst>
          </a:prstGeom>
          <a:noFill/>
          <a:ln cap="flat" cmpd="sng" w="21425">
            <a:solidFill>
              <a:srgbClr val="FFC3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5" name="Google Shape;245;p47"/>
          <p:cNvSpPr txBox="1"/>
          <p:nvPr/>
        </p:nvSpPr>
        <p:spPr>
          <a:xfrm>
            <a:off x="4900941"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
        <p:nvSpPr>
          <p:cNvPr id="246" name="Google Shape;246;p47"/>
          <p:cNvSpPr/>
          <p:nvPr/>
        </p:nvSpPr>
        <p:spPr>
          <a:xfrm>
            <a:off x="6976772" y="2513458"/>
            <a:ext cx="1844100" cy="1826700"/>
          </a:xfrm>
          <a:prstGeom prst="round1Rect">
            <a:avLst>
              <a:gd fmla="val 50000" name="adj"/>
            </a:avLst>
          </a:prstGeom>
          <a:noFill/>
          <a:ln cap="flat" cmpd="sng" w="21425">
            <a:solidFill>
              <a:srgbClr val="930047"/>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47" name="Google Shape;247;p47"/>
          <p:cNvSpPr txBox="1"/>
          <p:nvPr/>
        </p:nvSpPr>
        <p:spPr>
          <a:xfrm>
            <a:off x="7057547" y="2992894"/>
            <a:ext cx="1682700" cy="1347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GB" sz="1200">
                <a:solidFill>
                  <a:srgbClr val="000000"/>
                </a:solidFill>
              </a:rPr>
              <a:t>Title in bold only</a:t>
            </a:r>
            <a:endParaRPr b="1" sz="1200">
              <a:solidFill>
                <a:srgbClr val="000000"/>
              </a:solidFill>
            </a:endParaRPr>
          </a:p>
          <a:p>
            <a:pPr indent="0" lvl="0" marL="0" rtl="0" algn="l">
              <a:spcBef>
                <a:spcPts val="0"/>
              </a:spcBef>
              <a:spcAft>
                <a:spcPts val="0"/>
              </a:spcAft>
              <a:buNone/>
            </a:pPr>
            <a:r>
              <a:rPr lang="en-GB" sz="1200">
                <a:solidFill>
                  <a:srgbClr val="000000"/>
                </a:solidFill>
              </a:rPr>
              <a:t>Text size 16pt</a:t>
            </a:r>
            <a:endParaRPr sz="1200">
              <a:solidFill>
                <a:srgbClr val="000000"/>
              </a:solidFill>
            </a:endParaRPr>
          </a:p>
          <a:p>
            <a:pPr indent="0" lvl="0" marL="0" rtl="0" algn="l">
              <a:spcBef>
                <a:spcPts val="0"/>
              </a:spcBef>
              <a:spcAft>
                <a:spcPts val="0"/>
              </a:spcAft>
              <a:buNone/>
            </a:pPr>
            <a:r>
              <a:rPr lang="en-GB" sz="1200">
                <a:solidFill>
                  <a:srgbClr val="000000"/>
                </a:solidFill>
              </a:rPr>
              <a:t>non bold</a:t>
            </a:r>
            <a:endParaRPr sz="1200">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blue">
  <p:cSld name="CUSTOM_9_1_1_1_1">
    <p:spTree>
      <p:nvGrpSpPr>
        <p:cNvPr id="248" name="Shape 248"/>
        <p:cNvGrpSpPr/>
        <p:nvPr/>
      </p:nvGrpSpPr>
      <p:grpSpPr>
        <a:xfrm>
          <a:off x="0" y="0"/>
          <a:ext cx="0" cy="0"/>
          <a:chOff x="0" y="0"/>
          <a:chExt cx="0" cy="0"/>
        </a:xfrm>
      </p:grpSpPr>
      <p:sp>
        <p:nvSpPr>
          <p:cNvPr id="249" name="Google Shape;249;p48"/>
          <p:cNvSpPr txBox="1"/>
          <p:nvPr>
            <p:ph type="ctrTitle"/>
          </p:nvPr>
        </p:nvSpPr>
        <p:spPr>
          <a:xfrm>
            <a:off x="342900"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0" name="Google Shape;250;p48"/>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graphicFrame>
        <p:nvGraphicFramePr>
          <p:cNvPr id="251" name="Google Shape;251;p48"/>
          <p:cNvGraphicFramePr/>
          <p:nvPr/>
        </p:nvGraphicFramePr>
        <p:xfrm>
          <a:off x="342898" y="1869170"/>
          <a:ext cx="3000000" cy="3000000"/>
        </p:xfrm>
        <a:graphic>
          <a:graphicData uri="http://schemas.openxmlformats.org/drawingml/2006/table">
            <a:tbl>
              <a:tblPr>
                <a:noFill/>
                <a:tableStyleId>{249EF0AD-9102-4307-89FE-35D8E903A688}</a:tableStyleId>
              </a:tblPr>
              <a:tblGrid>
                <a:gridCol w="2862950"/>
                <a:gridCol w="2833000"/>
                <a:gridCol w="2776525"/>
              </a:tblGrid>
              <a:tr h="357825">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400">
                        <a:solidFill>
                          <a:srgbClr val="262626"/>
                        </a:solidFill>
                      </a:endParaRPr>
                    </a:p>
                  </a:txBody>
                  <a:tcPr marT="6575" marB="5400" marR="6600" marL="24925"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400">
                        <a:solidFill>
                          <a:srgbClr val="4D4E53"/>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c>
                  <a:txBody>
                    <a:bodyPr/>
                    <a:lstStyle/>
                    <a:p>
                      <a:pPr indent="0" lvl="0" marL="63500" rtl="0" algn="l">
                        <a:spcBef>
                          <a:spcPts val="0"/>
                        </a:spcBef>
                        <a:spcAft>
                          <a:spcPts val="0"/>
                        </a:spcAft>
                        <a:buClr>
                          <a:srgbClr val="FFFFFF"/>
                        </a:buClr>
                        <a:buSzPts val="600"/>
                        <a:buFont typeface="Arial"/>
                        <a:buNone/>
                      </a:pPr>
                      <a:r>
                        <a:t/>
                      </a:r>
                      <a:endParaRPr b="1" sz="1400">
                        <a:solidFill>
                          <a:srgbClr val="000000"/>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FFFFFF"/>
                      </a:solidFill>
                      <a:prstDash val="solid"/>
                      <a:round/>
                      <a:headEnd len="sm" w="sm" type="none"/>
                      <a:tailEnd len="sm" w="sm" type="none"/>
                    </a:lnB>
                    <a:solidFill>
                      <a:srgbClr val="699AFF"/>
                    </a:solidFill>
                  </a:tcPr>
                </a:tc>
              </a:tr>
              <a:tr h="268725">
                <a:tc>
                  <a:txBody>
                    <a:bodyPr/>
                    <a:lstStyle/>
                    <a:p>
                      <a:pPr indent="0" lvl="0" marL="63500" marR="0" rtl="0" algn="l">
                        <a:spcBef>
                          <a:spcPts val="0"/>
                        </a:spcBef>
                        <a:spcAft>
                          <a:spcPts val="0"/>
                        </a:spcAft>
                        <a:buClr>
                          <a:srgbClr val="404040"/>
                        </a:buClr>
                        <a:buSzPts val="600"/>
                        <a:buFont typeface="Arial"/>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0" marB="0" marR="0" marL="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spcBef>
                          <a:spcPts val="0"/>
                        </a:spcBef>
                        <a:spcAft>
                          <a:spcPts val="0"/>
                        </a:spcAft>
                        <a:buClr>
                          <a:srgbClr val="404040"/>
                        </a:buClr>
                        <a:buSzPts val="600"/>
                        <a:buFont typeface="Arial"/>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b="0" i="0" sz="1200" u="none" cap="none" strike="noStrike">
                        <a:solidFill>
                          <a:srgbClr val="404040"/>
                        </a:solidFill>
                        <a:latin typeface="Arial"/>
                        <a:ea typeface="Arial"/>
                        <a:cs typeface="Arial"/>
                        <a:sym typeface="Arial"/>
                      </a:endParaRPr>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63500" rtl="0" algn="l">
                        <a:spcBef>
                          <a:spcPts val="0"/>
                        </a:spcBef>
                        <a:spcAft>
                          <a:spcPts val="0"/>
                        </a:spcAft>
                        <a:buClr>
                          <a:srgbClr val="000000"/>
                        </a:buClr>
                        <a:buSzPts val="600"/>
                        <a:buFont typeface="Calibri"/>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b="0" i="0" sz="1200" u="none" cap="none" strike="noStrike">
                        <a:solidFill>
                          <a:srgbClr val="404040"/>
                        </a:solidFill>
                        <a:latin typeface="Arial"/>
                        <a:ea typeface="Arial"/>
                        <a:cs typeface="Arial"/>
                        <a:sym typeface="Arial"/>
                      </a:endParaRPr>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r h="250650">
                <a:tc>
                  <a:txBody>
                    <a:bodyPr/>
                    <a:lstStyle/>
                    <a:p>
                      <a:pPr indent="0" lvl="0" marL="63500" marR="0" rtl="0" algn="l">
                        <a:lnSpc>
                          <a:spcPct val="100000"/>
                        </a:lnSpc>
                        <a:spcBef>
                          <a:spcPts val="0"/>
                        </a:spcBef>
                        <a:spcAft>
                          <a:spcPts val="0"/>
                        </a:spcAft>
                        <a:buClr>
                          <a:srgbClr val="000000"/>
                        </a:buClr>
                        <a:buSzPts val="600"/>
                        <a:buFont typeface="Calibri"/>
                        <a:buNone/>
                      </a:pPr>
                      <a:r>
                        <a:t/>
                      </a:r>
                      <a:endParaRPr sz="1200"/>
                    </a:p>
                  </a:txBody>
                  <a:tcPr marT="6575" marB="0" marR="6600" marL="24925"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c>
                  <a:txBody>
                    <a:bodyPr/>
                    <a:lstStyle/>
                    <a:p>
                      <a:pPr indent="0" lvl="0" marL="0" rtl="0" algn="l">
                        <a:spcBef>
                          <a:spcPts val="0"/>
                        </a:spcBef>
                        <a:spcAft>
                          <a:spcPts val="0"/>
                        </a:spcAft>
                        <a:buNone/>
                      </a:pPr>
                      <a:r>
                        <a:t/>
                      </a:r>
                      <a:endParaRPr sz="1200"/>
                    </a:p>
                  </a:txBody>
                  <a:tcPr marT="6575" marB="0" marR="6600" marL="6600" anchor="ctr">
                    <a:lnL cap="flat" cmpd="sng" w="7150">
                      <a:solidFill>
                        <a:srgbClr val="699AFF"/>
                      </a:solidFill>
                      <a:prstDash val="solid"/>
                      <a:round/>
                      <a:headEnd len="sm" w="sm" type="none"/>
                      <a:tailEnd len="sm" w="sm" type="none"/>
                    </a:lnL>
                    <a:lnR cap="flat" cmpd="sng" w="7150">
                      <a:solidFill>
                        <a:srgbClr val="699AFF"/>
                      </a:solidFill>
                      <a:prstDash val="solid"/>
                      <a:round/>
                      <a:headEnd len="sm" w="sm" type="none"/>
                      <a:tailEnd len="sm" w="sm" type="none"/>
                    </a:lnR>
                    <a:lnT cap="flat" cmpd="sng" w="7150">
                      <a:solidFill>
                        <a:srgbClr val="699AFF"/>
                      </a:solidFill>
                      <a:prstDash val="solid"/>
                      <a:round/>
                      <a:headEnd len="sm" w="sm" type="none"/>
                      <a:tailEnd len="sm" w="sm" type="none"/>
                    </a:lnT>
                    <a:lnB cap="flat" cmpd="sng" w="7150">
                      <a:solidFill>
                        <a:srgbClr val="699AFF"/>
                      </a:solidFill>
                      <a:prstDash val="solid"/>
                      <a:round/>
                      <a:headEnd len="sm" w="sm" type="none"/>
                      <a:tailEnd len="sm" w="sm" type="none"/>
                    </a:lnB>
                  </a:tcPr>
                </a:tc>
              </a:tr>
            </a:tbl>
          </a:graphicData>
        </a:graphic>
      </p:graphicFrame>
      <p:sp>
        <p:nvSpPr>
          <p:cNvPr id="252" name="Google Shape;252;p48"/>
          <p:cNvSpPr txBox="1"/>
          <p:nvPr>
            <p:ph idx="3" type="ctrTitle"/>
          </p:nvPr>
        </p:nvSpPr>
        <p:spPr>
          <a:xfrm>
            <a:off x="3297450"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3" name="Google Shape;253;p48"/>
          <p:cNvSpPr txBox="1"/>
          <p:nvPr>
            <p:ph idx="4" type="ctrTitle"/>
          </p:nvPr>
        </p:nvSpPr>
        <p:spPr>
          <a:xfrm>
            <a:off x="3297450"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4" name="Google Shape;254;p48"/>
          <p:cNvSpPr txBox="1"/>
          <p:nvPr>
            <p:ph idx="5" type="ctrTitle"/>
          </p:nvPr>
        </p:nvSpPr>
        <p:spPr>
          <a:xfrm>
            <a:off x="3297450"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5" name="Google Shape;255;p48"/>
          <p:cNvSpPr txBox="1"/>
          <p:nvPr>
            <p:ph idx="6" type="ctrTitle"/>
          </p:nvPr>
        </p:nvSpPr>
        <p:spPr>
          <a:xfrm>
            <a:off x="3297450"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6" name="Google Shape;256;p48"/>
          <p:cNvSpPr txBox="1"/>
          <p:nvPr>
            <p:ph idx="7" type="ctrTitle"/>
          </p:nvPr>
        </p:nvSpPr>
        <p:spPr>
          <a:xfrm>
            <a:off x="3297450"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7" name="Google Shape;257;p48"/>
          <p:cNvSpPr txBox="1"/>
          <p:nvPr>
            <p:ph idx="8" type="ctrTitle"/>
          </p:nvPr>
        </p:nvSpPr>
        <p:spPr>
          <a:xfrm>
            <a:off x="3297450"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8" name="Google Shape;258;p48"/>
          <p:cNvSpPr txBox="1"/>
          <p:nvPr>
            <p:ph idx="9" type="ctrTitle"/>
          </p:nvPr>
        </p:nvSpPr>
        <p:spPr>
          <a:xfrm>
            <a:off x="3297450"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59" name="Google Shape;259;p48"/>
          <p:cNvSpPr txBox="1"/>
          <p:nvPr>
            <p:ph idx="13" type="ctrTitle"/>
          </p:nvPr>
        </p:nvSpPr>
        <p:spPr>
          <a:xfrm>
            <a:off x="43042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0" name="Google Shape;260;p48"/>
          <p:cNvSpPr txBox="1"/>
          <p:nvPr>
            <p:ph idx="14" type="ctrTitle"/>
          </p:nvPr>
        </p:nvSpPr>
        <p:spPr>
          <a:xfrm>
            <a:off x="43042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1" name="Google Shape;261;p48"/>
          <p:cNvSpPr txBox="1"/>
          <p:nvPr>
            <p:ph idx="15" type="ctrTitle"/>
          </p:nvPr>
        </p:nvSpPr>
        <p:spPr>
          <a:xfrm>
            <a:off x="43042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2" name="Google Shape;262;p48"/>
          <p:cNvSpPr txBox="1"/>
          <p:nvPr>
            <p:ph idx="16" type="ctrTitle"/>
          </p:nvPr>
        </p:nvSpPr>
        <p:spPr>
          <a:xfrm>
            <a:off x="43042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3" name="Google Shape;263;p48"/>
          <p:cNvSpPr txBox="1"/>
          <p:nvPr>
            <p:ph idx="17" type="ctrTitle"/>
          </p:nvPr>
        </p:nvSpPr>
        <p:spPr>
          <a:xfrm>
            <a:off x="43042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4" name="Google Shape;264;p48"/>
          <p:cNvSpPr txBox="1"/>
          <p:nvPr>
            <p:ph idx="18" type="ctrTitle"/>
          </p:nvPr>
        </p:nvSpPr>
        <p:spPr>
          <a:xfrm>
            <a:off x="43042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5" name="Google Shape;265;p48"/>
          <p:cNvSpPr txBox="1"/>
          <p:nvPr>
            <p:ph idx="19" type="ctrTitle"/>
          </p:nvPr>
        </p:nvSpPr>
        <p:spPr>
          <a:xfrm>
            <a:off x="43042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6" name="Google Shape;266;p48"/>
          <p:cNvSpPr txBox="1"/>
          <p:nvPr>
            <p:ph idx="20" type="ctrTitle"/>
          </p:nvPr>
        </p:nvSpPr>
        <p:spPr>
          <a:xfrm>
            <a:off x="616447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7" name="Google Shape;267;p48"/>
          <p:cNvSpPr txBox="1"/>
          <p:nvPr>
            <p:ph idx="21" type="ctrTitle"/>
          </p:nvPr>
        </p:nvSpPr>
        <p:spPr>
          <a:xfrm>
            <a:off x="616447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8" name="Google Shape;268;p48"/>
          <p:cNvSpPr txBox="1"/>
          <p:nvPr>
            <p:ph idx="22" type="ctrTitle"/>
          </p:nvPr>
        </p:nvSpPr>
        <p:spPr>
          <a:xfrm>
            <a:off x="616447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69" name="Google Shape;269;p48"/>
          <p:cNvSpPr txBox="1"/>
          <p:nvPr>
            <p:ph idx="23" type="ctrTitle"/>
          </p:nvPr>
        </p:nvSpPr>
        <p:spPr>
          <a:xfrm>
            <a:off x="616447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0" name="Google Shape;270;p48"/>
          <p:cNvSpPr txBox="1"/>
          <p:nvPr>
            <p:ph idx="24" type="ctrTitle"/>
          </p:nvPr>
        </p:nvSpPr>
        <p:spPr>
          <a:xfrm>
            <a:off x="616447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1" name="Google Shape;271;p48"/>
          <p:cNvSpPr txBox="1"/>
          <p:nvPr>
            <p:ph idx="25" type="ctrTitle"/>
          </p:nvPr>
        </p:nvSpPr>
        <p:spPr>
          <a:xfrm>
            <a:off x="616447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2" name="Google Shape;272;p48"/>
          <p:cNvSpPr txBox="1"/>
          <p:nvPr>
            <p:ph idx="26" type="ctrTitle"/>
          </p:nvPr>
        </p:nvSpPr>
        <p:spPr>
          <a:xfrm>
            <a:off x="616447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3" name="Google Shape;273;p48"/>
          <p:cNvSpPr txBox="1"/>
          <p:nvPr>
            <p:ph idx="27" type="ctrTitle"/>
          </p:nvPr>
        </p:nvSpPr>
        <p:spPr>
          <a:xfrm>
            <a:off x="43042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274" name="Google Shape;274;p48"/>
          <p:cNvSpPr txBox="1"/>
          <p:nvPr>
            <p:ph idx="28" type="ctrTitle"/>
          </p:nvPr>
        </p:nvSpPr>
        <p:spPr>
          <a:xfrm>
            <a:off x="3297450"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275" name="Google Shape;275;p48"/>
          <p:cNvSpPr txBox="1"/>
          <p:nvPr>
            <p:ph idx="29" type="ctrTitle"/>
          </p:nvPr>
        </p:nvSpPr>
        <p:spPr>
          <a:xfrm>
            <a:off x="616447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green">
  <p:cSld name="CUSTOM_9_1_1_1_1_1">
    <p:spTree>
      <p:nvGrpSpPr>
        <p:cNvPr id="276" name="Shape 276"/>
        <p:cNvGrpSpPr/>
        <p:nvPr/>
      </p:nvGrpSpPr>
      <p:grpSpPr>
        <a:xfrm>
          <a:off x="0" y="0"/>
          <a:ext cx="0" cy="0"/>
          <a:chOff x="0" y="0"/>
          <a:chExt cx="0" cy="0"/>
        </a:xfrm>
      </p:grpSpPr>
      <p:sp>
        <p:nvSpPr>
          <p:cNvPr id="277" name="Google Shape;277;p49"/>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78" name="Google Shape;278;p49"/>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graphicFrame>
        <p:nvGraphicFramePr>
          <p:cNvPr id="279" name="Google Shape;279;p49"/>
          <p:cNvGraphicFramePr/>
          <p:nvPr/>
        </p:nvGraphicFramePr>
        <p:xfrm>
          <a:off x="345120" y="1872639"/>
          <a:ext cx="3000000" cy="3000000"/>
        </p:xfrm>
        <a:graphic>
          <a:graphicData uri="http://schemas.openxmlformats.org/drawingml/2006/table">
            <a:tbl>
              <a:tblPr>
                <a:noFill/>
                <a:tableStyleId>{249EF0AD-9102-4307-89FE-35D8E903A688}</a:tableStyleId>
              </a:tblPr>
              <a:tblGrid>
                <a:gridCol w="2856650"/>
                <a:gridCol w="2626550"/>
                <a:gridCol w="2970575"/>
              </a:tblGrid>
              <a:tr h="357825">
                <a:tc>
                  <a:txBody>
                    <a:bodyPr/>
                    <a:lstStyle/>
                    <a:p>
                      <a:pPr indent="0" lvl="0" marL="63500" marR="0" rtl="0" algn="l">
                        <a:lnSpc>
                          <a:spcPct val="100000"/>
                        </a:lnSpc>
                        <a:spcBef>
                          <a:spcPts val="0"/>
                        </a:spcBef>
                        <a:spcAft>
                          <a:spcPts val="0"/>
                        </a:spcAft>
                        <a:buClr>
                          <a:srgbClr val="FFFFFF"/>
                        </a:buClr>
                        <a:buSzPts val="600"/>
                        <a:buFont typeface="Arial"/>
                        <a:buNone/>
                      </a:pPr>
                      <a:r>
                        <a:t/>
                      </a:r>
                      <a:endParaRPr b="1" sz="1200">
                        <a:solidFill>
                          <a:srgbClr val="262626"/>
                        </a:solidFill>
                      </a:endParaRPr>
                    </a:p>
                  </a:txBody>
                  <a:tcPr marT="6575" marB="5400" marR="6600" marL="24925"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c>
                  <a:txBody>
                    <a:bodyPr/>
                    <a:lstStyle/>
                    <a:p>
                      <a:pPr indent="0" lvl="0" marL="63500" rtl="0" algn="l">
                        <a:spcBef>
                          <a:spcPts val="0"/>
                        </a:spcBef>
                        <a:spcAft>
                          <a:spcPts val="0"/>
                        </a:spcAft>
                        <a:buClr>
                          <a:schemeClr val="lt1"/>
                        </a:buClr>
                        <a:buSzPts val="600"/>
                        <a:buFont typeface="Arial"/>
                        <a:buNone/>
                      </a:pPr>
                      <a:r>
                        <a:t/>
                      </a:r>
                      <a:endParaRPr b="1" sz="1400">
                        <a:solidFill>
                          <a:srgbClr val="4D4E53"/>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c>
                  <a:txBody>
                    <a:bodyPr/>
                    <a:lstStyle/>
                    <a:p>
                      <a:pPr indent="0" lvl="0" marL="63500" rtl="0" algn="l">
                        <a:spcBef>
                          <a:spcPts val="0"/>
                        </a:spcBef>
                        <a:spcAft>
                          <a:spcPts val="0"/>
                        </a:spcAft>
                        <a:buClr>
                          <a:schemeClr val="lt1"/>
                        </a:buClr>
                        <a:buSzPts val="600"/>
                        <a:buFont typeface="Arial"/>
                        <a:buNone/>
                      </a:pPr>
                      <a:r>
                        <a:t/>
                      </a:r>
                      <a:endParaRPr b="1" sz="1200">
                        <a:solidFill>
                          <a:srgbClr val="000000"/>
                        </a:solidFill>
                      </a:endParaRPr>
                    </a:p>
                  </a:txBody>
                  <a:tcPr marT="6575" marB="5400" marR="6600" marL="24300" anchor="ctr">
                    <a:lnL cap="flat" cmpd="sng" w="7150">
                      <a:solidFill>
                        <a:srgbClr val="FFFFFF"/>
                      </a:solidFill>
                      <a:prstDash val="solid"/>
                      <a:round/>
                      <a:headEnd len="sm" w="sm" type="none"/>
                      <a:tailEnd len="sm" w="sm" type="none"/>
                    </a:lnL>
                    <a:lnR cap="flat" cmpd="sng" w="7150">
                      <a:solidFill>
                        <a:srgbClr val="FFFFFF"/>
                      </a:solidFill>
                      <a:prstDash val="solid"/>
                      <a:round/>
                      <a:headEnd len="sm" w="sm" type="none"/>
                      <a:tailEnd len="sm" w="sm" type="none"/>
                    </a:lnR>
                    <a:lnT cap="flat" cmpd="sng" w="7150">
                      <a:solidFill>
                        <a:srgbClr val="FFFFFF"/>
                      </a:solidFill>
                      <a:prstDash val="solid"/>
                      <a:round/>
                      <a:headEnd len="sm" w="sm" type="none"/>
                      <a:tailEnd len="sm" w="sm" type="none"/>
                    </a:lnT>
                    <a:lnB cap="flat" cmpd="sng" w="7150">
                      <a:solidFill>
                        <a:srgbClr val="A6B808"/>
                      </a:solidFill>
                      <a:prstDash val="solid"/>
                      <a:round/>
                      <a:headEnd len="sm" w="sm" type="none"/>
                      <a:tailEnd len="sm" w="sm" type="none"/>
                    </a:lnB>
                    <a:solidFill>
                      <a:srgbClr val="A6B808"/>
                    </a:solidFill>
                  </a:tcPr>
                </a:tc>
              </a:tr>
              <a:tr h="268725">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0" marB="0" marR="0" marL="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r h="250650">
                <a:tc>
                  <a:txBody>
                    <a:bodyPr/>
                    <a:lstStyle/>
                    <a:p>
                      <a:pPr indent="0" lvl="0" marL="0" rtl="0" algn="l">
                        <a:spcBef>
                          <a:spcPts val="0"/>
                        </a:spcBef>
                        <a:spcAft>
                          <a:spcPts val="0"/>
                        </a:spcAft>
                        <a:buNone/>
                      </a:pPr>
                      <a:r>
                        <a:t/>
                      </a:r>
                      <a:endParaRPr/>
                    </a:p>
                  </a:txBody>
                  <a:tcPr marT="6575" marB="0" marR="6600" marL="24925"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solidFill>
                      <a:srgbClr val="FFFFFF"/>
                    </a:solidFill>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6575" marB="0" marR="6600" marL="6600" anchor="ctr">
                    <a:lnL cap="flat" cmpd="sng" w="7150">
                      <a:solidFill>
                        <a:srgbClr val="A6B808"/>
                      </a:solidFill>
                      <a:prstDash val="solid"/>
                      <a:round/>
                      <a:headEnd len="sm" w="sm" type="none"/>
                      <a:tailEnd len="sm" w="sm" type="none"/>
                    </a:lnL>
                    <a:lnR cap="flat" cmpd="sng" w="7150">
                      <a:solidFill>
                        <a:srgbClr val="A6B808"/>
                      </a:solidFill>
                      <a:prstDash val="solid"/>
                      <a:round/>
                      <a:headEnd len="sm" w="sm" type="none"/>
                      <a:tailEnd len="sm" w="sm" type="none"/>
                    </a:lnR>
                    <a:lnT cap="flat" cmpd="sng" w="7150">
                      <a:solidFill>
                        <a:srgbClr val="A6B808"/>
                      </a:solidFill>
                      <a:prstDash val="solid"/>
                      <a:round/>
                      <a:headEnd len="sm" w="sm" type="none"/>
                      <a:tailEnd len="sm" w="sm" type="none"/>
                    </a:lnT>
                    <a:lnB cap="flat" cmpd="sng" w="7150">
                      <a:solidFill>
                        <a:srgbClr val="A6B808"/>
                      </a:solidFill>
                      <a:prstDash val="solid"/>
                      <a:round/>
                      <a:headEnd len="sm" w="sm" type="none"/>
                      <a:tailEnd len="sm" w="sm" type="none"/>
                    </a:lnB>
                  </a:tcPr>
                </a:tc>
              </a:tr>
            </a:tbl>
          </a:graphicData>
        </a:graphic>
      </p:graphicFrame>
      <p:sp>
        <p:nvSpPr>
          <p:cNvPr id="280" name="Google Shape;280;p49"/>
          <p:cNvSpPr txBox="1"/>
          <p:nvPr>
            <p:ph idx="3" type="ctrTitle"/>
          </p:nvPr>
        </p:nvSpPr>
        <p:spPr>
          <a:xfrm>
            <a:off x="3297450"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1" name="Google Shape;281;p49"/>
          <p:cNvSpPr txBox="1"/>
          <p:nvPr>
            <p:ph idx="4" type="ctrTitle"/>
          </p:nvPr>
        </p:nvSpPr>
        <p:spPr>
          <a:xfrm>
            <a:off x="3297450"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2" name="Google Shape;282;p49"/>
          <p:cNvSpPr txBox="1"/>
          <p:nvPr>
            <p:ph idx="5" type="ctrTitle"/>
          </p:nvPr>
        </p:nvSpPr>
        <p:spPr>
          <a:xfrm>
            <a:off x="3297450"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3" name="Google Shape;283;p49"/>
          <p:cNvSpPr txBox="1"/>
          <p:nvPr>
            <p:ph idx="6" type="ctrTitle"/>
          </p:nvPr>
        </p:nvSpPr>
        <p:spPr>
          <a:xfrm>
            <a:off x="3297450"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4" name="Google Shape;284;p49"/>
          <p:cNvSpPr txBox="1"/>
          <p:nvPr>
            <p:ph idx="7" type="ctrTitle"/>
          </p:nvPr>
        </p:nvSpPr>
        <p:spPr>
          <a:xfrm>
            <a:off x="3297450"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5" name="Google Shape;285;p49"/>
          <p:cNvSpPr txBox="1"/>
          <p:nvPr>
            <p:ph idx="8" type="ctrTitle"/>
          </p:nvPr>
        </p:nvSpPr>
        <p:spPr>
          <a:xfrm>
            <a:off x="3297450"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6" name="Google Shape;286;p49"/>
          <p:cNvSpPr txBox="1"/>
          <p:nvPr>
            <p:ph idx="9" type="ctrTitle"/>
          </p:nvPr>
        </p:nvSpPr>
        <p:spPr>
          <a:xfrm>
            <a:off x="3297450"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7" name="Google Shape;287;p49"/>
          <p:cNvSpPr txBox="1"/>
          <p:nvPr>
            <p:ph idx="13" type="ctrTitle"/>
          </p:nvPr>
        </p:nvSpPr>
        <p:spPr>
          <a:xfrm>
            <a:off x="43042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8" name="Google Shape;288;p49"/>
          <p:cNvSpPr txBox="1"/>
          <p:nvPr>
            <p:ph idx="14" type="ctrTitle"/>
          </p:nvPr>
        </p:nvSpPr>
        <p:spPr>
          <a:xfrm>
            <a:off x="43042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89" name="Google Shape;289;p49"/>
          <p:cNvSpPr txBox="1"/>
          <p:nvPr>
            <p:ph idx="15" type="ctrTitle"/>
          </p:nvPr>
        </p:nvSpPr>
        <p:spPr>
          <a:xfrm>
            <a:off x="43042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0" name="Google Shape;290;p49"/>
          <p:cNvSpPr txBox="1"/>
          <p:nvPr>
            <p:ph idx="16" type="ctrTitle"/>
          </p:nvPr>
        </p:nvSpPr>
        <p:spPr>
          <a:xfrm>
            <a:off x="43042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1" name="Google Shape;291;p49"/>
          <p:cNvSpPr txBox="1"/>
          <p:nvPr>
            <p:ph idx="17" type="ctrTitle"/>
          </p:nvPr>
        </p:nvSpPr>
        <p:spPr>
          <a:xfrm>
            <a:off x="43042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2" name="Google Shape;292;p49"/>
          <p:cNvSpPr txBox="1"/>
          <p:nvPr>
            <p:ph idx="18" type="ctrTitle"/>
          </p:nvPr>
        </p:nvSpPr>
        <p:spPr>
          <a:xfrm>
            <a:off x="43042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3" name="Google Shape;293;p49"/>
          <p:cNvSpPr txBox="1"/>
          <p:nvPr>
            <p:ph idx="19" type="ctrTitle"/>
          </p:nvPr>
        </p:nvSpPr>
        <p:spPr>
          <a:xfrm>
            <a:off x="43042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4" name="Google Shape;294;p49"/>
          <p:cNvSpPr txBox="1"/>
          <p:nvPr>
            <p:ph idx="20" type="ctrTitle"/>
          </p:nvPr>
        </p:nvSpPr>
        <p:spPr>
          <a:xfrm>
            <a:off x="5935875" y="2277769"/>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5" name="Google Shape;295;p49"/>
          <p:cNvSpPr txBox="1"/>
          <p:nvPr>
            <p:ph idx="21" type="ctrTitle"/>
          </p:nvPr>
        </p:nvSpPr>
        <p:spPr>
          <a:xfrm>
            <a:off x="5935875" y="250659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6" name="Google Shape;296;p49"/>
          <p:cNvSpPr txBox="1"/>
          <p:nvPr>
            <p:ph idx="22" type="ctrTitle"/>
          </p:nvPr>
        </p:nvSpPr>
        <p:spPr>
          <a:xfrm>
            <a:off x="5935875" y="277360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7" name="Google Shape;297;p49"/>
          <p:cNvSpPr txBox="1"/>
          <p:nvPr>
            <p:ph idx="23" type="ctrTitle"/>
          </p:nvPr>
        </p:nvSpPr>
        <p:spPr>
          <a:xfrm>
            <a:off x="5935875" y="2997013"/>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8" name="Google Shape;298;p49"/>
          <p:cNvSpPr txBox="1"/>
          <p:nvPr>
            <p:ph idx="24" type="ctrTitle"/>
          </p:nvPr>
        </p:nvSpPr>
        <p:spPr>
          <a:xfrm>
            <a:off x="5935875" y="3261924"/>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299" name="Google Shape;299;p49"/>
          <p:cNvSpPr txBox="1"/>
          <p:nvPr>
            <p:ph idx="25" type="ctrTitle"/>
          </p:nvPr>
        </p:nvSpPr>
        <p:spPr>
          <a:xfrm>
            <a:off x="5935875" y="3523085"/>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00" name="Google Shape;300;p49"/>
          <p:cNvSpPr txBox="1"/>
          <p:nvPr>
            <p:ph idx="26" type="ctrTitle"/>
          </p:nvPr>
        </p:nvSpPr>
        <p:spPr>
          <a:xfrm>
            <a:off x="5935875" y="378423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01" name="Google Shape;301;p49"/>
          <p:cNvSpPr txBox="1"/>
          <p:nvPr>
            <p:ph idx="27" type="ctrTitle"/>
          </p:nvPr>
        </p:nvSpPr>
        <p:spPr>
          <a:xfrm>
            <a:off x="43042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02" name="Google Shape;302;p49"/>
          <p:cNvSpPr txBox="1"/>
          <p:nvPr>
            <p:ph idx="28" type="ctrTitle"/>
          </p:nvPr>
        </p:nvSpPr>
        <p:spPr>
          <a:xfrm>
            <a:off x="3297450"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
        <p:nvSpPr>
          <p:cNvPr id="303" name="Google Shape;303;p49"/>
          <p:cNvSpPr txBox="1"/>
          <p:nvPr>
            <p:ph idx="29" type="ctrTitle"/>
          </p:nvPr>
        </p:nvSpPr>
        <p:spPr>
          <a:xfrm>
            <a:off x="5935875" y="1926356"/>
            <a:ext cx="2701200" cy="228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sz="1200">
                <a:solidFill>
                  <a:schemeClr val="dk1"/>
                </a:solidFill>
              </a:defRPr>
            </a:lvl1pPr>
            <a:lvl2pPr lvl="1" algn="ctr">
              <a:spcBef>
                <a:spcPts val="0"/>
              </a:spcBef>
              <a:spcAft>
                <a:spcPts val="0"/>
              </a:spcAft>
              <a:buClr>
                <a:schemeClr val="dk1"/>
              </a:buClr>
              <a:buSzPts val="1200"/>
              <a:buNone/>
              <a:defRPr sz="1200">
                <a:solidFill>
                  <a:schemeClr val="dk1"/>
                </a:solidFill>
              </a:defRPr>
            </a:lvl2pPr>
            <a:lvl3pPr lvl="2" algn="ctr">
              <a:spcBef>
                <a:spcPts val="0"/>
              </a:spcBef>
              <a:spcAft>
                <a:spcPts val="0"/>
              </a:spcAft>
              <a:buClr>
                <a:schemeClr val="dk1"/>
              </a:buClr>
              <a:buSzPts val="1200"/>
              <a:buNone/>
              <a:defRPr sz="1200">
                <a:solidFill>
                  <a:schemeClr val="dk1"/>
                </a:solidFill>
              </a:defRPr>
            </a:lvl3pPr>
            <a:lvl4pPr lvl="3" algn="ctr">
              <a:spcBef>
                <a:spcPts val="0"/>
              </a:spcBef>
              <a:spcAft>
                <a:spcPts val="0"/>
              </a:spcAft>
              <a:buClr>
                <a:schemeClr val="dk1"/>
              </a:buClr>
              <a:buSzPts val="1200"/>
              <a:buNone/>
              <a:defRPr sz="1200">
                <a:solidFill>
                  <a:schemeClr val="dk1"/>
                </a:solidFill>
              </a:defRPr>
            </a:lvl4pPr>
            <a:lvl5pPr lvl="4" algn="ctr">
              <a:spcBef>
                <a:spcPts val="0"/>
              </a:spcBef>
              <a:spcAft>
                <a:spcPts val="0"/>
              </a:spcAft>
              <a:buClr>
                <a:schemeClr val="dk1"/>
              </a:buClr>
              <a:buSzPts val="1200"/>
              <a:buNone/>
              <a:defRPr sz="1200">
                <a:solidFill>
                  <a:schemeClr val="dk1"/>
                </a:solidFill>
              </a:defRPr>
            </a:lvl5pPr>
            <a:lvl6pPr lvl="5" algn="ctr">
              <a:spcBef>
                <a:spcPts val="0"/>
              </a:spcBef>
              <a:spcAft>
                <a:spcPts val="0"/>
              </a:spcAft>
              <a:buClr>
                <a:schemeClr val="dk1"/>
              </a:buClr>
              <a:buSzPts val="1200"/>
              <a:buNone/>
              <a:defRPr sz="1200">
                <a:solidFill>
                  <a:schemeClr val="dk1"/>
                </a:solidFill>
              </a:defRPr>
            </a:lvl6pPr>
            <a:lvl7pPr lvl="6" algn="ctr">
              <a:spcBef>
                <a:spcPts val="0"/>
              </a:spcBef>
              <a:spcAft>
                <a:spcPts val="0"/>
              </a:spcAft>
              <a:buClr>
                <a:schemeClr val="dk1"/>
              </a:buClr>
              <a:buSzPts val="1200"/>
              <a:buNone/>
              <a:defRPr sz="1200">
                <a:solidFill>
                  <a:schemeClr val="dk1"/>
                </a:solidFill>
              </a:defRPr>
            </a:lvl7pPr>
            <a:lvl8pPr lvl="7" algn="ctr">
              <a:spcBef>
                <a:spcPts val="0"/>
              </a:spcBef>
              <a:spcAft>
                <a:spcPts val="0"/>
              </a:spcAft>
              <a:buClr>
                <a:schemeClr val="dk1"/>
              </a:buClr>
              <a:buSzPts val="1200"/>
              <a:buNone/>
              <a:defRPr sz="1200">
                <a:solidFill>
                  <a:schemeClr val="dk1"/>
                </a:solidFill>
              </a:defRPr>
            </a:lvl8pPr>
            <a:lvl9pPr lvl="8" algn="ctr">
              <a:spcBef>
                <a:spcPts val="0"/>
              </a:spcBef>
              <a:spcAft>
                <a:spcPts val="0"/>
              </a:spcAft>
              <a:buClr>
                <a:schemeClr val="dk1"/>
              </a:buClr>
              <a:buSzPts val="1200"/>
              <a:buNone/>
              <a:defRPr sz="1200">
                <a:solidFill>
                  <a:schemeClr val="dk1"/>
                </a:solidFill>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1 - Inspiring">
  <p:cSld name="CUSTOM_6">
    <p:spTree>
      <p:nvGrpSpPr>
        <p:cNvPr id="304" name="Shape 304"/>
        <p:cNvGrpSpPr/>
        <p:nvPr/>
      </p:nvGrpSpPr>
      <p:grpSpPr>
        <a:xfrm>
          <a:off x="0" y="0"/>
          <a:ext cx="0" cy="0"/>
          <a:chOff x="0" y="0"/>
          <a:chExt cx="0" cy="0"/>
        </a:xfrm>
      </p:grpSpPr>
      <p:pic>
        <p:nvPicPr>
          <p:cNvPr id="305" name="Google Shape;305;p50" title="GettyImages-2164186046.jpg"/>
          <p:cNvPicPr preferRelativeResize="0"/>
          <p:nvPr/>
        </p:nvPicPr>
        <p:blipFill rotWithShape="1">
          <a:blip r:embed="rId2">
            <a:alphaModFix/>
          </a:blip>
          <a:srcRect b="30" l="0" r="0" t="20"/>
          <a:stretch/>
        </p:blipFill>
        <p:spPr>
          <a:xfrm>
            <a:off x="1428740" y="0"/>
            <a:ext cx="7715261" cy="5143499"/>
          </a:xfrm>
          <a:prstGeom prst="rect">
            <a:avLst/>
          </a:prstGeom>
          <a:noFill/>
          <a:ln>
            <a:noFill/>
          </a:ln>
        </p:spPr>
      </p:pic>
      <p:pic>
        <p:nvPicPr>
          <p:cNvPr id="306" name="Google Shape;306;p50"/>
          <p:cNvPicPr preferRelativeResize="0"/>
          <p:nvPr/>
        </p:nvPicPr>
        <p:blipFill>
          <a:blip r:embed="rId3">
            <a:alphaModFix/>
          </a:blip>
          <a:stretch>
            <a:fillRect/>
          </a:stretch>
        </p:blipFill>
        <p:spPr>
          <a:xfrm>
            <a:off x="0" y="0"/>
            <a:ext cx="5259113" cy="5143500"/>
          </a:xfrm>
          <a:prstGeom prst="rect">
            <a:avLst/>
          </a:prstGeom>
          <a:noFill/>
          <a:ln>
            <a:noFill/>
          </a:ln>
        </p:spPr>
      </p:pic>
      <p:sp>
        <p:nvSpPr>
          <p:cNvPr id="307" name="Google Shape;307;p50"/>
          <p:cNvSpPr txBox="1"/>
          <p:nvPr>
            <p:ph type="ctrTitle"/>
          </p:nvPr>
        </p:nvSpPr>
        <p:spPr>
          <a:xfrm>
            <a:off x="342900" y="1858463"/>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08" name="Google Shape;308;p50"/>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2 - Reassuring">
  <p:cSld name="CUSTOM_6_2">
    <p:spTree>
      <p:nvGrpSpPr>
        <p:cNvPr id="309" name="Shape 309"/>
        <p:cNvGrpSpPr/>
        <p:nvPr/>
      </p:nvGrpSpPr>
      <p:grpSpPr>
        <a:xfrm>
          <a:off x="0" y="0"/>
          <a:ext cx="0" cy="0"/>
          <a:chOff x="0" y="0"/>
          <a:chExt cx="0" cy="0"/>
        </a:xfrm>
      </p:grpSpPr>
      <p:pic>
        <p:nvPicPr>
          <p:cNvPr id="310" name="Google Shape;310;p51" title="GettyImages-1573046745.jpg"/>
          <p:cNvPicPr preferRelativeResize="0"/>
          <p:nvPr/>
        </p:nvPicPr>
        <p:blipFill rotWithShape="1">
          <a:blip r:embed="rId2">
            <a:alphaModFix/>
          </a:blip>
          <a:srcRect b="0" l="10" r="10" t="0"/>
          <a:stretch/>
        </p:blipFill>
        <p:spPr>
          <a:xfrm>
            <a:off x="1428740" y="0"/>
            <a:ext cx="7715261" cy="5143501"/>
          </a:xfrm>
          <a:prstGeom prst="rect">
            <a:avLst/>
          </a:prstGeom>
          <a:noFill/>
          <a:ln>
            <a:noFill/>
          </a:ln>
        </p:spPr>
      </p:pic>
      <p:pic>
        <p:nvPicPr>
          <p:cNvPr id="311" name="Google Shape;311;p51"/>
          <p:cNvPicPr preferRelativeResize="0"/>
          <p:nvPr/>
        </p:nvPicPr>
        <p:blipFill>
          <a:blip r:embed="rId3">
            <a:alphaModFix/>
          </a:blip>
          <a:stretch>
            <a:fillRect/>
          </a:stretch>
        </p:blipFill>
        <p:spPr>
          <a:xfrm>
            <a:off x="0" y="0"/>
            <a:ext cx="5248275" cy="5143500"/>
          </a:xfrm>
          <a:prstGeom prst="rect">
            <a:avLst/>
          </a:prstGeom>
          <a:noFill/>
          <a:ln>
            <a:noFill/>
          </a:ln>
        </p:spPr>
      </p:pic>
      <p:sp>
        <p:nvSpPr>
          <p:cNvPr id="312" name="Google Shape;312;p51"/>
          <p:cNvSpPr txBox="1"/>
          <p:nvPr>
            <p:ph type="ctrTitle"/>
          </p:nvPr>
        </p:nvSpPr>
        <p:spPr>
          <a:xfrm>
            <a:off x="342900" y="1855838"/>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13" name="Google Shape;313;p51"/>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Blue section break 3 - Knowledgable">
  <p:cSld name="CUSTOM_6_2_1">
    <p:spTree>
      <p:nvGrpSpPr>
        <p:cNvPr id="314" name="Shape 314"/>
        <p:cNvGrpSpPr/>
        <p:nvPr/>
      </p:nvGrpSpPr>
      <p:grpSpPr>
        <a:xfrm>
          <a:off x="0" y="0"/>
          <a:ext cx="0" cy="0"/>
          <a:chOff x="0" y="0"/>
          <a:chExt cx="0" cy="0"/>
        </a:xfrm>
      </p:grpSpPr>
      <p:pic>
        <p:nvPicPr>
          <p:cNvPr id="315" name="Google Shape;315;p52"/>
          <p:cNvPicPr preferRelativeResize="0"/>
          <p:nvPr/>
        </p:nvPicPr>
        <p:blipFill>
          <a:blip r:embed="rId2">
            <a:alphaModFix/>
          </a:blip>
          <a:stretch>
            <a:fillRect/>
          </a:stretch>
        </p:blipFill>
        <p:spPr>
          <a:xfrm>
            <a:off x="1428740" y="0"/>
            <a:ext cx="7715261" cy="5143501"/>
          </a:xfrm>
          <a:prstGeom prst="rect">
            <a:avLst/>
          </a:prstGeom>
          <a:noFill/>
          <a:ln>
            <a:noFill/>
          </a:ln>
        </p:spPr>
      </p:pic>
      <p:pic>
        <p:nvPicPr>
          <p:cNvPr id="316" name="Google Shape;316;p52"/>
          <p:cNvPicPr preferRelativeResize="0"/>
          <p:nvPr/>
        </p:nvPicPr>
        <p:blipFill>
          <a:blip r:embed="rId3">
            <a:alphaModFix/>
          </a:blip>
          <a:stretch>
            <a:fillRect/>
          </a:stretch>
        </p:blipFill>
        <p:spPr>
          <a:xfrm>
            <a:off x="0" y="0"/>
            <a:ext cx="5270549" cy="5143500"/>
          </a:xfrm>
          <a:prstGeom prst="rect">
            <a:avLst/>
          </a:prstGeom>
          <a:noFill/>
          <a:ln>
            <a:noFill/>
          </a:ln>
        </p:spPr>
      </p:pic>
      <p:sp>
        <p:nvSpPr>
          <p:cNvPr id="317" name="Google Shape;317;p52"/>
          <p:cNvSpPr txBox="1"/>
          <p:nvPr>
            <p:ph type="ctrTitle"/>
          </p:nvPr>
        </p:nvSpPr>
        <p:spPr>
          <a:xfrm>
            <a:off x="342900" y="1858369"/>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18" name="Google Shape;318;p52"/>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1 - Inspiring">
  <p:cSld name="CUSTOM_6_1">
    <p:spTree>
      <p:nvGrpSpPr>
        <p:cNvPr id="319" name="Shape 319"/>
        <p:cNvGrpSpPr/>
        <p:nvPr/>
      </p:nvGrpSpPr>
      <p:grpSpPr>
        <a:xfrm>
          <a:off x="0" y="0"/>
          <a:ext cx="0" cy="0"/>
          <a:chOff x="0" y="0"/>
          <a:chExt cx="0" cy="0"/>
        </a:xfrm>
      </p:grpSpPr>
      <p:pic>
        <p:nvPicPr>
          <p:cNvPr id="320" name="Google Shape;320;p53" title="GettyImages-1086089542.jpg"/>
          <p:cNvPicPr preferRelativeResize="0"/>
          <p:nvPr/>
        </p:nvPicPr>
        <p:blipFill rotWithShape="1">
          <a:blip r:embed="rId2">
            <a:alphaModFix/>
          </a:blip>
          <a:srcRect b="0" l="5697" r="5697" t="0"/>
          <a:stretch/>
        </p:blipFill>
        <p:spPr>
          <a:xfrm>
            <a:off x="2316450" y="0"/>
            <a:ext cx="6827551" cy="5143502"/>
          </a:xfrm>
          <a:prstGeom prst="rect">
            <a:avLst/>
          </a:prstGeom>
          <a:noFill/>
          <a:ln>
            <a:noFill/>
          </a:ln>
        </p:spPr>
      </p:pic>
      <p:pic>
        <p:nvPicPr>
          <p:cNvPr id="321" name="Google Shape;321;p53"/>
          <p:cNvPicPr preferRelativeResize="0"/>
          <p:nvPr/>
        </p:nvPicPr>
        <p:blipFill>
          <a:blip r:embed="rId3">
            <a:alphaModFix/>
          </a:blip>
          <a:stretch>
            <a:fillRect/>
          </a:stretch>
        </p:blipFill>
        <p:spPr>
          <a:xfrm>
            <a:off x="0" y="0"/>
            <a:ext cx="5257688" cy="5143500"/>
          </a:xfrm>
          <a:prstGeom prst="rect">
            <a:avLst/>
          </a:prstGeom>
          <a:noFill/>
          <a:ln>
            <a:noFill/>
          </a:ln>
        </p:spPr>
      </p:pic>
      <p:sp>
        <p:nvSpPr>
          <p:cNvPr id="322" name="Google Shape;322;p53"/>
          <p:cNvSpPr txBox="1"/>
          <p:nvPr>
            <p:ph type="ctrTitle"/>
          </p:nvPr>
        </p:nvSpPr>
        <p:spPr>
          <a:xfrm>
            <a:off x="342900" y="1855294"/>
            <a:ext cx="20877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23" name="Google Shape;323;p53"/>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2 - Reassuring">
  <p:cSld name="CUSTOM_6_1_1">
    <p:spTree>
      <p:nvGrpSpPr>
        <p:cNvPr id="324" name="Shape 324"/>
        <p:cNvGrpSpPr/>
        <p:nvPr/>
      </p:nvGrpSpPr>
      <p:grpSpPr>
        <a:xfrm>
          <a:off x="0" y="0"/>
          <a:ext cx="0" cy="0"/>
          <a:chOff x="0" y="0"/>
          <a:chExt cx="0" cy="0"/>
        </a:xfrm>
      </p:grpSpPr>
      <p:pic>
        <p:nvPicPr>
          <p:cNvPr id="325" name="Google Shape;325;p54" title="GettyImages-1458977523.jpg"/>
          <p:cNvPicPr preferRelativeResize="0"/>
          <p:nvPr/>
        </p:nvPicPr>
        <p:blipFill rotWithShape="1">
          <a:blip r:embed="rId2">
            <a:alphaModFix/>
          </a:blip>
          <a:srcRect b="0" l="5728" r="5737" t="0"/>
          <a:stretch/>
        </p:blipFill>
        <p:spPr>
          <a:xfrm>
            <a:off x="2316450" y="0"/>
            <a:ext cx="6827551" cy="5143499"/>
          </a:xfrm>
          <a:prstGeom prst="rect">
            <a:avLst/>
          </a:prstGeom>
          <a:noFill/>
          <a:ln>
            <a:noFill/>
          </a:ln>
        </p:spPr>
      </p:pic>
      <p:pic>
        <p:nvPicPr>
          <p:cNvPr id="326" name="Google Shape;326;p54"/>
          <p:cNvPicPr preferRelativeResize="0"/>
          <p:nvPr/>
        </p:nvPicPr>
        <p:blipFill>
          <a:blip r:embed="rId3">
            <a:alphaModFix/>
          </a:blip>
          <a:stretch>
            <a:fillRect/>
          </a:stretch>
        </p:blipFill>
        <p:spPr>
          <a:xfrm>
            <a:off x="-9" y="0"/>
            <a:ext cx="5259282" cy="5143500"/>
          </a:xfrm>
          <a:prstGeom prst="rect">
            <a:avLst/>
          </a:prstGeom>
          <a:noFill/>
          <a:ln>
            <a:noFill/>
          </a:ln>
        </p:spPr>
      </p:pic>
      <p:sp>
        <p:nvSpPr>
          <p:cNvPr id="327" name="Google Shape;327;p54"/>
          <p:cNvSpPr txBox="1"/>
          <p:nvPr>
            <p:ph type="ctrTitle"/>
          </p:nvPr>
        </p:nvSpPr>
        <p:spPr>
          <a:xfrm>
            <a:off x="342900" y="1855294"/>
            <a:ext cx="22368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28" name="Google Shape;328;p54"/>
          <p:cNvSpPr txBox="1"/>
          <p:nvPr>
            <p:ph idx="2" type="ctrTitle"/>
          </p:nvPr>
        </p:nvSpPr>
        <p:spPr>
          <a:xfrm>
            <a:off x="349758" y="3344794"/>
            <a:ext cx="23787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Green section break 3 - Knowledgable">
  <p:cSld name="CUSTOM_6_1_1_1">
    <p:spTree>
      <p:nvGrpSpPr>
        <p:cNvPr id="329" name="Shape 329"/>
        <p:cNvGrpSpPr/>
        <p:nvPr/>
      </p:nvGrpSpPr>
      <p:grpSpPr>
        <a:xfrm>
          <a:off x="0" y="0"/>
          <a:ext cx="0" cy="0"/>
          <a:chOff x="0" y="0"/>
          <a:chExt cx="0" cy="0"/>
        </a:xfrm>
      </p:grpSpPr>
      <p:pic>
        <p:nvPicPr>
          <p:cNvPr id="330" name="Google Shape;330;p55" title="GettyImages-2181356150.jpg"/>
          <p:cNvPicPr preferRelativeResize="0"/>
          <p:nvPr/>
        </p:nvPicPr>
        <p:blipFill rotWithShape="1">
          <a:blip r:embed="rId2">
            <a:alphaModFix/>
          </a:blip>
          <a:srcRect b="0" l="5760" r="5768" t="0"/>
          <a:stretch/>
        </p:blipFill>
        <p:spPr>
          <a:xfrm>
            <a:off x="2316450" y="0"/>
            <a:ext cx="6827551" cy="5143501"/>
          </a:xfrm>
          <a:prstGeom prst="rect">
            <a:avLst/>
          </a:prstGeom>
          <a:noFill/>
          <a:ln>
            <a:noFill/>
          </a:ln>
        </p:spPr>
      </p:pic>
      <p:pic>
        <p:nvPicPr>
          <p:cNvPr id="331" name="Google Shape;331;p55"/>
          <p:cNvPicPr preferRelativeResize="0"/>
          <p:nvPr/>
        </p:nvPicPr>
        <p:blipFill>
          <a:blip r:embed="rId3">
            <a:alphaModFix/>
          </a:blip>
          <a:stretch>
            <a:fillRect/>
          </a:stretch>
        </p:blipFill>
        <p:spPr>
          <a:xfrm>
            <a:off x="0" y="0"/>
            <a:ext cx="5256599" cy="5143500"/>
          </a:xfrm>
          <a:prstGeom prst="rect">
            <a:avLst/>
          </a:prstGeom>
          <a:noFill/>
          <a:ln>
            <a:noFill/>
          </a:ln>
        </p:spPr>
      </p:pic>
      <p:sp>
        <p:nvSpPr>
          <p:cNvPr id="332" name="Google Shape;332;p55"/>
          <p:cNvSpPr txBox="1"/>
          <p:nvPr>
            <p:ph type="ctrTitle"/>
          </p:nvPr>
        </p:nvSpPr>
        <p:spPr>
          <a:xfrm>
            <a:off x="342900" y="1855294"/>
            <a:ext cx="2236800" cy="1371600"/>
          </a:xfrm>
          <a:prstGeom prst="rect">
            <a:avLst/>
          </a:prstGeom>
        </p:spPr>
        <p:txBody>
          <a:bodyPr anchorCtr="0" anchor="ctr"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lt1"/>
              </a:buClr>
              <a:buSzPts val="2400"/>
              <a:buNone/>
              <a:defRPr sz="2400">
                <a:solidFill>
                  <a:schemeClr val="lt1"/>
                </a:solidFill>
              </a:defRPr>
            </a:lvl2pPr>
            <a:lvl3pPr lvl="2" algn="ctr">
              <a:spcBef>
                <a:spcPts val="0"/>
              </a:spcBef>
              <a:spcAft>
                <a:spcPts val="0"/>
              </a:spcAft>
              <a:buClr>
                <a:schemeClr val="lt1"/>
              </a:buClr>
              <a:buSzPts val="2400"/>
              <a:buNone/>
              <a:defRPr sz="2400">
                <a:solidFill>
                  <a:schemeClr val="lt1"/>
                </a:solidFill>
              </a:defRPr>
            </a:lvl3pPr>
            <a:lvl4pPr lvl="3" algn="ctr">
              <a:spcBef>
                <a:spcPts val="0"/>
              </a:spcBef>
              <a:spcAft>
                <a:spcPts val="0"/>
              </a:spcAft>
              <a:buClr>
                <a:schemeClr val="lt1"/>
              </a:buClr>
              <a:buSzPts val="2400"/>
              <a:buNone/>
              <a:defRPr sz="2400">
                <a:solidFill>
                  <a:schemeClr val="lt1"/>
                </a:solidFill>
              </a:defRPr>
            </a:lvl4pPr>
            <a:lvl5pPr lvl="4" algn="ctr">
              <a:spcBef>
                <a:spcPts val="0"/>
              </a:spcBef>
              <a:spcAft>
                <a:spcPts val="0"/>
              </a:spcAft>
              <a:buClr>
                <a:schemeClr val="lt1"/>
              </a:buClr>
              <a:buSzPts val="2400"/>
              <a:buNone/>
              <a:defRPr sz="2400">
                <a:solidFill>
                  <a:schemeClr val="lt1"/>
                </a:solidFill>
              </a:defRPr>
            </a:lvl5pPr>
            <a:lvl6pPr lvl="5" algn="ctr">
              <a:spcBef>
                <a:spcPts val="0"/>
              </a:spcBef>
              <a:spcAft>
                <a:spcPts val="0"/>
              </a:spcAft>
              <a:buClr>
                <a:schemeClr val="lt1"/>
              </a:buClr>
              <a:buSzPts val="2400"/>
              <a:buNone/>
              <a:defRPr sz="2400">
                <a:solidFill>
                  <a:schemeClr val="lt1"/>
                </a:solidFill>
              </a:defRPr>
            </a:lvl6pPr>
            <a:lvl7pPr lvl="6" algn="ctr">
              <a:spcBef>
                <a:spcPts val="0"/>
              </a:spcBef>
              <a:spcAft>
                <a:spcPts val="0"/>
              </a:spcAft>
              <a:buClr>
                <a:schemeClr val="lt1"/>
              </a:buClr>
              <a:buSzPts val="2400"/>
              <a:buNone/>
              <a:defRPr sz="2400">
                <a:solidFill>
                  <a:schemeClr val="lt1"/>
                </a:solidFill>
              </a:defRPr>
            </a:lvl7pPr>
            <a:lvl8pPr lvl="7" algn="ctr">
              <a:spcBef>
                <a:spcPts val="0"/>
              </a:spcBef>
              <a:spcAft>
                <a:spcPts val="0"/>
              </a:spcAft>
              <a:buClr>
                <a:schemeClr val="lt1"/>
              </a:buClr>
              <a:buSzPts val="2400"/>
              <a:buNone/>
              <a:defRPr sz="2400">
                <a:solidFill>
                  <a:schemeClr val="lt1"/>
                </a:solidFill>
              </a:defRPr>
            </a:lvl8pPr>
            <a:lvl9pPr lvl="8" algn="ctr">
              <a:spcBef>
                <a:spcPts val="0"/>
              </a:spcBef>
              <a:spcAft>
                <a:spcPts val="0"/>
              </a:spcAft>
              <a:buClr>
                <a:schemeClr val="lt1"/>
              </a:buClr>
              <a:buSzPts val="2400"/>
              <a:buNone/>
              <a:defRPr sz="2400">
                <a:solidFill>
                  <a:schemeClr val="lt1"/>
                </a:solidFill>
              </a:defRPr>
            </a:lvl9pPr>
          </a:lstStyle>
          <a:p/>
        </p:txBody>
      </p:sp>
      <p:sp>
        <p:nvSpPr>
          <p:cNvPr id="333" name="Google Shape;333;p55"/>
          <p:cNvSpPr txBox="1"/>
          <p:nvPr>
            <p:ph idx="2" type="ctrTitle"/>
          </p:nvPr>
        </p:nvSpPr>
        <p:spPr>
          <a:xfrm>
            <a:off x="349758" y="3334875"/>
            <a:ext cx="2332500" cy="1059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lt1"/>
              </a:buClr>
              <a:buSzPts val="1200"/>
              <a:buNone/>
              <a:defRPr b="0" sz="1200">
                <a:solidFill>
                  <a:schemeClr val="lt1"/>
                </a:solidFill>
              </a:defRPr>
            </a:lvl2pPr>
            <a:lvl3pPr lvl="2" algn="ctr">
              <a:spcBef>
                <a:spcPts val="0"/>
              </a:spcBef>
              <a:spcAft>
                <a:spcPts val="0"/>
              </a:spcAft>
              <a:buClr>
                <a:schemeClr val="lt1"/>
              </a:buClr>
              <a:buSzPts val="1200"/>
              <a:buNone/>
              <a:defRPr b="0" sz="1200">
                <a:solidFill>
                  <a:schemeClr val="lt1"/>
                </a:solidFill>
              </a:defRPr>
            </a:lvl3pPr>
            <a:lvl4pPr lvl="3" algn="ctr">
              <a:spcBef>
                <a:spcPts val="0"/>
              </a:spcBef>
              <a:spcAft>
                <a:spcPts val="0"/>
              </a:spcAft>
              <a:buClr>
                <a:schemeClr val="lt1"/>
              </a:buClr>
              <a:buSzPts val="1200"/>
              <a:buNone/>
              <a:defRPr b="0" sz="1200">
                <a:solidFill>
                  <a:schemeClr val="lt1"/>
                </a:solidFill>
              </a:defRPr>
            </a:lvl4pPr>
            <a:lvl5pPr lvl="4" algn="ctr">
              <a:spcBef>
                <a:spcPts val="0"/>
              </a:spcBef>
              <a:spcAft>
                <a:spcPts val="0"/>
              </a:spcAft>
              <a:buClr>
                <a:schemeClr val="lt1"/>
              </a:buClr>
              <a:buSzPts val="1200"/>
              <a:buNone/>
              <a:defRPr b="0" sz="1200">
                <a:solidFill>
                  <a:schemeClr val="lt1"/>
                </a:solidFill>
              </a:defRPr>
            </a:lvl5pPr>
            <a:lvl6pPr lvl="5" algn="ctr">
              <a:spcBef>
                <a:spcPts val="0"/>
              </a:spcBef>
              <a:spcAft>
                <a:spcPts val="0"/>
              </a:spcAft>
              <a:buClr>
                <a:schemeClr val="lt1"/>
              </a:buClr>
              <a:buSzPts val="1200"/>
              <a:buNone/>
              <a:defRPr b="0" sz="1200">
                <a:solidFill>
                  <a:schemeClr val="lt1"/>
                </a:solidFill>
              </a:defRPr>
            </a:lvl6pPr>
            <a:lvl7pPr lvl="6" algn="ctr">
              <a:spcBef>
                <a:spcPts val="0"/>
              </a:spcBef>
              <a:spcAft>
                <a:spcPts val="0"/>
              </a:spcAft>
              <a:buClr>
                <a:schemeClr val="lt1"/>
              </a:buClr>
              <a:buSzPts val="1200"/>
              <a:buNone/>
              <a:defRPr b="0" sz="1200">
                <a:solidFill>
                  <a:schemeClr val="lt1"/>
                </a:solidFill>
              </a:defRPr>
            </a:lvl7pPr>
            <a:lvl8pPr lvl="7" algn="ctr">
              <a:spcBef>
                <a:spcPts val="0"/>
              </a:spcBef>
              <a:spcAft>
                <a:spcPts val="0"/>
              </a:spcAft>
              <a:buClr>
                <a:schemeClr val="lt1"/>
              </a:buClr>
              <a:buSzPts val="1200"/>
              <a:buNone/>
              <a:defRPr b="0" sz="1200">
                <a:solidFill>
                  <a:schemeClr val="lt1"/>
                </a:solidFill>
              </a:defRPr>
            </a:lvl8pPr>
            <a:lvl9pPr lvl="8" algn="ctr">
              <a:spcBef>
                <a:spcPts val="0"/>
              </a:spcBef>
              <a:spcAft>
                <a:spcPts val="0"/>
              </a:spcAft>
              <a:buClr>
                <a:schemeClr val="lt1"/>
              </a:buClr>
              <a:buSzPts val="1200"/>
              <a:buNone/>
              <a:defRPr b="0" sz="1200">
                <a:solidFill>
                  <a:schemeClr val="lt1"/>
                </a:solidFill>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1 - Inspiring">
  <p:cSld name="CUSTOM_7">
    <p:spTree>
      <p:nvGrpSpPr>
        <p:cNvPr id="334" name="Shape 334"/>
        <p:cNvGrpSpPr/>
        <p:nvPr/>
      </p:nvGrpSpPr>
      <p:grpSpPr>
        <a:xfrm>
          <a:off x="0" y="0"/>
          <a:ext cx="0" cy="0"/>
          <a:chOff x="0" y="0"/>
          <a:chExt cx="0" cy="0"/>
        </a:xfrm>
      </p:grpSpPr>
      <p:pic>
        <p:nvPicPr>
          <p:cNvPr id="335" name="Google Shape;335;p56" title="GettyImages-2174924311.jpg"/>
          <p:cNvPicPr preferRelativeResize="0"/>
          <p:nvPr/>
        </p:nvPicPr>
        <p:blipFill rotWithShape="1">
          <a:blip r:embed="rId2">
            <a:alphaModFix/>
          </a:blip>
          <a:srcRect b="0" l="-19950" r="19950" t="0"/>
          <a:stretch/>
        </p:blipFill>
        <p:spPr>
          <a:xfrm>
            <a:off x="1421227" y="0"/>
            <a:ext cx="7722772" cy="5143501"/>
          </a:xfrm>
          <a:prstGeom prst="rect">
            <a:avLst/>
          </a:prstGeom>
          <a:noFill/>
          <a:ln>
            <a:noFill/>
          </a:ln>
        </p:spPr>
      </p:pic>
      <p:pic>
        <p:nvPicPr>
          <p:cNvPr id="336" name="Google Shape;336;p56"/>
          <p:cNvPicPr preferRelativeResize="0"/>
          <p:nvPr/>
        </p:nvPicPr>
        <p:blipFill>
          <a:blip r:embed="rId3">
            <a:alphaModFix/>
          </a:blip>
          <a:stretch>
            <a:fillRect/>
          </a:stretch>
        </p:blipFill>
        <p:spPr>
          <a:xfrm>
            <a:off x="0" y="0"/>
            <a:ext cx="8522494" cy="5143500"/>
          </a:xfrm>
          <a:prstGeom prst="rect">
            <a:avLst/>
          </a:prstGeom>
          <a:noFill/>
          <a:ln>
            <a:noFill/>
          </a:ln>
        </p:spPr>
      </p:pic>
      <p:sp>
        <p:nvSpPr>
          <p:cNvPr id="337" name="Google Shape;337;p56"/>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38" name="Google Shape;338;p56"/>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2 - Reassuring">
  <p:cSld name="CUSTOM_7_2">
    <p:spTree>
      <p:nvGrpSpPr>
        <p:cNvPr id="339" name="Shape 339"/>
        <p:cNvGrpSpPr/>
        <p:nvPr/>
      </p:nvGrpSpPr>
      <p:grpSpPr>
        <a:xfrm>
          <a:off x="0" y="0"/>
          <a:ext cx="0" cy="0"/>
          <a:chOff x="0" y="0"/>
          <a:chExt cx="0" cy="0"/>
        </a:xfrm>
      </p:grpSpPr>
      <p:pic>
        <p:nvPicPr>
          <p:cNvPr id="340" name="Google Shape;340;p57"/>
          <p:cNvPicPr preferRelativeResize="0"/>
          <p:nvPr/>
        </p:nvPicPr>
        <p:blipFill rotWithShape="1">
          <a:blip r:embed="rId2">
            <a:alphaModFix/>
          </a:blip>
          <a:srcRect b="0" l="23095" r="28397" t="0"/>
          <a:stretch/>
        </p:blipFill>
        <p:spPr>
          <a:xfrm>
            <a:off x="5401369" y="0"/>
            <a:ext cx="3742632" cy="5143500"/>
          </a:xfrm>
          <a:prstGeom prst="rect">
            <a:avLst/>
          </a:prstGeom>
          <a:noFill/>
          <a:ln>
            <a:noFill/>
          </a:ln>
        </p:spPr>
      </p:pic>
      <p:pic>
        <p:nvPicPr>
          <p:cNvPr id="341" name="Google Shape;341;p57"/>
          <p:cNvPicPr preferRelativeResize="0"/>
          <p:nvPr/>
        </p:nvPicPr>
        <p:blipFill>
          <a:blip r:embed="rId3">
            <a:alphaModFix/>
          </a:blip>
          <a:stretch>
            <a:fillRect/>
          </a:stretch>
        </p:blipFill>
        <p:spPr>
          <a:xfrm>
            <a:off x="0" y="0"/>
            <a:ext cx="8522494" cy="5143500"/>
          </a:xfrm>
          <a:prstGeom prst="rect">
            <a:avLst/>
          </a:prstGeom>
          <a:noFill/>
          <a:ln>
            <a:noFill/>
          </a:ln>
        </p:spPr>
      </p:pic>
      <p:sp>
        <p:nvSpPr>
          <p:cNvPr id="342" name="Google Shape;342;p57"/>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43" name="Google Shape;343;p57"/>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Blue picture text 3 - Knowledgable">
  <p:cSld name="CUSTOM_7_2_1">
    <p:spTree>
      <p:nvGrpSpPr>
        <p:cNvPr id="344" name="Shape 344"/>
        <p:cNvGrpSpPr/>
        <p:nvPr/>
      </p:nvGrpSpPr>
      <p:grpSpPr>
        <a:xfrm>
          <a:off x="0" y="0"/>
          <a:ext cx="0" cy="0"/>
          <a:chOff x="0" y="0"/>
          <a:chExt cx="0" cy="0"/>
        </a:xfrm>
      </p:grpSpPr>
      <p:pic>
        <p:nvPicPr>
          <p:cNvPr id="345" name="Google Shape;345;p58" title="GettyImages-2159067590.jpg"/>
          <p:cNvPicPr preferRelativeResize="0"/>
          <p:nvPr/>
        </p:nvPicPr>
        <p:blipFill rotWithShape="1">
          <a:blip r:embed="rId2">
            <a:alphaModFix/>
          </a:blip>
          <a:srcRect b="0" l="-27620" r="27620" t="0"/>
          <a:stretch/>
        </p:blipFill>
        <p:spPr>
          <a:xfrm>
            <a:off x="1426861" y="0"/>
            <a:ext cx="7717151" cy="5143501"/>
          </a:xfrm>
          <a:prstGeom prst="rect">
            <a:avLst/>
          </a:prstGeom>
          <a:noFill/>
          <a:ln>
            <a:noFill/>
          </a:ln>
        </p:spPr>
      </p:pic>
      <p:pic>
        <p:nvPicPr>
          <p:cNvPr id="346" name="Google Shape;346;p58"/>
          <p:cNvPicPr preferRelativeResize="0"/>
          <p:nvPr/>
        </p:nvPicPr>
        <p:blipFill>
          <a:blip r:embed="rId3">
            <a:alphaModFix/>
          </a:blip>
          <a:stretch>
            <a:fillRect/>
          </a:stretch>
        </p:blipFill>
        <p:spPr>
          <a:xfrm>
            <a:off x="0" y="0"/>
            <a:ext cx="8522494" cy="5143500"/>
          </a:xfrm>
          <a:prstGeom prst="rect">
            <a:avLst/>
          </a:prstGeom>
          <a:noFill/>
          <a:ln>
            <a:noFill/>
          </a:ln>
        </p:spPr>
      </p:pic>
      <p:sp>
        <p:nvSpPr>
          <p:cNvPr id="347" name="Google Shape;347;p58"/>
          <p:cNvSpPr txBox="1"/>
          <p:nvPr>
            <p:ph type="ctrTitle"/>
          </p:nvPr>
        </p:nvSpPr>
        <p:spPr>
          <a:xfrm>
            <a:off x="349758" y="2195663"/>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48" name="Google Shape;348;p58"/>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1 - Inspiring">
  <p:cSld name="CUSTOM_7_1">
    <p:spTree>
      <p:nvGrpSpPr>
        <p:cNvPr id="349" name="Shape 349"/>
        <p:cNvGrpSpPr/>
        <p:nvPr/>
      </p:nvGrpSpPr>
      <p:grpSpPr>
        <a:xfrm>
          <a:off x="0" y="0"/>
          <a:ext cx="0" cy="0"/>
          <a:chOff x="0" y="0"/>
          <a:chExt cx="0" cy="0"/>
        </a:xfrm>
      </p:grpSpPr>
      <p:pic>
        <p:nvPicPr>
          <p:cNvPr id="350" name="Google Shape;350;p59"/>
          <p:cNvPicPr preferRelativeResize="0"/>
          <p:nvPr/>
        </p:nvPicPr>
        <p:blipFill rotWithShape="1">
          <a:blip r:embed="rId2">
            <a:alphaModFix/>
          </a:blip>
          <a:srcRect b="0" l="0" r="37931" t="0"/>
          <a:stretch/>
        </p:blipFill>
        <p:spPr>
          <a:xfrm>
            <a:off x="4399950" y="0"/>
            <a:ext cx="4788658" cy="5143500"/>
          </a:xfrm>
          <a:prstGeom prst="rect">
            <a:avLst/>
          </a:prstGeom>
          <a:noFill/>
          <a:ln>
            <a:noFill/>
          </a:ln>
        </p:spPr>
      </p:pic>
      <p:pic>
        <p:nvPicPr>
          <p:cNvPr id="351" name="Google Shape;351;p59"/>
          <p:cNvPicPr preferRelativeResize="0"/>
          <p:nvPr/>
        </p:nvPicPr>
        <p:blipFill>
          <a:blip r:embed="rId3">
            <a:alphaModFix/>
          </a:blip>
          <a:stretch>
            <a:fillRect/>
          </a:stretch>
        </p:blipFill>
        <p:spPr>
          <a:xfrm>
            <a:off x="0" y="0"/>
            <a:ext cx="8522494" cy="5143500"/>
          </a:xfrm>
          <a:prstGeom prst="rect">
            <a:avLst/>
          </a:prstGeom>
          <a:noFill/>
          <a:ln>
            <a:noFill/>
          </a:ln>
        </p:spPr>
      </p:pic>
      <p:sp>
        <p:nvSpPr>
          <p:cNvPr id="352" name="Google Shape;352;p59"/>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53" name="Google Shape;353;p59"/>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2 - Reassuring">
  <p:cSld name="CUSTOM_7_1_1">
    <p:spTree>
      <p:nvGrpSpPr>
        <p:cNvPr id="354" name="Shape 354"/>
        <p:cNvGrpSpPr/>
        <p:nvPr/>
      </p:nvGrpSpPr>
      <p:grpSpPr>
        <a:xfrm>
          <a:off x="0" y="0"/>
          <a:ext cx="0" cy="0"/>
          <a:chOff x="0" y="0"/>
          <a:chExt cx="0" cy="0"/>
        </a:xfrm>
      </p:grpSpPr>
      <p:pic>
        <p:nvPicPr>
          <p:cNvPr id="355" name="Google Shape;355;p60" title="GettyImages-1273332067.jpg"/>
          <p:cNvPicPr preferRelativeResize="0"/>
          <p:nvPr/>
        </p:nvPicPr>
        <p:blipFill rotWithShape="1">
          <a:blip r:embed="rId2">
            <a:alphaModFix/>
          </a:blip>
          <a:srcRect b="0" l="-48520" r="48520" t="0"/>
          <a:stretch/>
        </p:blipFill>
        <p:spPr>
          <a:xfrm>
            <a:off x="1432509" y="0"/>
            <a:ext cx="7711488" cy="5143499"/>
          </a:xfrm>
          <a:prstGeom prst="rect">
            <a:avLst/>
          </a:prstGeom>
          <a:noFill/>
          <a:ln>
            <a:noFill/>
          </a:ln>
        </p:spPr>
      </p:pic>
      <p:pic>
        <p:nvPicPr>
          <p:cNvPr id="356" name="Google Shape;356;p60"/>
          <p:cNvPicPr preferRelativeResize="0"/>
          <p:nvPr/>
        </p:nvPicPr>
        <p:blipFill>
          <a:blip r:embed="rId3">
            <a:alphaModFix/>
          </a:blip>
          <a:stretch>
            <a:fillRect/>
          </a:stretch>
        </p:blipFill>
        <p:spPr>
          <a:xfrm>
            <a:off x="0" y="0"/>
            <a:ext cx="8522494" cy="5143500"/>
          </a:xfrm>
          <a:prstGeom prst="rect">
            <a:avLst/>
          </a:prstGeom>
          <a:noFill/>
          <a:ln>
            <a:noFill/>
          </a:ln>
        </p:spPr>
      </p:pic>
      <p:sp>
        <p:nvSpPr>
          <p:cNvPr id="357" name="Google Shape;357;p60"/>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58" name="Google Shape;358;p60"/>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Green picture text 3 - Knowledgable">
  <p:cSld name="CUSTOM_7_1_1_1">
    <p:spTree>
      <p:nvGrpSpPr>
        <p:cNvPr id="359" name="Shape 359"/>
        <p:cNvGrpSpPr/>
        <p:nvPr/>
      </p:nvGrpSpPr>
      <p:grpSpPr>
        <a:xfrm>
          <a:off x="0" y="0"/>
          <a:ext cx="0" cy="0"/>
          <a:chOff x="0" y="0"/>
          <a:chExt cx="0" cy="0"/>
        </a:xfrm>
      </p:grpSpPr>
      <p:pic>
        <p:nvPicPr>
          <p:cNvPr id="360" name="Google Shape;360;p61" title="GettyImages-1443500308.jpg"/>
          <p:cNvPicPr preferRelativeResize="0"/>
          <p:nvPr/>
        </p:nvPicPr>
        <p:blipFill rotWithShape="1">
          <a:blip r:embed="rId2">
            <a:alphaModFix/>
          </a:blip>
          <a:srcRect b="0" l="3113" r="18683" t="0"/>
          <a:stretch/>
        </p:blipFill>
        <p:spPr>
          <a:xfrm>
            <a:off x="3113496" y="0"/>
            <a:ext cx="6030505" cy="5143499"/>
          </a:xfrm>
          <a:prstGeom prst="rect">
            <a:avLst/>
          </a:prstGeom>
          <a:noFill/>
          <a:ln>
            <a:noFill/>
          </a:ln>
        </p:spPr>
      </p:pic>
      <p:pic>
        <p:nvPicPr>
          <p:cNvPr id="361" name="Google Shape;361;p61"/>
          <p:cNvPicPr preferRelativeResize="0"/>
          <p:nvPr/>
        </p:nvPicPr>
        <p:blipFill>
          <a:blip r:embed="rId3">
            <a:alphaModFix/>
          </a:blip>
          <a:stretch>
            <a:fillRect/>
          </a:stretch>
        </p:blipFill>
        <p:spPr>
          <a:xfrm>
            <a:off x="0" y="0"/>
            <a:ext cx="8522494" cy="5143500"/>
          </a:xfrm>
          <a:prstGeom prst="rect">
            <a:avLst/>
          </a:prstGeom>
          <a:noFill/>
          <a:ln>
            <a:noFill/>
          </a:ln>
        </p:spPr>
      </p:pic>
      <p:sp>
        <p:nvSpPr>
          <p:cNvPr id="362" name="Google Shape;362;p61"/>
          <p:cNvSpPr txBox="1"/>
          <p:nvPr>
            <p:ph type="ctrTitle"/>
          </p:nvPr>
        </p:nvSpPr>
        <p:spPr>
          <a:xfrm>
            <a:off x="349758" y="2206650"/>
            <a:ext cx="4634700" cy="2356800"/>
          </a:xfrm>
          <a:prstGeom prst="rect">
            <a:avLst/>
          </a:prstGeom>
        </p:spPr>
        <p:txBody>
          <a:bodyPr anchorCtr="0" anchor="t" bIns="0" lIns="0" spcFirstLastPara="1" rIns="0" wrap="square" tIns="0">
            <a:noAutofit/>
          </a:bodyPr>
          <a:lstStyle>
            <a:lvl1pPr lvl="0">
              <a:spcBef>
                <a:spcPts val="800"/>
              </a:spcBef>
              <a:spcAft>
                <a:spcPts val="0"/>
              </a:spcAft>
              <a:buClr>
                <a:schemeClr val="dk1"/>
              </a:buClr>
              <a:buSzPts val="1200"/>
              <a:buNone/>
              <a:defRPr sz="1200">
                <a:solidFill>
                  <a:schemeClr val="dk1"/>
                </a:solidFill>
              </a:defRPr>
            </a:lvl1pPr>
            <a:lvl2pPr lvl="1">
              <a:spcBef>
                <a:spcPts val="0"/>
              </a:spcBef>
              <a:spcAft>
                <a:spcPts val="0"/>
              </a:spcAft>
              <a:buClr>
                <a:schemeClr val="dk1"/>
              </a:buClr>
              <a:buSzPts val="1200"/>
              <a:buNone/>
              <a:defRPr b="0" sz="1200">
                <a:solidFill>
                  <a:schemeClr val="dk1"/>
                </a:solidFill>
              </a:defRPr>
            </a:lvl2pPr>
            <a:lvl3pPr lvl="2">
              <a:spcBef>
                <a:spcPts val="0"/>
              </a:spcBef>
              <a:spcAft>
                <a:spcPts val="0"/>
              </a:spcAft>
              <a:buClr>
                <a:schemeClr val="dk1"/>
              </a:buClr>
              <a:buSzPts val="1200"/>
              <a:buNone/>
              <a:defRPr b="0" sz="1200">
                <a:solidFill>
                  <a:schemeClr val="dk1"/>
                </a:solidFill>
              </a:defRPr>
            </a:lvl3pPr>
            <a:lvl4pPr lvl="3">
              <a:spcBef>
                <a:spcPts val="0"/>
              </a:spcBef>
              <a:spcAft>
                <a:spcPts val="0"/>
              </a:spcAft>
              <a:buClr>
                <a:schemeClr val="dk1"/>
              </a:buClr>
              <a:buSzPts val="1200"/>
              <a:buNone/>
              <a:defRPr b="0" sz="1200">
                <a:solidFill>
                  <a:schemeClr val="dk1"/>
                </a:solidFill>
              </a:defRPr>
            </a:lvl4pPr>
            <a:lvl5pPr lvl="4">
              <a:spcBef>
                <a:spcPts val="0"/>
              </a:spcBef>
              <a:spcAft>
                <a:spcPts val="0"/>
              </a:spcAft>
              <a:buClr>
                <a:schemeClr val="dk1"/>
              </a:buClr>
              <a:buSzPts val="1200"/>
              <a:buNone/>
              <a:defRPr b="0" sz="1200">
                <a:solidFill>
                  <a:schemeClr val="dk1"/>
                </a:solidFill>
              </a:defRPr>
            </a:lvl5pPr>
            <a:lvl6pPr lvl="5">
              <a:spcBef>
                <a:spcPts val="0"/>
              </a:spcBef>
              <a:spcAft>
                <a:spcPts val="0"/>
              </a:spcAft>
              <a:buClr>
                <a:schemeClr val="dk1"/>
              </a:buClr>
              <a:buSzPts val="1200"/>
              <a:buNone/>
              <a:defRPr b="0" sz="1200">
                <a:solidFill>
                  <a:schemeClr val="dk1"/>
                </a:solidFill>
              </a:defRPr>
            </a:lvl6pPr>
            <a:lvl7pPr lvl="6">
              <a:spcBef>
                <a:spcPts val="0"/>
              </a:spcBef>
              <a:spcAft>
                <a:spcPts val="0"/>
              </a:spcAft>
              <a:buClr>
                <a:schemeClr val="dk1"/>
              </a:buClr>
              <a:buSzPts val="1200"/>
              <a:buNone/>
              <a:defRPr b="0" sz="1200">
                <a:solidFill>
                  <a:schemeClr val="dk1"/>
                </a:solidFill>
              </a:defRPr>
            </a:lvl7pPr>
            <a:lvl8pPr lvl="7">
              <a:spcBef>
                <a:spcPts val="0"/>
              </a:spcBef>
              <a:spcAft>
                <a:spcPts val="0"/>
              </a:spcAft>
              <a:buClr>
                <a:schemeClr val="dk1"/>
              </a:buClr>
              <a:buSzPts val="1200"/>
              <a:buNone/>
              <a:defRPr b="0" sz="1200">
                <a:solidFill>
                  <a:schemeClr val="dk1"/>
                </a:solidFill>
              </a:defRPr>
            </a:lvl8pPr>
            <a:lvl9pPr lvl="8">
              <a:spcBef>
                <a:spcPts val="0"/>
              </a:spcBef>
              <a:spcAft>
                <a:spcPts val="0"/>
              </a:spcAft>
              <a:buClr>
                <a:schemeClr val="dk1"/>
              </a:buClr>
              <a:buSzPts val="1200"/>
              <a:buNone/>
              <a:defRPr b="0" sz="1200">
                <a:solidFill>
                  <a:schemeClr val="dk1"/>
                </a:solidFill>
              </a:defRPr>
            </a:lvl9pPr>
          </a:lstStyle>
          <a:p/>
        </p:txBody>
      </p:sp>
      <p:sp>
        <p:nvSpPr>
          <p:cNvPr id="363" name="Google Shape;363;p61"/>
          <p:cNvSpPr txBox="1"/>
          <p:nvPr>
            <p:ph idx="2" type="ctrTitle"/>
          </p:nvPr>
        </p:nvSpPr>
        <p:spPr>
          <a:xfrm>
            <a:off x="342900" y="428625"/>
            <a:ext cx="29031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Blue end slide">
  <p:cSld name="CUSTOM_8">
    <p:spTree>
      <p:nvGrpSpPr>
        <p:cNvPr id="364" name="Shape 364"/>
        <p:cNvGrpSpPr/>
        <p:nvPr/>
      </p:nvGrpSpPr>
      <p:grpSpPr>
        <a:xfrm>
          <a:off x="0" y="0"/>
          <a:ext cx="0" cy="0"/>
          <a:chOff x="0" y="0"/>
          <a:chExt cx="0" cy="0"/>
        </a:xfrm>
      </p:grpSpPr>
      <p:pic>
        <p:nvPicPr>
          <p:cNvPr id="365" name="Google Shape;365;p62"/>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366" name="Google Shape;366;p62"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367" name="Google Shape;367;p62"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368" name="Google Shape;368;p62"/>
          <p:cNvSpPr txBox="1"/>
          <p:nvPr>
            <p:ph type="ctrTitle"/>
          </p:nvPr>
        </p:nvSpPr>
        <p:spPr>
          <a:xfrm>
            <a:off x="688688" y="539588"/>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369" name="Google Shape;369;p62"/>
          <p:cNvSpPr txBox="1"/>
          <p:nvPr>
            <p:ph idx="2" type="ctrTitle"/>
          </p:nvPr>
        </p:nvSpPr>
        <p:spPr>
          <a:xfrm>
            <a:off x="1088738" y="2155200"/>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370" name="Google Shape;370;p62"/>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371" name="Google Shape;371;p62"/>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372" name="Google Shape;372;p62"/>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Green end slide 1">
  <p:cSld name="CUSTOM_8_1">
    <p:spTree>
      <p:nvGrpSpPr>
        <p:cNvPr id="373" name="Shape 373"/>
        <p:cNvGrpSpPr/>
        <p:nvPr/>
      </p:nvGrpSpPr>
      <p:grpSpPr>
        <a:xfrm>
          <a:off x="0" y="0"/>
          <a:ext cx="0" cy="0"/>
          <a:chOff x="0" y="0"/>
          <a:chExt cx="0" cy="0"/>
        </a:xfrm>
      </p:grpSpPr>
      <p:pic>
        <p:nvPicPr>
          <p:cNvPr id="374" name="Google Shape;374;p63"/>
          <p:cNvPicPr preferRelativeResize="0"/>
          <p:nvPr/>
        </p:nvPicPr>
        <p:blipFill>
          <a:blip r:embed="rId2">
            <a:alphaModFix/>
          </a:blip>
          <a:stretch>
            <a:fillRect/>
          </a:stretch>
        </p:blipFill>
        <p:spPr>
          <a:xfrm>
            <a:off x="0" y="0"/>
            <a:ext cx="9144000" cy="3693319"/>
          </a:xfrm>
          <a:prstGeom prst="rect">
            <a:avLst/>
          </a:prstGeom>
          <a:noFill/>
          <a:ln>
            <a:noFill/>
          </a:ln>
        </p:spPr>
      </p:pic>
      <p:pic>
        <p:nvPicPr>
          <p:cNvPr id="375" name="Google Shape;375;p63" title="Crown Commercial Service(stacked_black).png"/>
          <p:cNvPicPr preferRelativeResize="0"/>
          <p:nvPr/>
        </p:nvPicPr>
        <p:blipFill>
          <a:blip r:embed="rId3">
            <a:alphaModFix/>
          </a:blip>
          <a:stretch>
            <a:fillRect/>
          </a:stretch>
        </p:blipFill>
        <p:spPr>
          <a:xfrm>
            <a:off x="224363" y="3817631"/>
            <a:ext cx="1334307" cy="1221581"/>
          </a:xfrm>
          <a:prstGeom prst="rect">
            <a:avLst/>
          </a:prstGeom>
          <a:noFill/>
          <a:ln>
            <a:noFill/>
          </a:ln>
        </p:spPr>
      </p:pic>
      <p:pic>
        <p:nvPicPr>
          <p:cNvPr id="376" name="Google Shape;376;p63" title="Asset 1@3x.png"/>
          <p:cNvPicPr preferRelativeResize="0"/>
          <p:nvPr/>
        </p:nvPicPr>
        <p:blipFill>
          <a:blip r:embed="rId4">
            <a:alphaModFix/>
          </a:blip>
          <a:stretch>
            <a:fillRect/>
          </a:stretch>
        </p:blipFill>
        <p:spPr>
          <a:xfrm>
            <a:off x="2900081" y="4242459"/>
            <a:ext cx="3343838" cy="371925"/>
          </a:xfrm>
          <a:prstGeom prst="rect">
            <a:avLst/>
          </a:prstGeom>
          <a:noFill/>
          <a:ln>
            <a:noFill/>
          </a:ln>
        </p:spPr>
      </p:pic>
      <p:sp>
        <p:nvSpPr>
          <p:cNvPr id="377" name="Google Shape;377;p63"/>
          <p:cNvSpPr txBox="1"/>
          <p:nvPr>
            <p:ph type="ctrTitle"/>
          </p:nvPr>
        </p:nvSpPr>
        <p:spPr>
          <a:xfrm>
            <a:off x="688688" y="539588"/>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
        <p:nvSpPr>
          <p:cNvPr id="378" name="Google Shape;378;p63"/>
          <p:cNvSpPr txBox="1"/>
          <p:nvPr>
            <p:ph idx="2" type="ctrTitle"/>
          </p:nvPr>
        </p:nvSpPr>
        <p:spPr>
          <a:xfrm>
            <a:off x="1088738" y="2155200"/>
            <a:ext cx="2361000" cy="6324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1200"/>
              <a:buNone/>
              <a:defRPr b="0" sz="1200">
                <a:solidFill>
                  <a:schemeClr val="dk1"/>
                </a:solidFill>
              </a:defRPr>
            </a:lvl2pPr>
            <a:lvl3pPr lvl="2" algn="ctr">
              <a:spcBef>
                <a:spcPts val="0"/>
              </a:spcBef>
              <a:spcAft>
                <a:spcPts val="0"/>
              </a:spcAft>
              <a:buClr>
                <a:schemeClr val="dk1"/>
              </a:buClr>
              <a:buSzPts val="1200"/>
              <a:buNone/>
              <a:defRPr b="0" sz="1200">
                <a:solidFill>
                  <a:schemeClr val="dk1"/>
                </a:solidFill>
              </a:defRPr>
            </a:lvl3pPr>
            <a:lvl4pPr lvl="3" algn="ctr">
              <a:spcBef>
                <a:spcPts val="0"/>
              </a:spcBef>
              <a:spcAft>
                <a:spcPts val="0"/>
              </a:spcAft>
              <a:buClr>
                <a:schemeClr val="dk1"/>
              </a:buClr>
              <a:buSzPts val="1200"/>
              <a:buNone/>
              <a:defRPr b="0" sz="1200">
                <a:solidFill>
                  <a:schemeClr val="dk1"/>
                </a:solidFill>
              </a:defRPr>
            </a:lvl4pPr>
            <a:lvl5pPr lvl="4" algn="ctr">
              <a:spcBef>
                <a:spcPts val="0"/>
              </a:spcBef>
              <a:spcAft>
                <a:spcPts val="0"/>
              </a:spcAft>
              <a:buClr>
                <a:schemeClr val="dk1"/>
              </a:buClr>
              <a:buSzPts val="1200"/>
              <a:buNone/>
              <a:defRPr b="0" sz="1200">
                <a:solidFill>
                  <a:schemeClr val="dk1"/>
                </a:solidFill>
              </a:defRPr>
            </a:lvl5pPr>
            <a:lvl6pPr lvl="5" algn="ctr">
              <a:spcBef>
                <a:spcPts val="0"/>
              </a:spcBef>
              <a:spcAft>
                <a:spcPts val="0"/>
              </a:spcAft>
              <a:buClr>
                <a:schemeClr val="dk1"/>
              </a:buClr>
              <a:buSzPts val="1200"/>
              <a:buNone/>
              <a:defRPr b="0" sz="1200">
                <a:solidFill>
                  <a:schemeClr val="dk1"/>
                </a:solidFill>
              </a:defRPr>
            </a:lvl6pPr>
            <a:lvl7pPr lvl="6" algn="ctr">
              <a:spcBef>
                <a:spcPts val="0"/>
              </a:spcBef>
              <a:spcAft>
                <a:spcPts val="0"/>
              </a:spcAft>
              <a:buClr>
                <a:schemeClr val="dk1"/>
              </a:buClr>
              <a:buSzPts val="1200"/>
              <a:buNone/>
              <a:defRPr b="0" sz="1200">
                <a:solidFill>
                  <a:schemeClr val="dk1"/>
                </a:solidFill>
              </a:defRPr>
            </a:lvl7pPr>
            <a:lvl8pPr lvl="7" algn="ctr">
              <a:spcBef>
                <a:spcPts val="0"/>
              </a:spcBef>
              <a:spcAft>
                <a:spcPts val="0"/>
              </a:spcAft>
              <a:buClr>
                <a:schemeClr val="dk1"/>
              </a:buClr>
              <a:buSzPts val="1200"/>
              <a:buNone/>
              <a:defRPr b="0" sz="1200">
                <a:solidFill>
                  <a:schemeClr val="dk1"/>
                </a:solidFill>
              </a:defRPr>
            </a:lvl8pPr>
            <a:lvl9pPr lvl="8" algn="ctr">
              <a:spcBef>
                <a:spcPts val="0"/>
              </a:spcBef>
              <a:spcAft>
                <a:spcPts val="0"/>
              </a:spcAft>
              <a:buClr>
                <a:schemeClr val="dk1"/>
              </a:buClr>
              <a:buSzPts val="1200"/>
              <a:buNone/>
              <a:defRPr b="0" sz="1200">
                <a:solidFill>
                  <a:schemeClr val="dk1"/>
                </a:solidFill>
              </a:defRPr>
            </a:lvl9pPr>
          </a:lstStyle>
          <a:p/>
        </p:txBody>
      </p:sp>
      <p:sp>
        <p:nvSpPr>
          <p:cNvPr id="379" name="Google Shape;379;p63"/>
          <p:cNvSpPr txBox="1"/>
          <p:nvPr/>
        </p:nvSpPr>
        <p:spPr>
          <a:xfrm>
            <a:off x="1339744" y="3142903"/>
            <a:ext cx="2030400" cy="205200"/>
          </a:xfrm>
          <a:prstGeom prst="rect">
            <a:avLst/>
          </a:prstGeom>
          <a:noFill/>
          <a:ln>
            <a:noFill/>
          </a:ln>
        </p:spPr>
        <p:txBody>
          <a:bodyPr anchorCtr="0" anchor="t" bIns="0" lIns="0" spcFirstLastPara="1" rIns="0" wrap="square" tIns="0">
            <a:noAutofit/>
          </a:bodyPr>
          <a:lstStyle/>
          <a:p>
            <a:pPr indent="12700" lvl="0" marL="0" marR="0" rtl="0" algn="l">
              <a:lnSpc>
                <a:spcPct val="100000"/>
              </a:lnSpc>
              <a:spcBef>
                <a:spcPts val="0"/>
              </a:spcBef>
              <a:spcAft>
                <a:spcPts val="0"/>
              </a:spcAft>
              <a:buClr>
                <a:srgbClr val="FFFFFF"/>
              </a:buClr>
              <a:buSzPts val="800"/>
              <a:buFont typeface="Arial"/>
              <a:buNone/>
            </a:pPr>
            <a:r>
              <a:rPr i="0" lang="en-GB" sz="1200" u="none" cap="none" strike="noStrike">
                <a:solidFill>
                  <a:schemeClr val="dk1"/>
                </a:solidFill>
              </a:rPr>
              <a:t>Crown Commercial Service</a:t>
            </a:r>
            <a:endParaRPr sz="1200">
              <a:solidFill>
                <a:schemeClr val="dk1"/>
              </a:solidFill>
            </a:endParaRPr>
          </a:p>
        </p:txBody>
      </p:sp>
      <p:pic>
        <p:nvPicPr>
          <p:cNvPr id="380" name="Google Shape;380;p63"/>
          <p:cNvPicPr preferRelativeResize="0"/>
          <p:nvPr/>
        </p:nvPicPr>
        <p:blipFill>
          <a:blip r:embed="rId5">
            <a:alphaModFix/>
          </a:blip>
          <a:stretch>
            <a:fillRect/>
          </a:stretch>
        </p:blipFill>
        <p:spPr>
          <a:xfrm>
            <a:off x="1107225" y="3169875"/>
            <a:ext cx="151271" cy="151256"/>
          </a:xfrm>
          <a:prstGeom prst="rect">
            <a:avLst/>
          </a:prstGeom>
          <a:noFill/>
          <a:ln>
            <a:noFill/>
          </a:ln>
        </p:spPr>
      </p:pic>
      <p:pic>
        <p:nvPicPr>
          <p:cNvPr id="381" name="Google Shape;381;p63"/>
          <p:cNvPicPr preferRelativeResize="0"/>
          <p:nvPr/>
        </p:nvPicPr>
        <p:blipFill>
          <a:blip r:embed="rId6">
            <a:alphaModFix/>
          </a:blip>
          <a:stretch>
            <a:fillRect/>
          </a:stretch>
        </p:blipFill>
        <p:spPr>
          <a:xfrm>
            <a:off x="688688" y="1679925"/>
            <a:ext cx="333469" cy="333469"/>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Title slide green inspiring 1">
  <p:cSld name="TITLE_1_1_1_2">
    <p:spTree>
      <p:nvGrpSpPr>
        <p:cNvPr id="382" name="Shape 382"/>
        <p:cNvGrpSpPr/>
        <p:nvPr/>
      </p:nvGrpSpPr>
      <p:grpSpPr>
        <a:xfrm>
          <a:off x="0" y="0"/>
          <a:ext cx="0" cy="0"/>
          <a:chOff x="0" y="0"/>
          <a:chExt cx="0" cy="0"/>
        </a:xfrm>
      </p:grpSpPr>
      <p:pic>
        <p:nvPicPr>
          <p:cNvPr id="383" name="Google Shape;383;p64"/>
          <p:cNvPicPr preferRelativeResize="0"/>
          <p:nvPr/>
        </p:nvPicPr>
        <p:blipFill rotWithShape="1">
          <a:blip r:embed="rId2">
            <a:alphaModFix/>
          </a:blip>
          <a:srcRect b="0" l="0" r="0" t="8826"/>
          <a:stretch/>
        </p:blipFill>
        <p:spPr>
          <a:xfrm>
            <a:off x="2542238" y="0"/>
            <a:ext cx="6601765" cy="4012726"/>
          </a:xfrm>
          <a:prstGeom prst="rect">
            <a:avLst/>
          </a:prstGeom>
          <a:noFill/>
          <a:ln>
            <a:noFill/>
          </a:ln>
        </p:spPr>
      </p:pic>
      <p:pic>
        <p:nvPicPr>
          <p:cNvPr id="384" name="Google Shape;384;p64"/>
          <p:cNvPicPr preferRelativeResize="0"/>
          <p:nvPr/>
        </p:nvPicPr>
        <p:blipFill>
          <a:blip r:embed="rId3">
            <a:alphaModFix/>
          </a:blip>
          <a:stretch>
            <a:fillRect/>
          </a:stretch>
        </p:blipFill>
        <p:spPr>
          <a:xfrm>
            <a:off x="0" y="0"/>
            <a:ext cx="9144000" cy="5143500"/>
          </a:xfrm>
          <a:prstGeom prst="rect">
            <a:avLst/>
          </a:prstGeom>
          <a:noFill/>
          <a:ln>
            <a:noFill/>
          </a:ln>
        </p:spPr>
      </p:pic>
      <p:sp>
        <p:nvSpPr>
          <p:cNvPr id="385" name="Google Shape;385;p64"/>
          <p:cNvSpPr txBox="1"/>
          <p:nvPr>
            <p:ph type="ctrTitle"/>
          </p:nvPr>
        </p:nvSpPr>
        <p:spPr>
          <a:xfrm>
            <a:off x="224363" y="1303020"/>
            <a:ext cx="2750100" cy="14259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700"/>
              <a:buNone/>
              <a:defRPr sz="2700">
                <a:solidFill>
                  <a:schemeClr val="dk1"/>
                </a:solidFill>
              </a:defRPr>
            </a:lvl1pPr>
            <a:lvl2pPr lvl="1" algn="ctr">
              <a:spcBef>
                <a:spcPts val="0"/>
              </a:spcBef>
              <a:spcAft>
                <a:spcPts val="0"/>
              </a:spcAft>
              <a:buClr>
                <a:schemeClr val="dk1"/>
              </a:buClr>
              <a:buSzPts val="2700"/>
              <a:buNone/>
              <a:defRPr sz="2700">
                <a:solidFill>
                  <a:schemeClr val="dk1"/>
                </a:solidFill>
              </a:defRPr>
            </a:lvl2pPr>
            <a:lvl3pPr lvl="2" algn="ctr">
              <a:spcBef>
                <a:spcPts val="0"/>
              </a:spcBef>
              <a:spcAft>
                <a:spcPts val="0"/>
              </a:spcAft>
              <a:buClr>
                <a:schemeClr val="dk1"/>
              </a:buClr>
              <a:buSzPts val="2700"/>
              <a:buNone/>
              <a:defRPr sz="2700">
                <a:solidFill>
                  <a:schemeClr val="dk1"/>
                </a:solidFill>
              </a:defRPr>
            </a:lvl3pPr>
            <a:lvl4pPr lvl="3" algn="ctr">
              <a:spcBef>
                <a:spcPts val="0"/>
              </a:spcBef>
              <a:spcAft>
                <a:spcPts val="0"/>
              </a:spcAft>
              <a:buClr>
                <a:schemeClr val="dk1"/>
              </a:buClr>
              <a:buSzPts val="2700"/>
              <a:buNone/>
              <a:defRPr sz="2700">
                <a:solidFill>
                  <a:schemeClr val="dk1"/>
                </a:solidFill>
              </a:defRPr>
            </a:lvl4pPr>
            <a:lvl5pPr lvl="4" algn="ctr">
              <a:spcBef>
                <a:spcPts val="0"/>
              </a:spcBef>
              <a:spcAft>
                <a:spcPts val="0"/>
              </a:spcAft>
              <a:buClr>
                <a:schemeClr val="dk1"/>
              </a:buClr>
              <a:buSzPts val="2700"/>
              <a:buNone/>
              <a:defRPr sz="2700">
                <a:solidFill>
                  <a:schemeClr val="dk1"/>
                </a:solidFill>
              </a:defRPr>
            </a:lvl5pPr>
            <a:lvl6pPr lvl="5" algn="ctr">
              <a:spcBef>
                <a:spcPts val="0"/>
              </a:spcBef>
              <a:spcAft>
                <a:spcPts val="0"/>
              </a:spcAft>
              <a:buClr>
                <a:schemeClr val="dk1"/>
              </a:buClr>
              <a:buSzPts val="2700"/>
              <a:buNone/>
              <a:defRPr sz="2700">
                <a:solidFill>
                  <a:schemeClr val="dk1"/>
                </a:solidFill>
              </a:defRPr>
            </a:lvl6pPr>
            <a:lvl7pPr lvl="6" algn="ctr">
              <a:spcBef>
                <a:spcPts val="0"/>
              </a:spcBef>
              <a:spcAft>
                <a:spcPts val="0"/>
              </a:spcAft>
              <a:buClr>
                <a:schemeClr val="dk1"/>
              </a:buClr>
              <a:buSzPts val="2700"/>
              <a:buNone/>
              <a:defRPr sz="2700">
                <a:solidFill>
                  <a:schemeClr val="dk1"/>
                </a:solidFill>
              </a:defRPr>
            </a:lvl7pPr>
            <a:lvl8pPr lvl="7" algn="ctr">
              <a:spcBef>
                <a:spcPts val="0"/>
              </a:spcBef>
              <a:spcAft>
                <a:spcPts val="0"/>
              </a:spcAft>
              <a:buClr>
                <a:schemeClr val="dk1"/>
              </a:buClr>
              <a:buSzPts val="2700"/>
              <a:buNone/>
              <a:defRPr sz="2700">
                <a:solidFill>
                  <a:schemeClr val="dk1"/>
                </a:solidFill>
              </a:defRPr>
            </a:lvl8pPr>
            <a:lvl9pPr lvl="8" algn="ctr">
              <a:spcBef>
                <a:spcPts val="0"/>
              </a:spcBef>
              <a:spcAft>
                <a:spcPts val="0"/>
              </a:spcAft>
              <a:buClr>
                <a:schemeClr val="dk1"/>
              </a:buClr>
              <a:buSzPts val="2700"/>
              <a:buNone/>
              <a:defRPr sz="2700">
                <a:solidFill>
                  <a:schemeClr val="dk1"/>
                </a:solidFill>
              </a:defRPr>
            </a:lvl9pPr>
          </a:lstStyle>
          <a:p/>
        </p:txBody>
      </p:sp>
      <p:pic>
        <p:nvPicPr>
          <p:cNvPr id="386" name="Google Shape;386;p64" title="Crown Commercial Service(stacked_black).png"/>
          <p:cNvPicPr preferRelativeResize="0"/>
          <p:nvPr/>
        </p:nvPicPr>
        <p:blipFill>
          <a:blip r:embed="rId4">
            <a:alphaModFix/>
          </a:blip>
          <a:stretch>
            <a:fillRect/>
          </a:stretch>
        </p:blipFill>
        <p:spPr>
          <a:xfrm>
            <a:off x="224363" y="3817631"/>
            <a:ext cx="1334307" cy="1221581"/>
          </a:xfrm>
          <a:prstGeom prst="rect">
            <a:avLst/>
          </a:prstGeom>
          <a:noFill/>
          <a:ln>
            <a:noFill/>
          </a:ln>
        </p:spPr>
      </p:pic>
      <p:pic>
        <p:nvPicPr>
          <p:cNvPr id="387" name="Google Shape;387;p64" title="Asset 1@3x.png"/>
          <p:cNvPicPr preferRelativeResize="0"/>
          <p:nvPr/>
        </p:nvPicPr>
        <p:blipFill>
          <a:blip r:embed="rId5">
            <a:alphaModFix/>
          </a:blip>
          <a:stretch>
            <a:fillRect/>
          </a:stretch>
        </p:blipFill>
        <p:spPr>
          <a:xfrm>
            <a:off x="2900081" y="4242459"/>
            <a:ext cx="3343838" cy="371925"/>
          </a:xfrm>
          <a:prstGeom prst="rect">
            <a:avLst/>
          </a:prstGeom>
          <a:noFill/>
          <a:ln>
            <a:noFill/>
          </a:ln>
        </p:spPr>
      </p:pic>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4  1">
  <p:cSld name="CUSTOM_9_1_1_1_2">
    <p:spTree>
      <p:nvGrpSpPr>
        <p:cNvPr id="388" name="Shape 388"/>
        <p:cNvGrpSpPr/>
        <p:nvPr/>
      </p:nvGrpSpPr>
      <p:grpSpPr>
        <a:xfrm>
          <a:off x="0" y="0"/>
          <a:ext cx="0" cy="0"/>
          <a:chOff x="0" y="0"/>
          <a:chExt cx="0" cy="0"/>
        </a:xfrm>
      </p:grpSpPr>
      <p:sp>
        <p:nvSpPr>
          <p:cNvPr id="389" name="Google Shape;389;p65"/>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390" name="Google Shape;390;p65"/>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pic>
        <p:nvPicPr>
          <p:cNvPr id="391" name="Google Shape;391;p65"/>
          <p:cNvPicPr preferRelativeResize="0"/>
          <p:nvPr/>
        </p:nvPicPr>
        <p:blipFill>
          <a:blip r:embed="rId2">
            <a:alphaModFix/>
          </a:blip>
          <a:stretch>
            <a:fillRect/>
          </a:stretch>
        </p:blipFill>
        <p:spPr>
          <a:xfrm>
            <a:off x="323128" y="1987669"/>
            <a:ext cx="411480" cy="411480"/>
          </a:xfrm>
          <a:prstGeom prst="rect">
            <a:avLst/>
          </a:prstGeom>
          <a:noFill/>
          <a:ln>
            <a:noFill/>
          </a:ln>
        </p:spPr>
      </p:pic>
      <p:pic>
        <p:nvPicPr>
          <p:cNvPr id="392" name="Google Shape;392;p65"/>
          <p:cNvPicPr preferRelativeResize="0"/>
          <p:nvPr/>
        </p:nvPicPr>
        <p:blipFill>
          <a:blip r:embed="rId3">
            <a:alphaModFix/>
          </a:blip>
          <a:stretch>
            <a:fillRect/>
          </a:stretch>
        </p:blipFill>
        <p:spPr>
          <a:xfrm>
            <a:off x="2416623" y="1987669"/>
            <a:ext cx="411480" cy="411480"/>
          </a:xfrm>
          <a:prstGeom prst="rect">
            <a:avLst/>
          </a:prstGeom>
          <a:noFill/>
          <a:ln>
            <a:noFill/>
          </a:ln>
        </p:spPr>
      </p:pic>
      <p:pic>
        <p:nvPicPr>
          <p:cNvPr id="393" name="Google Shape;393;p65"/>
          <p:cNvPicPr preferRelativeResize="0"/>
          <p:nvPr/>
        </p:nvPicPr>
        <p:blipFill>
          <a:blip r:embed="rId4">
            <a:alphaModFix/>
          </a:blip>
          <a:stretch>
            <a:fillRect/>
          </a:stretch>
        </p:blipFill>
        <p:spPr>
          <a:xfrm>
            <a:off x="4581892" y="1987669"/>
            <a:ext cx="411480" cy="411480"/>
          </a:xfrm>
          <a:prstGeom prst="rect">
            <a:avLst/>
          </a:prstGeom>
          <a:noFill/>
          <a:ln>
            <a:noFill/>
          </a:ln>
        </p:spPr>
      </p:pic>
      <p:pic>
        <p:nvPicPr>
          <p:cNvPr id="394" name="Google Shape;394;p65"/>
          <p:cNvPicPr preferRelativeResize="0"/>
          <p:nvPr/>
        </p:nvPicPr>
        <p:blipFill>
          <a:blip r:embed="rId5">
            <a:alphaModFix/>
          </a:blip>
          <a:stretch>
            <a:fillRect/>
          </a:stretch>
        </p:blipFill>
        <p:spPr>
          <a:xfrm>
            <a:off x="6747160" y="1987669"/>
            <a:ext cx="411480" cy="411480"/>
          </a:xfrm>
          <a:prstGeom prst="rect">
            <a:avLst/>
          </a:prstGeom>
          <a:noFill/>
          <a:ln>
            <a:noFill/>
          </a:ln>
        </p:spPr>
      </p:pic>
      <p:sp>
        <p:nvSpPr>
          <p:cNvPr id="395" name="Google Shape;395;p65"/>
          <p:cNvSpPr/>
          <p:nvPr/>
        </p:nvSpPr>
        <p:spPr>
          <a:xfrm>
            <a:off x="530578" y="2513458"/>
            <a:ext cx="1844100" cy="1826700"/>
          </a:xfrm>
          <a:prstGeom prst="round1Rect">
            <a:avLst>
              <a:gd fmla="val 50000" name="adj"/>
            </a:avLst>
          </a:prstGeom>
          <a:noFill/>
          <a:ln cap="flat" cmpd="sng" w="21425">
            <a:solidFill>
              <a:srgbClr val="699AFF"/>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6" name="Google Shape;396;p65"/>
          <p:cNvSpPr/>
          <p:nvPr/>
        </p:nvSpPr>
        <p:spPr>
          <a:xfrm>
            <a:off x="2663559" y="2513458"/>
            <a:ext cx="1844100" cy="1826700"/>
          </a:xfrm>
          <a:prstGeom prst="round1Rect">
            <a:avLst>
              <a:gd fmla="val 50000" name="adj"/>
            </a:avLst>
          </a:prstGeom>
          <a:noFill/>
          <a:ln cap="flat" cmpd="sng" w="21425">
            <a:solidFill>
              <a:srgbClr val="A6B808"/>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7" name="Google Shape;397;p65"/>
          <p:cNvSpPr/>
          <p:nvPr/>
        </p:nvSpPr>
        <p:spPr>
          <a:xfrm>
            <a:off x="4820166" y="2513458"/>
            <a:ext cx="1844100" cy="1826700"/>
          </a:xfrm>
          <a:prstGeom prst="round1Rect">
            <a:avLst>
              <a:gd fmla="val 50000" name="adj"/>
            </a:avLst>
          </a:prstGeom>
          <a:noFill/>
          <a:ln cap="flat" cmpd="sng" w="21425">
            <a:solidFill>
              <a:srgbClr val="FFC3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8" name="Google Shape;398;p65"/>
          <p:cNvSpPr/>
          <p:nvPr/>
        </p:nvSpPr>
        <p:spPr>
          <a:xfrm>
            <a:off x="6976772" y="2513458"/>
            <a:ext cx="1844100" cy="1826700"/>
          </a:xfrm>
          <a:prstGeom prst="round1Rect">
            <a:avLst>
              <a:gd fmla="val 50000" name="adj"/>
            </a:avLst>
          </a:prstGeom>
          <a:noFill/>
          <a:ln cap="flat" cmpd="sng" w="21425">
            <a:solidFill>
              <a:srgbClr val="930047"/>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399" name="Google Shape;399;p65"/>
          <p:cNvSpPr txBox="1"/>
          <p:nvPr>
            <p:ph idx="3" type="ctrTitle"/>
          </p:nvPr>
        </p:nvSpPr>
        <p:spPr>
          <a:xfrm>
            <a:off x="585350" y="2881706"/>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400" name="Google Shape;400;p65"/>
          <p:cNvSpPr txBox="1"/>
          <p:nvPr>
            <p:ph idx="4" type="ctrTitle"/>
          </p:nvPr>
        </p:nvSpPr>
        <p:spPr>
          <a:xfrm>
            <a:off x="2702750" y="2881706"/>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401" name="Google Shape;401;p65"/>
          <p:cNvSpPr txBox="1"/>
          <p:nvPr>
            <p:ph idx="5" type="ctrTitle"/>
          </p:nvPr>
        </p:nvSpPr>
        <p:spPr>
          <a:xfrm>
            <a:off x="4940300" y="2881706"/>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402" name="Google Shape;402;p65"/>
          <p:cNvSpPr txBox="1"/>
          <p:nvPr>
            <p:ph idx="6" type="ctrTitle"/>
          </p:nvPr>
        </p:nvSpPr>
        <p:spPr>
          <a:xfrm>
            <a:off x="7096906" y="2881706"/>
            <a:ext cx="1603800" cy="13473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blue 1">
  <p:cSld name="CUSTOM_9_1_1_1_1_2">
    <p:spTree>
      <p:nvGrpSpPr>
        <p:cNvPr id="403" name="Shape 403"/>
        <p:cNvGrpSpPr/>
        <p:nvPr/>
      </p:nvGrpSpPr>
      <p:grpSpPr>
        <a:xfrm>
          <a:off x="0" y="0"/>
          <a:ext cx="0" cy="0"/>
          <a:chOff x="0" y="0"/>
          <a:chExt cx="0" cy="0"/>
        </a:xfrm>
      </p:grpSpPr>
      <p:sp>
        <p:nvSpPr>
          <p:cNvPr id="404" name="Google Shape;404;p66"/>
          <p:cNvSpPr txBox="1"/>
          <p:nvPr>
            <p:ph type="ctrTitle"/>
          </p:nvPr>
        </p:nvSpPr>
        <p:spPr>
          <a:xfrm>
            <a:off x="342900"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405" name="Google Shape;405;p66"/>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Graphic shapes 5 Table green 1">
  <p:cSld name="CUSTOM_9_1_1_1_1_1_1">
    <p:spTree>
      <p:nvGrpSpPr>
        <p:cNvPr id="406" name="Shape 406"/>
        <p:cNvGrpSpPr/>
        <p:nvPr/>
      </p:nvGrpSpPr>
      <p:grpSpPr>
        <a:xfrm>
          <a:off x="0" y="0"/>
          <a:ext cx="0" cy="0"/>
          <a:chOff x="0" y="0"/>
          <a:chExt cx="0" cy="0"/>
        </a:xfrm>
      </p:grpSpPr>
      <p:sp>
        <p:nvSpPr>
          <p:cNvPr id="407" name="Google Shape;407;p67"/>
          <p:cNvSpPr txBox="1"/>
          <p:nvPr>
            <p:ph type="ctrTitle"/>
          </p:nvPr>
        </p:nvSpPr>
        <p:spPr>
          <a:xfrm>
            <a:off x="356616" y="1028700"/>
            <a:ext cx="4940400" cy="3936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1200"/>
              <a:buNone/>
              <a:defRPr b="0" sz="1200">
                <a:solidFill>
                  <a:schemeClr val="dk1"/>
                </a:solidFill>
              </a:defRPr>
            </a:lvl1pPr>
            <a:lvl2pPr lvl="1" algn="ctr">
              <a:spcBef>
                <a:spcPts val="0"/>
              </a:spcBef>
              <a:spcAft>
                <a:spcPts val="0"/>
              </a:spcAft>
              <a:buClr>
                <a:schemeClr val="dk1"/>
              </a:buClr>
              <a:buSzPts val="800"/>
              <a:buNone/>
              <a:defRPr sz="800">
                <a:solidFill>
                  <a:schemeClr val="dk1"/>
                </a:solidFill>
              </a:defRPr>
            </a:lvl2pPr>
            <a:lvl3pPr lvl="2" algn="ctr">
              <a:spcBef>
                <a:spcPts val="0"/>
              </a:spcBef>
              <a:spcAft>
                <a:spcPts val="0"/>
              </a:spcAft>
              <a:buClr>
                <a:schemeClr val="dk1"/>
              </a:buClr>
              <a:buSzPts val="800"/>
              <a:buNone/>
              <a:defRPr sz="800">
                <a:solidFill>
                  <a:schemeClr val="dk1"/>
                </a:solidFill>
              </a:defRPr>
            </a:lvl3pPr>
            <a:lvl4pPr lvl="3" algn="ctr">
              <a:spcBef>
                <a:spcPts val="0"/>
              </a:spcBef>
              <a:spcAft>
                <a:spcPts val="0"/>
              </a:spcAft>
              <a:buClr>
                <a:schemeClr val="dk1"/>
              </a:buClr>
              <a:buSzPts val="800"/>
              <a:buNone/>
              <a:defRPr sz="800">
                <a:solidFill>
                  <a:schemeClr val="dk1"/>
                </a:solidFill>
              </a:defRPr>
            </a:lvl4pPr>
            <a:lvl5pPr lvl="4" algn="ctr">
              <a:spcBef>
                <a:spcPts val="0"/>
              </a:spcBef>
              <a:spcAft>
                <a:spcPts val="0"/>
              </a:spcAft>
              <a:buClr>
                <a:schemeClr val="dk1"/>
              </a:buClr>
              <a:buSzPts val="800"/>
              <a:buNone/>
              <a:defRPr sz="800">
                <a:solidFill>
                  <a:schemeClr val="dk1"/>
                </a:solidFill>
              </a:defRPr>
            </a:lvl5pPr>
            <a:lvl6pPr lvl="5" algn="ctr">
              <a:spcBef>
                <a:spcPts val="0"/>
              </a:spcBef>
              <a:spcAft>
                <a:spcPts val="0"/>
              </a:spcAft>
              <a:buClr>
                <a:schemeClr val="dk1"/>
              </a:buClr>
              <a:buSzPts val="800"/>
              <a:buNone/>
              <a:defRPr sz="800">
                <a:solidFill>
                  <a:schemeClr val="dk1"/>
                </a:solidFill>
              </a:defRPr>
            </a:lvl6pPr>
            <a:lvl7pPr lvl="6" algn="ctr">
              <a:spcBef>
                <a:spcPts val="0"/>
              </a:spcBef>
              <a:spcAft>
                <a:spcPts val="0"/>
              </a:spcAft>
              <a:buClr>
                <a:schemeClr val="dk1"/>
              </a:buClr>
              <a:buSzPts val="800"/>
              <a:buNone/>
              <a:defRPr sz="800">
                <a:solidFill>
                  <a:schemeClr val="dk1"/>
                </a:solidFill>
              </a:defRPr>
            </a:lvl7pPr>
            <a:lvl8pPr lvl="7" algn="ctr">
              <a:spcBef>
                <a:spcPts val="0"/>
              </a:spcBef>
              <a:spcAft>
                <a:spcPts val="0"/>
              </a:spcAft>
              <a:buClr>
                <a:schemeClr val="dk1"/>
              </a:buClr>
              <a:buSzPts val="800"/>
              <a:buNone/>
              <a:defRPr sz="800">
                <a:solidFill>
                  <a:schemeClr val="dk1"/>
                </a:solidFill>
              </a:defRPr>
            </a:lvl8pPr>
            <a:lvl9pPr lvl="8" algn="ctr">
              <a:spcBef>
                <a:spcPts val="0"/>
              </a:spcBef>
              <a:spcAft>
                <a:spcPts val="0"/>
              </a:spcAft>
              <a:buClr>
                <a:schemeClr val="dk1"/>
              </a:buClr>
              <a:buSzPts val="800"/>
              <a:buNone/>
              <a:defRPr sz="800">
                <a:solidFill>
                  <a:schemeClr val="dk1"/>
                </a:solidFill>
              </a:defRPr>
            </a:lvl9pPr>
          </a:lstStyle>
          <a:p/>
        </p:txBody>
      </p:sp>
      <p:sp>
        <p:nvSpPr>
          <p:cNvPr id="408" name="Google Shape;408;p67"/>
          <p:cNvSpPr txBox="1"/>
          <p:nvPr>
            <p:ph idx="2" type="ctrTitle"/>
          </p:nvPr>
        </p:nvSpPr>
        <p:spPr>
          <a:xfrm>
            <a:off x="342900" y="428625"/>
            <a:ext cx="7572300" cy="614700"/>
          </a:xfrm>
          <a:prstGeom prst="rect">
            <a:avLst/>
          </a:prstGeom>
        </p:spPr>
        <p:txBody>
          <a:bodyPr anchorCtr="0" anchor="t" bIns="0" lIns="0" spcFirstLastPara="1" rIns="0" wrap="square" tIns="0">
            <a:noAutofit/>
          </a:bodyPr>
          <a:lstStyle>
            <a:lvl1pPr lvl="0">
              <a:spcBef>
                <a:spcPts val="0"/>
              </a:spcBef>
              <a:spcAft>
                <a:spcPts val="0"/>
              </a:spcAft>
              <a:buClr>
                <a:schemeClr val="dk1"/>
              </a:buClr>
              <a:buSzPts val="2400"/>
              <a:buNone/>
              <a:defRPr sz="2400">
                <a:solidFill>
                  <a:schemeClr val="dk1"/>
                </a:solidFill>
              </a:defRPr>
            </a:lvl1pPr>
            <a:lvl2pPr lvl="1" algn="ctr">
              <a:spcBef>
                <a:spcPts val="0"/>
              </a:spcBef>
              <a:spcAft>
                <a:spcPts val="0"/>
              </a:spcAft>
              <a:buClr>
                <a:schemeClr val="dk1"/>
              </a:buClr>
              <a:buSzPts val="2400"/>
              <a:buNone/>
              <a:defRPr sz="2400">
                <a:solidFill>
                  <a:schemeClr val="dk1"/>
                </a:solidFill>
              </a:defRPr>
            </a:lvl2pPr>
            <a:lvl3pPr lvl="2" algn="ctr">
              <a:spcBef>
                <a:spcPts val="0"/>
              </a:spcBef>
              <a:spcAft>
                <a:spcPts val="0"/>
              </a:spcAft>
              <a:buClr>
                <a:schemeClr val="dk1"/>
              </a:buClr>
              <a:buSzPts val="2400"/>
              <a:buNone/>
              <a:defRPr sz="2400">
                <a:solidFill>
                  <a:schemeClr val="dk1"/>
                </a:solidFill>
              </a:defRPr>
            </a:lvl3pPr>
            <a:lvl4pPr lvl="3" algn="ctr">
              <a:spcBef>
                <a:spcPts val="0"/>
              </a:spcBef>
              <a:spcAft>
                <a:spcPts val="0"/>
              </a:spcAft>
              <a:buClr>
                <a:schemeClr val="dk1"/>
              </a:buClr>
              <a:buSzPts val="2400"/>
              <a:buNone/>
              <a:defRPr sz="2400">
                <a:solidFill>
                  <a:schemeClr val="dk1"/>
                </a:solidFill>
              </a:defRPr>
            </a:lvl4pPr>
            <a:lvl5pPr lvl="4" algn="ctr">
              <a:spcBef>
                <a:spcPts val="0"/>
              </a:spcBef>
              <a:spcAft>
                <a:spcPts val="0"/>
              </a:spcAft>
              <a:buClr>
                <a:schemeClr val="dk1"/>
              </a:buClr>
              <a:buSzPts val="2400"/>
              <a:buNone/>
              <a:defRPr sz="2400">
                <a:solidFill>
                  <a:schemeClr val="dk1"/>
                </a:solidFill>
              </a:defRPr>
            </a:lvl5pPr>
            <a:lvl6pPr lvl="5" algn="ctr">
              <a:spcBef>
                <a:spcPts val="0"/>
              </a:spcBef>
              <a:spcAft>
                <a:spcPts val="0"/>
              </a:spcAft>
              <a:buClr>
                <a:schemeClr val="dk1"/>
              </a:buClr>
              <a:buSzPts val="2400"/>
              <a:buNone/>
              <a:defRPr sz="2400">
                <a:solidFill>
                  <a:schemeClr val="dk1"/>
                </a:solidFill>
              </a:defRPr>
            </a:lvl6pPr>
            <a:lvl7pPr lvl="6" algn="ctr">
              <a:spcBef>
                <a:spcPts val="0"/>
              </a:spcBef>
              <a:spcAft>
                <a:spcPts val="0"/>
              </a:spcAft>
              <a:buClr>
                <a:schemeClr val="dk1"/>
              </a:buClr>
              <a:buSzPts val="2400"/>
              <a:buNone/>
              <a:defRPr sz="2400">
                <a:solidFill>
                  <a:schemeClr val="dk1"/>
                </a:solidFill>
              </a:defRPr>
            </a:lvl7pPr>
            <a:lvl8pPr lvl="7" algn="ctr">
              <a:spcBef>
                <a:spcPts val="0"/>
              </a:spcBef>
              <a:spcAft>
                <a:spcPts val="0"/>
              </a:spcAft>
              <a:buClr>
                <a:schemeClr val="dk1"/>
              </a:buClr>
              <a:buSzPts val="2400"/>
              <a:buNone/>
              <a:defRPr sz="2400">
                <a:solidFill>
                  <a:schemeClr val="dk1"/>
                </a:solidFill>
              </a:defRPr>
            </a:lvl8pPr>
            <a:lvl9pPr lvl="8" algn="ctr">
              <a:spcBef>
                <a:spcPts val="0"/>
              </a:spcBef>
              <a:spcAft>
                <a:spcPts val="0"/>
              </a:spcAft>
              <a:buClr>
                <a:schemeClr val="dk1"/>
              </a:buClr>
              <a:buSzPts val="2400"/>
              <a:buNone/>
              <a:defRPr sz="2400">
                <a:solidFill>
                  <a:schemeClr val="dk1"/>
                </a:solidFill>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1">
  <p:cSld name="TITLE_AND_BODY_1_3">
    <p:spTree>
      <p:nvGrpSpPr>
        <p:cNvPr id="409" name="Shape 409"/>
        <p:cNvGrpSpPr/>
        <p:nvPr/>
      </p:nvGrpSpPr>
      <p:grpSpPr>
        <a:xfrm>
          <a:off x="0" y="0"/>
          <a:ext cx="0" cy="0"/>
          <a:chOff x="0" y="0"/>
          <a:chExt cx="0" cy="0"/>
        </a:xfrm>
      </p:grpSpPr>
      <p:sp>
        <p:nvSpPr>
          <p:cNvPr id="410" name="Google Shape;410;p68"/>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4">
  <p:cSld name="TITLE_AND_BODY_1_5">
    <p:spTree>
      <p:nvGrpSpPr>
        <p:cNvPr id="411" name="Shape 411"/>
        <p:cNvGrpSpPr/>
        <p:nvPr/>
      </p:nvGrpSpPr>
      <p:grpSpPr>
        <a:xfrm>
          <a:off x="0" y="0"/>
          <a:ext cx="0" cy="0"/>
          <a:chOff x="0" y="0"/>
          <a:chExt cx="0" cy="0"/>
        </a:xfrm>
      </p:grpSpPr>
      <p:sp>
        <p:nvSpPr>
          <p:cNvPr id="412" name="Google Shape;412;p69"/>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3">
  <p:cSld name="TITLE_AND_BODY_1_4">
    <p:spTree>
      <p:nvGrpSpPr>
        <p:cNvPr id="413" name="Shape 413"/>
        <p:cNvGrpSpPr/>
        <p:nvPr/>
      </p:nvGrpSpPr>
      <p:grpSpPr>
        <a:xfrm>
          <a:off x="0" y="0"/>
          <a:ext cx="0" cy="0"/>
          <a:chOff x="0" y="0"/>
          <a:chExt cx="0" cy="0"/>
        </a:xfrm>
      </p:grpSpPr>
      <p:sp>
        <p:nvSpPr>
          <p:cNvPr id="414" name="Google Shape;414;p70"/>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5">
  <p:cSld name="TITLE_AND_BODY_1_6">
    <p:spTree>
      <p:nvGrpSpPr>
        <p:cNvPr id="415" name="Shape 415"/>
        <p:cNvGrpSpPr/>
        <p:nvPr/>
      </p:nvGrpSpPr>
      <p:grpSpPr>
        <a:xfrm>
          <a:off x="0" y="0"/>
          <a:ext cx="0" cy="0"/>
          <a:chOff x="0" y="0"/>
          <a:chExt cx="0" cy="0"/>
        </a:xfrm>
      </p:grpSpPr>
      <p:sp>
        <p:nvSpPr>
          <p:cNvPr id="416" name="Google Shape;416;p71"/>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6">
  <p:cSld name="TITLE_AND_BODY_1_7">
    <p:spTree>
      <p:nvGrpSpPr>
        <p:cNvPr id="417" name="Shape 417"/>
        <p:cNvGrpSpPr/>
        <p:nvPr/>
      </p:nvGrpSpPr>
      <p:grpSpPr>
        <a:xfrm>
          <a:off x="0" y="0"/>
          <a:ext cx="0" cy="0"/>
          <a:chOff x="0" y="0"/>
          <a:chExt cx="0" cy="0"/>
        </a:xfrm>
      </p:grpSpPr>
      <p:sp>
        <p:nvSpPr>
          <p:cNvPr id="418" name="Google Shape;418;p72"/>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0">
  <p:cSld name="Title Only 0">
    <p:spTree>
      <p:nvGrpSpPr>
        <p:cNvPr id="419" name="Shape 419"/>
        <p:cNvGrpSpPr/>
        <p:nvPr/>
      </p:nvGrpSpPr>
      <p:grpSpPr>
        <a:xfrm>
          <a:off x="0" y="0"/>
          <a:ext cx="0" cy="0"/>
          <a:chOff x="0" y="0"/>
          <a:chExt cx="0" cy="0"/>
        </a:xfrm>
      </p:grpSpPr>
      <p:sp>
        <p:nvSpPr>
          <p:cNvPr id="420" name="Google Shape;420;p73"/>
          <p:cNvSpPr txBox="1"/>
          <p:nvPr>
            <p:ph idx="12" type="sldNum"/>
          </p:nvPr>
        </p:nvSpPr>
        <p:spPr>
          <a:xfrm>
            <a:off x="8491094"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3.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3.xml"/><Relationship Id="rId42" Type="http://schemas.openxmlformats.org/officeDocument/2006/relationships/slideLayout" Target="../slideLayouts/slideLayout65.xml"/><Relationship Id="rId41" Type="http://schemas.openxmlformats.org/officeDocument/2006/relationships/slideLayout" Target="../slideLayouts/slideLayout64.xml"/><Relationship Id="rId44" Type="http://schemas.openxmlformats.org/officeDocument/2006/relationships/slideLayout" Target="../slideLayouts/slideLayout67.xml"/><Relationship Id="rId43" Type="http://schemas.openxmlformats.org/officeDocument/2006/relationships/slideLayout" Target="../slideLayouts/slideLayout66.xml"/><Relationship Id="rId46" Type="http://schemas.openxmlformats.org/officeDocument/2006/relationships/slideLayout" Target="../slideLayouts/slideLayout69.xml"/><Relationship Id="rId45" Type="http://schemas.openxmlformats.org/officeDocument/2006/relationships/slideLayout" Target="../slideLayouts/slideLayout68.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48" Type="http://schemas.openxmlformats.org/officeDocument/2006/relationships/slideLayout" Target="../slideLayouts/slideLayout71.xml"/><Relationship Id="rId47" Type="http://schemas.openxmlformats.org/officeDocument/2006/relationships/slideLayout" Target="../slideLayouts/slideLayout70.xml"/><Relationship Id="rId49" Type="http://schemas.openxmlformats.org/officeDocument/2006/relationships/theme" Target="../theme/theme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31" Type="http://schemas.openxmlformats.org/officeDocument/2006/relationships/slideLayout" Target="../slideLayouts/slideLayout54.xml"/><Relationship Id="rId30" Type="http://schemas.openxmlformats.org/officeDocument/2006/relationships/slideLayout" Target="../slideLayouts/slideLayout53.xml"/><Relationship Id="rId33" Type="http://schemas.openxmlformats.org/officeDocument/2006/relationships/slideLayout" Target="../slideLayouts/slideLayout56.xml"/><Relationship Id="rId32" Type="http://schemas.openxmlformats.org/officeDocument/2006/relationships/slideLayout" Target="../slideLayouts/slideLayout55.xml"/><Relationship Id="rId35" Type="http://schemas.openxmlformats.org/officeDocument/2006/relationships/slideLayout" Target="../slideLayouts/slideLayout58.xml"/><Relationship Id="rId34" Type="http://schemas.openxmlformats.org/officeDocument/2006/relationships/slideLayout" Target="../slideLayouts/slideLayout57.xml"/><Relationship Id="rId37" Type="http://schemas.openxmlformats.org/officeDocument/2006/relationships/slideLayout" Target="../slideLayouts/slideLayout60.xml"/><Relationship Id="rId36" Type="http://schemas.openxmlformats.org/officeDocument/2006/relationships/slideLayout" Target="../slideLayouts/slideLayout59.xml"/><Relationship Id="rId39" Type="http://schemas.openxmlformats.org/officeDocument/2006/relationships/slideLayout" Target="../slideLayouts/slideLayout62.xml"/><Relationship Id="rId38" Type="http://schemas.openxmlformats.org/officeDocument/2006/relationships/slideLayout" Target="../slideLayouts/slideLayout61.xml"/><Relationship Id="rId20" Type="http://schemas.openxmlformats.org/officeDocument/2006/relationships/slideLayout" Target="../slideLayouts/slideLayout43.xml"/><Relationship Id="rId22" Type="http://schemas.openxmlformats.org/officeDocument/2006/relationships/slideLayout" Target="../slideLayouts/slideLayout45.xml"/><Relationship Id="rId21" Type="http://schemas.openxmlformats.org/officeDocument/2006/relationships/slideLayout" Target="../slideLayouts/slideLayout44.xml"/><Relationship Id="rId24" Type="http://schemas.openxmlformats.org/officeDocument/2006/relationships/slideLayout" Target="../slideLayouts/slideLayout47.xml"/><Relationship Id="rId23" Type="http://schemas.openxmlformats.org/officeDocument/2006/relationships/slideLayout" Target="../slideLayouts/slideLayout46.xml"/><Relationship Id="rId26" Type="http://schemas.openxmlformats.org/officeDocument/2006/relationships/slideLayout" Target="../slideLayouts/slideLayout49.xml"/><Relationship Id="rId25" Type="http://schemas.openxmlformats.org/officeDocument/2006/relationships/slideLayout" Target="../slideLayouts/slideLayout48.xml"/><Relationship Id="rId28" Type="http://schemas.openxmlformats.org/officeDocument/2006/relationships/slideLayout" Target="../slideLayouts/slideLayout51.xml"/><Relationship Id="rId27" Type="http://schemas.openxmlformats.org/officeDocument/2006/relationships/slideLayout" Target="../slideLayouts/slideLayout50.xml"/><Relationship Id="rId29" Type="http://schemas.openxmlformats.org/officeDocument/2006/relationships/slideLayout" Target="../slideLayouts/slideLayout52.xml"/><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5" Type="http://schemas.openxmlformats.org/officeDocument/2006/relationships/slideLayout" Target="../slideLayouts/slideLayout38.xml"/><Relationship Id="rId14" Type="http://schemas.openxmlformats.org/officeDocument/2006/relationships/slideLayout" Target="../slideLayouts/slideLayout37.xml"/><Relationship Id="rId17" Type="http://schemas.openxmlformats.org/officeDocument/2006/relationships/slideLayout" Target="../slideLayouts/slideLayout40.xml"/><Relationship Id="rId16" Type="http://schemas.openxmlformats.org/officeDocument/2006/relationships/slideLayout" Target="../slideLayouts/slideLayout39.xml"/><Relationship Id="rId19" Type="http://schemas.openxmlformats.org/officeDocument/2006/relationships/slideLayout" Target="../slideLayouts/slideLayout42.xml"/><Relationship Id="rId1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1" name="Shape 111"/>
        <p:cNvGrpSpPr/>
        <p:nvPr/>
      </p:nvGrpSpPr>
      <p:grpSpPr>
        <a:xfrm>
          <a:off x="0" y="0"/>
          <a:ext cx="0" cy="0"/>
          <a:chOff x="0" y="0"/>
          <a:chExt cx="0" cy="0"/>
        </a:xfrm>
      </p:grpSpPr>
      <p:sp>
        <p:nvSpPr>
          <p:cNvPr id="112" name="Google Shape;112;p25"/>
          <p:cNvSpPr txBox="1"/>
          <p:nvPr>
            <p:ph type="title"/>
          </p:nvPr>
        </p:nvSpPr>
        <p:spPr>
          <a:xfrm>
            <a:off x="629131" y="1985869"/>
            <a:ext cx="7890600" cy="552300"/>
          </a:xfrm>
          <a:prstGeom prst="rect">
            <a:avLst/>
          </a:prstGeom>
          <a:noFill/>
          <a:ln>
            <a:noFill/>
          </a:ln>
        </p:spPr>
        <p:txBody>
          <a:bodyPr anchorCtr="0" anchor="t" bIns="0" lIns="0" spcFirstLastPara="1" rIns="0" wrap="square" tIns="0">
            <a:noAutofit/>
          </a:bodyPr>
          <a:lstStyle>
            <a:lvl1pPr lvl="0"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1pPr>
            <a:lvl2pPr lvl="1"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2pPr>
            <a:lvl3pPr lvl="2"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3pPr>
            <a:lvl4pPr lvl="3"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4pPr>
            <a:lvl5pPr lvl="4"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5pPr>
            <a:lvl6pPr lvl="5"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6pPr>
            <a:lvl7pPr lvl="6"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7pPr>
            <a:lvl8pPr lvl="7"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8pPr>
            <a:lvl9pPr lvl="8" marR="0" algn="l">
              <a:lnSpc>
                <a:spcPct val="100000"/>
              </a:lnSpc>
              <a:spcBef>
                <a:spcPts val="0"/>
              </a:spcBef>
              <a:spcAft>
                <a:spcPts val="0"/>
              </a:spcAft>
              <a:buClr>
                <a:srgbClr val="FFFFFF"/>
              </a:buClr>
              <a:buSzPts val="3500"/>
              <a:buFont typeface="Arial"/>
              <a:buNone/>
              <a:defRPr b="1" i="0" sz="3500" u="none" cap="none" strike="noStrike">
                <a:solidFill>
                  <a:srgbClr val="FFFFFF"/>
                </a:solidFill>
                <a:latin typeface="Arial"/>
                <a:ea typeface="Arial"/>
                <a:cs typeface="Arial"/>
                <a:sym typeface="Arial"/>
              </a:defRPr>
            </a:lvl9pPr>
          </a:lstStyle>
          <a:p/>
        </p:txBody>
      </p:sp>
      <p:sp>
        <p:nvSpPr>
          <p:cNvPr id="113" name="Google Shape;113;p25"/>
          <p:cNvSpPr txBox="1"/>
          <p:nvPr>
            <p:ph idx="1" type="body"/>
          </p:nvPr>
        </p:nvSpPr>
        <p:spPr>
          <a:xfrm>
            <a:off x="457437" y="1183004"/>
            <a:ext cx="8233800" cy="33948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1pPr>
            <a:lvl2pPr indent="-228600" lvl="1" marL="9144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2pPr>
            <a:lvl3pPr indent="-228600" lvl="2" marL="13716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3pPr>
            <a:lvl4pPr indent="-228600" lvl="3" marL="18288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4pPr>
            <a:lvl5pPr indent="-228600" lvl="4" marL="22860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5pPr>
            <a:lvl6pPr indent="-228600" lvl="5" marL="27432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6pPr>
            <a:lvl7pPr indent="-228600" lvl="6" marL="32004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7pPr>
            <a:lvl8pPr indent="-228600" lvl="7" marL="36576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8pPr>
            <a:lvl9pPr indent="-228600" lvl="8" marL="4114800" marR="0" algn="l">
              <a:lnSpc>
                <a:spcPct val="100000"/>
              </a:lnSpc>
              <a:spcBef>
                <a:spcPts val="0"/>
              </a:spcBef>
              <a:spcAft>
                <a:spcPts val="0"/>
              </a:spcAft>
              <a:buClr>
                <a:srgbClr val="000000"/>
              </a:buClr>
              <a:buSzPts val="1400"/>
              <a:buFont typeface="Calibri"/>
              <a:buNone/>
              <a:defRPr b="0" i="0" sz="1400" u="none" cap="none" strike="noStrike">
                <a:solidFill>
                  <a:srgbClr val="000000"/>
                </a:solidFill>
                <a:latin typeface="Calibri"/>
                <a:ea typeface="Calibri"/>
                <a:cs typeface="Calibri"/>
                <a:sym typeface="Calibri"/>
              </a:defRPr>
            </a:lvl9pPr>
          </a:lstStyle>
          <a:p/>
        </p:txBody>
      </p:sp>
      <p:sp>
        <p:nvSpPr>
          <p:cNvPr id="114" name="Google Shape;114;p25"/>
          <p:cNvSpPr txBox="1"/>
          <p:nvPr>
            <p:ph idx="12" type="sldNum"/>
          </p:nvPr>
        </p:nvSpPr>
        <p:spPr>
          <a:xfrm>
            <a:off x="8491095" y="4783455"/>
            <a:ext cx="200400" cy="2094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1pPr>
            <a:lvl2pPr indent="0" lvl="1"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2pPr>
            <a:lvl3pPr indent="0" lvl="2"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3pPr>
            <a:lvl4pPr indent="0" lvl="3"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4pPr>
            <a:lvl5pPr indent="0" lvl="4"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5pPr>
            <a:lvl6pPr indent="0" lvl="5"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6pPr>
            <a:lvl7pPr indent="0" lvl="6"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7pPr>
            <a:lvl8pPr indent="0" lvl="7"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8pPr>
            <a:lvl9pPr indent="0" lvl="8" marL="0" marR="0" algn="r">
              <a:lnSpc>
                <a:spcPct val="100000"/>
              </a:lnSpc>
              <a:spcBef>
                <a:spcPts val="0"/>
              </a:spcBef>
              <a:spcAft>
                <a:spcPts val="0"/>
              </a:spcAft>
              <a:buClr>
                <a:srgbClr val="888888"/>
              </a:buClr>
              <a:buSzPts val="1400"/>
              <a:buFont typeface="Helvetica Neue"/>
              <a:buNone/>
              <a:defRPr b="0" i="0" sz="1400" u="none" cap="none" strike="noStrike">
                <a:solidFill>
                  <a:srgbClr val="888888"/>
                </a:solidFill>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5" r:id="rId45"/>
    <p:sldLayoutId id="2147483716" r:id="rId46"/>
    <p:sldLayoutId id="2147483717" r:id="rId47"/>
    <p:sldLayoutId id="2147483718" r:id="rId4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hyperlink" Target="https://assets.publishing.service.gov.uk/media/67b334c67c070e71525f5818/PPN_006_Technical_standard_for_Completion_of_Carbon_Reduction_Plans.pdf" TargetMode="External"/><Relationship Id="rId4" Type="http://schemas.openxmlformats.org/officeDocument/2006/relationships/hyperlink" Target="https://ghgprotocol.org/sites/default/files/2023-03/Scope3_Calculation_Guidance_0%5B1%5D.pdf" TargetMode="External"/><Relationship Id="rId5" Type="http://schemas.openxmlformats.org/officeDocument/2006/relationships/image" Target="../media/image66.png"/><Relationship Id="rId6" Type="http://schemas.openxmlformats.org/officeDocument/2006/relationships/image" Target="../media/image5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1.xml"/><Relationship Id="rId3" Type="http://schemas.openxmlformats.org/officeDocument/2006/relationships/image" Target="../media/image56.png"/><Relationship Id="rId4" Type="http://schemas.openxmlformats.org/officeDocument/2006/relationships/image" Target="../media/image5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64.png"/><Relationship Id="rId4" Type="http://schemas.openxmlformats.org/officeDocument/2006/relationships/hyperlink" Target="https://www.gov.uk/government/publications/ppn-006-taking-account-of-carbon-reduction-plans-in-the-procurement-of-major-government-contracts" TargetMode="External"/><Relationship Id="rId5" Type="http://schemas.openxmlformats.org/officeDocument/2006/relationships/image" Target="../media/image5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3.xml"/><Relationship Id="rId3" Type="http://schemas.openxmlformats.org/officeDocument/2006/relationships/image" Target="../media/image62.png"/><Relationship Id="rId4" Type="http://schemas.openxmlformats.org/officeDocument/2006/relationships/image" Target="../media/image67.png"/><Relationship Id="rId5" Type="http://schemas.openxmlformats.org/officeDocument/2006/relationships/image" Target="../media/image52.png"/><Relationship Id="rId6"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4.xml"/><Relationship Id="rId3" Type="http://schemas.openxmlformats.org/officeDocument/2006/relationships/image" Target="../media/image77.png"/><Relationship Id="rId4" Type="http://schemas.openxmlformats.org/officeDocument/2006/relationships/image" Target="../media/image62.png"/><Relationship Id="rId5" Type="http://schemas.openxmlformats.org/officeDocument/2006/relationships/image" Target="../media/image67.png"/><Relationship Id="rId6" Type="http://schemas.openxmlformats.org/officeDocument/2006/relationships/image" Target="../media/image52.png"/><Relationship Id="rId7" Type="http://schemas.openxmlformats.org/officeDocument/2006/relationships/image" Target="../media/image5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5.xml"/><Relationship Id="rId3" Type="http://schemas.openxmlformats.org/officeDocument/2006/relationships/image" Target="../media/image77.png"/><Relationship Id="rId4" Type="http://schemas.openxmlformats.org/officeDocument/2006/relationships/image" Target="../media/image62.png"/><Relationship Id="rId5" Type="http://schemas.openxmlformats.org/officeDocument/2006/relationships/image" Target="../media/image100.png"/><Relationship Id="rId6" Type="http://schemas.openxmlformats.org/officeDocument/2006/relationships/image" Target="../media/image52.png"/><Relationship Id="rId7"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6.xml"/><Relationship Id="rId3" Type="http://schemas.openxmlformats.org/officeDocument/2006/relationships/image" Target="../media/image77.png"/><Relationship Id="rId4" Type="http://schemas.openxmlformats.org/officeDocument/2006/relationships/image" Target="../media/image81.png"/><Relationship Id="rId5" Type="http://schemas.openxmlformats.org/officeDocument/2006/relationships/image" Target="../media/image5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17.xml"/><Relationship Id="rId3" Type="http://schemas.openxmlformats.org/officeDocument/2006/relationships/image" Target="../media/image77.png"/><Relationship Id="rId4" Type="http://schemas.openxmlformats.org/officeDocument/2006/relationships/image" Target="../media/image62.png"/><Relationship Id="rId5" Type="http://schemas.openxmlformats.org/officeDocument/2006/relationships/image" Target="../media/image78.png"/><Relationship Id="rId6" Type="http://schemas.openxmlformats.org/officeDocument/2006/relationships/hyperlink" Target="https://www.crowncommercial.gov.uk/?gad=1&amp;gclid=Cj0KCQjw1_SkBhDwARIsANbGpFvke8M9KpL-a_Dv7vvz_ghBdQ_DV0DOI236iyAuyd6UDGXmTnvDmRUaAqmqEALw_wcB&amp;gclsrc=aw.ds" TargetMode="External"/><Relationship Id="rId7" Type="http://schemas.openxmlformats.org/officeDocument/2006/relationships/image" Target="../media/image5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8.xml"/><Relationship Id="rId3" Type="http://schemas.openxmlformats.org/officeDocument/2006/relationships/image" Target="../media/image80.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notesSlide" Target="../notesSlides/notesSlide19.xml"/><Relationship Id="rId3" Type="http://schemas.openxmlformats.org/officeDocument/2006/relationships/image" Target="../media/image82.jpg"/><Relationship Id="rId4" Type="http://schemas.openxmlformats.org/officeDocument/2006/relationships/image" Target="../media/image95.jpg"/><Relationship Id="rId5" Type="http://schemas.openxmlformats.org/officeDocument/2006/relationships/hyperlink" Target="https://www.gov.uk/government/publications/ppn-016-carbon-reduction-contract-schedule" TargetMode="External"/><Relationship Id="rId6" Type="http://schemas.openxmlformats.org/officeDocument/2006/relationships/hyperlink" Target="https://www.gov.uk/government/collections/the-public-sector-contract" TargetMode="External"/><Relationship Id="rId7" Type="http://schemas.openxmlformats.org/officeDocument/2006/relationships/image" Target="../media/image7.png"/><Relationship Id="rId8" Type="http://schemas.openxmlformats.org/officeDocument/2006/relationships/image" Target="../media/image5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0.xml"/><Relationship Id="rId3" Type="http://schemas.openxmlformats.org/officeDocument/2006/relationships/image" Target="../media/image77.png"/><Relationship Id="rId4" Type="http://schemas.openxmlformats.org/officeDocument/2006/relationships/image" Target="../media/image62.png"/><Relationship Id="rId9" Type="http://schemas.openxmlformats.org/officeDocument/2006/relationships/image" Target="../media/image90.png"/><Relationship Id="rId5" Type="http://schemas.openxmlformats.org/officeDocument/2006/relationships/image" Target="../media/image107.png"/><Relationship Id="rId6" Type="http://schemas.openxmlformats.org/officeDocument/2006/relationships/image" Target="../media/image92.png"/><Relationship Id="rId7" Type="http://schemas.openxmlformats.org/officeDocument/2006/relationships/image" Target="../media/image112.png"/><Relationship Id="rId8" Type="http://schemas.openxmlformats.org/officeDocument/2006/relationships/image" Target="../media/image10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1.xml"/><Relationship Id="rId3" Type="http://schemas.openxmlformats.org/officeDocument/2006/relationships/hyperlink" Target="mailto:marta.hyder@crowncommercial.gov.uk" TargetMode="External"/><Relationship Id="rId4" Type="http://schemas.openxmlformats.org/officeDocument/2006/relationships/hyperlink" Target="mailto:CRP@crowncommercial.gov.uk" TargetMode="External"/><Relationship Id="rId5" Type="http://schemas.openxmlformats.org/officeDocument/2006/relationships/hyperlink" Target="mailto:info@gca.gov.uk" TargetMode="External"/><Relationship Id="rId6" Type="http://schemas.openxmlformats.org/officeDocument/2006/relationships/image" Target="../media/image57.png"/><Relationship Id="rId7" Type="http://schemas.openxmlformats.org/officeDocument/2006/relationships/image" Target="../media/image9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hyperlink" Target="mailto:info@gca.gov.uk" TargetMode="External"/><Relationship Id="rId4" Type="http://schemas.openxmlformats.org/officeDocument/2006/relationships/hyperlink" Target="http://www.gca.gov.uk/"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6.xml"/><Relationship Id="rId3" Type="http://schemas.openxmlformats.org/officeDocument/2006/relationships/image" Target="../media/image106.jp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7.xml"/><Relationship Id="rId3" Type="http://schemas.openxmlformats.org/officeDocument/2006/relationships/image" Target="../media/image85.png"/><Relationship Id="rId4" Type="http://schemas.openxmlformats.org/officeDocument/2006/relationships/image" Target="../media/image83.jpg"/><Relationship Id="rId5" Type="http://schemas.openxmlformats.org/officeDocument/2006/relationships/image" Target="../media/image86.png"/><Relationship Id="rId6" Type="http://schemas.openxmlformats.org/officeDocument/2006/relationships/image" Target="../media/image10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89.png"/><Relationship Id="rId4" Type="http://schemas.openxmlformats.org/officeDocument/2006/relationships/image" Target="../media/image93.png"/><Relationship Id="rId9" Type="http://schemas.openxmlformats.org/officeDocument/2006/relationships/image" Target="../media/image113.jpg"/><Relationship Id="rId5" Type="http://schemas.openxmlformats.org/officeDocument/2006/relationships/image" Target="../media/image109.png"/><Relationship Id="rId6" Type="http://schemas.openxmlformats.org/officeDocument/2006/relationships/image" Target="../media/image114.png"/><Relationship Id="rId7" Type="http://schemas.openxmlformats.org/officeDocument/2006/relationships/image" Target="../media/image96.jpg"/><Relationship Id="rId8" Type="http://schemas.openxmlformats.org/officeDocument/2006/relationships/image" Target="../media/image97.jpg"/><Relationship Id="rId10" Type="http://schemas.openxmlformats.org/officeDocument/2006/relationships/image" Target="../media/image10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9.xml"/><Relationship Id="rId3"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xml"/><Relationship Id="rId3" Type="http://schemas.openxmlformats.org/officeDocument/2006/relationships/image" Target="../media/image5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0.xml"/><Relationship Id="rId3" Type="http://schemas.openxmlformats.org/officeDocument/2006/relationships/image" Target="../media/image89.png"/><Relationship Id="rId4" Type="http://schemas.openxmlformats.org/officeDocument/2006/relationships/image" Target="../media/image108.png"/><Relationship Id="rId5" Type="http://schemas.openxmlformats.org/officeDocument/2006/relationships/image" Target="../media/image10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1.xml"/><Relationship Id="rId3" Type="http://schemas.openxmlformats.org/officeDocument/2006/relationships/image" Target="../media/image111.png"/><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10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10.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hyperlink" Target="mailto:info@gca.gov.uk" TargetMode="External"/><Relationship Id="rId4" Type="http://schemas.openxmlformats.org/officeDocument/2006/relationships/hyperlink" Target="http://www.gca.gov.uk/"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4.xml"/><Relationship Id="rId3" Type="http://schemas.openxmlformats.org/officeDocument/2006/relationships/image" Target="../media/image61.png"/><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 Id="rId3" Type="http://schemas.openxmlformats.org/officeDocument/2006/relationships/image" Target="../media/image55.jpg"/><Relationship Id="rId4" Type="http://schemas.openxmlformats.org/officeDocument/2006/relationships/image" Target="../media/image52.png"/><Relationship Id="rId5"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6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52.png"/><Relationship Id="rId4" Type="http://schemas.openxmlformats.org/officeDocument/2006/relationships/image" Target="../media/image70.png"/><Relationship Id="rId5"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52.png"/><Relationship Id="rId4" Type="http://schemas.openxmlformats.org/officeDocument/2006/relationships/image" Target="../media/image59.png"/><Relationship Id="rId5" Type="http://schemas.openxmlformats.org/officeDocument/2006/relationships/image" Target="../media/image5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60.png"/><Relationship Id="rId5"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74"/>
          <p:cNvSpPr txBox="1"/>
          <p:nvPr>
            <p:ph type="ctrTitle"/>
          </p:nvPr>
        </p:nvSpPr>
        <p:spPr>
          <a:xfrm>
            <a:off x="224375" y="659325"/>
            <a:ext cx="2675700" cy="1561500"/>
          </a:xfrm>
          <a:prstGeom prst="rect">
            <a:avLst/>
          </a:prstGeom>
        </p:spPr>
        <p:txBody>
          <a:bodyPr anchorCtr="0" anchor="t" bIns="91425" lIns="91425" spcFirstLastPara="1" rIns="91425" wrap="square" tIns="91425">
            <a:noAutofit/>
          </a:bodyPr>
          <a:lstStyle/>
          <a:p>
            <a:pPr indent="0" lvl="0" marL="0" rtl="0" algn="l">
              <a:lnSpc>
                <a:spcPct val="86087"/>
              </a:lnSpc>
              <a:spcBef>
                <a:spcPts val="0"/>
              </a:spcBef>
              <a:spcAft>
                <a:spcPts val="0"/>
              </a:spcAft>
              <a:buClr>
                <a:schemeClr val="dk1"/>
              </a:buClr>
              <a:buSzPts val="1100"/>
              <a:buFont typeface="Arial"/>
              <a:buNone/>
            </a:pPr>
            <a:r>
              <a:rPr b="1" lang="en-GB" sz="2500"/>
              <a:t>RM6399 (CaPS) </a:t>
            </a:r>
            <a:endParaRPr b="1" sz="2500"/>
          </a:p>
          <a:p>
            <a:pPr indent="0" lvl="0" marL="0" rtl="0" algn="l">
              <a:lnSpc>
                <a:spcPct val="86087"/>
              </a:lnSpc>
              <a:spcBef>
                <a:spcPts val="0"/>
              </a:spcBef>
              <a:spcAft>
                <a:spcPts val="0"/>
              </a:spcAft>
              <a:buClr>
                <a:schemeClr val="dk1"/>
              </a:buClr>
              <a:buSzPts val="1100"/>
              <a:buFont typeface="Arial"/>
              <a:buNone/>
            </a:pPr>
            <a:r>
              <a:rPr b="1" lang="en-GB" sz="2500"/>
              <a:t>Demystifying Key Policy Areas</a:t>
            </a:r>
            <a:endParaRPr b="1" sz="2500"/>
          </a:p>
        </p:txBody>
      </p:sp>
      <p:sp>
        <p:nvSpPr>
          <p:cNvPr id="426" name="Google Shape;426;p74"/>
          <p:cNvSpPr txBox="1"/>
          <p:nvPr>
            <p:ph idx="2" type="ctrTitle"/>
          </p:nvPr>
        </p:nvSpPr>
        <p:spPr>
          <a:xfrm>
            <a:off x="224372" y="2344625"/>
            <a:ext cx="2050800" cy="914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78571"/>
              <a:buFont typeface="Arial"/>
              <a:buNone/>
            </a:pPr>
            <a:r>
              <a:rPr b="1" lang="en-GB"/>
              <a:t>Consultancy and Professional Services (CaPS)</a:t>
            </a:r>
            <a:endParaRPr b="1">
              <a:solidFill>
                <a:srgbClr val="261B36"/>
              </a:solidFill>
              <a:latin typeface="Roboto"/>
              <a:ea typeface="Roboto"/>
              <a:cs typeface="Roboto"/>
              <a:sym typeface="Roboto"/>
            </a:endParaRPr>
          </a:p>
          <a:p>
            <a:pPr indent="0" lvl="0" marL="0" rtl="0" algn="l">
              <a:spcBef>
                <a:spcPts val="0"/>
              </a:spcBef>
              <a:spcAft>
                <a:spcPts val="0"/>
              </a:spcAft>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3"/>
          <p:cNvSpPr txBox="1"/>
          <p:nvPr/>
        </p:nvSpPr>
        <p:spPr>
          <a:xfrm>
            <a:off x="517369" y="153300"/>
            <a:ext cx="7003500" cy="692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100"/>
              <a:buFont typeface="Arial"/>
              <a:buNone/>
            </a:pPr>
            <a:r>
              <a:rPr b="1" i="0" lang="en-GB" sz="1800" u="none" cap="none" strike="noStrike">
                <a:solidFill>
                  <a:srgbClr val="000000"/>
                </a:solidFill>
              </a:rPr>
              <a:t>We understand that reporting Scope 3 categories </a:t>
            </a:r>
            <a:endParaRPr b="1" i="0" sz="1800" u="none" cap="none" strike="noStrike">
              <a:solidFill>
                <a:srgbClr val="000000"/>
              </a:solidFill>
            </a:endParaRPr>
          </a:p>
          <a:p>
            <a:pPr indent="0" lvl="0" marL="0" marR="0" rtl="0" algn="l">
              <a:lnSpc>
                <a:spcPct val="100000"/>
              </a:lnSpc>
              <a:spcBef>
                <a:spcPts val="0"/>
              </a:spcBef>
              <a:spcAft>
                <a:spcPts val="0"/>
              </a:spcAft>
              <a:buClr>
                <a:srgbClr val="000000"/>
              </a:buClr>
              <a:buSzPts val="2100"/>
              <a:buFont typeface="Arial"/>
              <a:buNone/>
            </a:pPr>
            <a:r>
              <a:rPr b="1" i="0" lang="en-GB" sz="1800" u="none" cap="none" strike="noStrike">
                <a:solidFill>
                  <a:srgbClr val="000000"/>
                </a:solidFill>
              </a:rPr>
              <a:t>may be challenging…</a:t>
            </a:r>
            <a:endParaRPr b="1" i="0" sz="1800" u="none" cap="none" strike="noStrike">
              <a:solidFill>
                <a:srgbClr val="000000"/>
              </a:solidFill>
            </a:endParaRPr>
          </a:p>
        </p:txBody>
      </p:sp>
      <p:sp>
        <p:nvSpPr>
          <p:cNvPr id="530" name="Google Shape;530;p83"/>
          <p:cNvSpPr txBox="1"/>
          <p:nvPr/>
        </p:nvSpPr>
        <p:spPr>
          <a:xfrm>
            <a:off x="659250" y="941400"/>
            <a:ext cx="5971800" cy="2724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700"/>
              <a:buFont typeface="Arial"/>
              <a:buNone/>
            </a:pPr>
            <a:r>
              <a:rPr i="0" lang="en-GB" sz="1400" u="none" cap="none" strike="noStrike">
                <a:solidFill>
                  <a:srgbClr val="000000"/>
                </a:solidFill>
              </a:rPr>
              <a:t>You must report against all Scope 3 categories defined in the Technical Standards. The relevant narrative is needed when any of them is not applicable or in the process of being measured.</a:t>
            </a:r>
            <a:endParaRPr i="0" sz="14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rPr i="0" lang="en-GB" sz="1400" u="none" cap="none" strike="noStrike">
                <a:solidFill>
                  <a:schemeClr val="dk1"/>
                </a:solidFill>
                <a:highlight>
                  <a:srgbClr val="FFE599"/>
                </a:highlight>
              </a:rPr>
              <a:t>You are free to use any category out of the total of 15. </a:t>
            </a:r>
            <a:endParaRPr i="0" sz="1400" u="none" cap="none" strike="noStrike">
              <a:solidFill>
                <a:schemeClr val="dk1"/>
              </a:solidFill>
              <a:highlight>
                <a:srgbClr val="FFE599"/>
              </a:highlight>
            </a:endParaRPr>
          </a:p>
          <a:p>
            <a:pPr indent="0" lvl="0" marL="0" marR="0" rtl="0" algn="l">
              <a:lnSpc>
                <a:spcPct val="100000"/>
              </a:lnSpc>
              <a:spcBef>
                <a:spcPts val="0"/>
              </a:spcBef>
              <a:spcAft>
                <a:spcPts val="0"/>
              </a:spcAft>
              <a:buClr>
                <a:srgbClr val="000000"/>
              </a:buClr>
              <a:buSzPts val="1700"/>
              <a:buFont typeface="Arial"/>
              <a:buNone/>
            </a:pPr>
            <a:r>
              <a:t/>
            </a:r>
            <a:endParaRPr b="1" i="0" sz="1400" u="none" cap="none" strike="noStrike">
              <a:solidFill>
                <a:schemeClr val="dk1"/>
              </a:solidFill>
              <a:highlight>
                <a:schemeClr val="lt1"/>
              </a:highlight>
            </a:endParaRPr>
          </a:p>
          <a:p>
            <a:pPr indent="0" lvl="0" marL="0" marR="0" rtl="0" algn="l">
              <a:lnSpc>
                <a:spcPct val="100000"/>
              </a:lnSpc>
              <a:spcBef>
                <a:spcPts val="0"/>
              </a:spcBef>
              <a:spcAft>
                <a:spcPts val="0"/>
              </a:spcAft>
              <a:buClr>
                <a:srgbClr val="000000"/>
              </a:buClr>
              <a:buSzPts val="1700"/>
              <a:buFont typeface="Arial"/>
              <a:buNone/>
            </a:pPr>
            <a:r>
              <a:rPr b="1" i="0" lang="en-GB" sz="1400" u="none" cap="none" strike="noStrike">
                <a:solidFill>
                  <a:schemeClr val="dk1"/>
                </a:solidFill>
                <a:highlight>
                  <a:schemeClr val="lt1"/>
                </a:highlight>
              </a:rPr>
              <a:t>Working From Home</a:t>
            </a:r>
            <a:r>
              <a:rPr i="0" lang="en-GB" sz="1400" u="none" cap="none" strike="noStrike">
                <a:solidFill>
                  <a:schemeClr val="dk1"/>
                </a:solidFill>
                <a:highlight>
                  <a:schemeClr val="lt1"/>
                </a:highlight>
              </a:rPr>
              <a:t> is reported under </a:t>
            </a:r>
            <a:r>
              <a:rPr i="0" lang="en-GB" sz="1400" u="sng" cap="none" strike="noStrike">
                <a:solidFill>
                  <a:schemeClr val="dk1"/>
                </a:solidFill>
                <a:highlight>
                  <a:schemeClr val="lt1"/>
                </a:highlight>
              </a:rPr>
              <a:t>Employee Commuting</a:t>
            </a:r>
            <a:endParaRPr i="0" sz="1400" u="none" cap="none" strike="noStrike">
              <a:solidFill>
                <a:schemeClr val="dk1"/>
              </a:solidFill>
              <a:highlight>
                <a:srgbClr val="FFE599"/>
              </a:highlight>
            </a:endParaRPr>
          </a:p>
          <a:p>
            <a:pPr indent="0" lvl="0" marL="0" marR="0" rtl="0" algn="l">
              <a:lnSpc>
                <a:spcPct val="100000"/>
              </a:lnSpc>
              <a:spcBef>
                <a:spcPts val="0"/>
              </a:spcBef>
              <a:spcAft>
                <a:spcPts val="0"/>
              </a:spcAft>
              <a:buClr>
                <a:srgbClr val="000000"/>
              </a:buClr>
              <a:buSzPts val="1700"/>
              <a:buFont typeface="Arial"/>
              <a:buNone/>
            </a:pPr>
            <a:r>
              <a:t/>
            </a:r>
            <a:endParaRPr i="0" sz="1400" u="none" cap="none" strike="noStrike">
              <a:solidFill>
                <a:schemeClr val="dk1"/>
              </a:solidFill>
              <a:highlight>
                <a:srgbClr val="FFE599"/>
              </a:highlight>
            </a:endParaRPr>
          </a:p>
          <a:p>
            <a:pPr indent="0" lvl="0" marL="0" marR="0" rtl="0" algn="l">
              <a:lnSpc>
                <a:spcPct val="100000"/>
              </a:lnSpc>
              <a:spcBef>
                <a:spcPts val="0"/>
              </a:spcBef>
              <a:spcAft>
                <a:spcPts val="0"/>
              </a:spcAft>
              <a:buClr>
                <a:srgbClr val="000000"/>
              </a:buClr>
              <a:buSzPts val="1700"/>
              <a:buFont typeface="Arial"/>
              <a:buNone/>
            </a:pPr>
            <a:r>
              <a:t/>
            </a:r>
            <a:endParaRPr i="0" sz="1400" u="none" cap="none" strike="noStrike">
              <a:solidFill>
                <a:srgbClr val="000000"/>
              </a:solidFill>
              <a:highlight>
                <a:schemeClr val="lt1"/>
              </a:highlight>
            </a:endParaRPr>
          </a:p>
          <a:p>
            <a:pPr indent="0" lvl="0" marL="0" marR="0" rtl="0" algn="l">
              <a:lnSpc>
                <a:spcPct val="100000"/>
              </a:lnSpc>
              <a:spcBef>
                <a:spcPts val="0"/>
              </a:spcBef>
              <a:spcAft>
                <a:spcPts val="0"/>
              </a:spcAft>
              <a:buClr>
                <a:srgbClr val="000000"/>
              </a:buClr>
              <a:buSzPts val="1700"/>
              <a:buFont typeface="Arial"/>
              <a:buNone/>
            </a:pPr>
            <a:r>
              <a:t/>
            </a:r>
            <a:endParaRPr i="0" sz="1400" u="none" cap="none" strike="noStrike">
              <a:solidFill>
                <a:srgbClr val="000000"/>
              </a:solidFill>
              <a:highlight>
                <a:schemeClr val="lt1"/>
              </a:highlight>
            </a:endParaRPr>
          </a:p>
          <a:p>
            <a:pPr indent="0" lvl="0" marL="0" marR="0" rtl="0" algn="l">
              <a:lnSpc>
                <a:spcPct val="100000"/>
              </a:lnSpc>
              <a:spcBef>
                <a:spcPts val="0"/>
              </a:spcBef>
              <a:spcAft>
                <a:spcPts val="0"/>
              </a:spcAft>
              <a:buClr>
                <a:srgbClr val="000000"/>
              </a:buClr>
              <a:buSzPts val="1700"/>
              <a:buFont typeface="Arial"/>
              <a:buNone/>
            </a:pPr>
            <a:r>
              <a:t/>
            </a:r>
            <a:endParaRPr i="0" sz="1400" u="none" cap="none" strike="noStrike">
              <a:solidFill>
                <a:srgbClr val="000000"/>
              </a:solidFill>
              <a:highlight>
                <a:schemeClr val="lt1"/>
              </a:highlight>
            </a:endParaRPr>
          </a:p>
          <a:p>
            <a:pPr indent="0" lvl="0" marL="0" marR="0" rtl="0" algn="l">
              <a:lnSpc>
                <a:spcPct val="100000"/>
              </a:lnSpc>
              <a:spcBef>
                <a:spcPts val="0"/>
              </a:spcBef>
              <a:spcAft>
                <a:spcPts val="0"/>
              </a:spcAft>
              <a:buClr>
                <a:schemeClr val="dk1"/>
              </a:buClr>
              <a:buSzPts val="800"/>
              <a:buFont typeface="Arial"/>
              <a:buNone/>
            </a:pPr>
            <a:r>
              <a:t/>
            </a:r>
            <a:endParaRPr i="0" sz="1400" u="none" cap="none" strike="noStrike">
              <a:solidFill>
                <a:schemeClr val="dk1"/>
              </a:solidFill>
              <a:highlight>
                <a:srgbClr val="FFFF00"/>
              </a:highlight>
            </a:endParaRPr>
          </a:p>
          <a:p>
            <a:pPr indent="0" lvl="0" marL="0" marR="0" rtl="0" algn="l">
              <a:lnSpc>
                <a:spcPct val="100000"/>
              </a:lnSpc>
              <a:spcBef>
                <a:spcPts val="0"/>
              </a:spcBef>
              <a:spcAft>
                <a:spcPts val="0"/>
              </a:spcAft>
              <a:buClr>
                <a:srgbClr val="000000"/>
              </a:buClr>
              <a:buSzPts val="1700"/>
              <a:buFont typeface="Arial"/>
              <a:buNone/>
            </a:pPr>
            <a:r>
              <a:t/>
            </a:r>
            <a:endParaRPr i="0" sz="1400" u="none" cap="none" strike="noStrike">
              <a:solidFill>
                <a:srgbClr val="000000"/>
              </a:solidFill>
              <a:highlight>
                <a:schemeClr val="lt1"/>
              </a:highlight>
            </a:endParaRPr>
          </a:p>
        </p:txBody>
      </p:sp>
      <p:sp>
        <p:nvSpPr>
          <p:cNvPr id="531" name="Google Shape;531;p83"/>
          <p:cNvSpPr txBox="1"/>
          <p:nvPr/>
        </p:nvSpPr>
        <p:spPr>
          <a:xfrm>
            <a:off x="585413" y="2653950"/>
            <a:ext cx="7229700" cy="1981500"/>
          </a:xfrm>
          <a:prstGeom prst="rect">
            <a:avLst/>
          </a:prstGeom>
          <a:noFill/>
          <a:ln>
            <a:noFill/>
          </a:ln>
        </p:spPr>
        <p:txBody>
          <a:bodyPr anchorCtr="0" anchor="t" bIns="68575" lIns="68575" spcFirstLastPara="1" rIns="68575" wrap="square" tIns="68575">
            <a:noAutofit/>
          </a:bodyPr>
          <a:lstStyle/>
          <a:p>
            <a:pPr indent="0" lvl="0" marL="0" marR="0" rtl="0" algn="l">
              <a:lnSpc>
                <a:spcPct val="100000"/>
              </a:lnSpc>
              <a:spcBef>
                <a:spcPts val="0"/>
              </a:spcBef>
              <a:spcAft>
                <a:spcPts val="0"/>
              </a:spcAft>
              <a:buClr>
                <a:srgbClr val="000000"/>
              </a:buClr>
              <a:buSzPts val="1700"/>
              <a:buFont typeface="Arial"/>
              <a:buNone/>
            </a:pPr>
            <a:r>
              <a:t/>
            </a:r>
            <a:endParaRPr b="1" sz="1700">
              <a:solidFill>
                <a:schemeClr val="dk1"/>
              </a:solidFill>
              <a:highlight>
                <a:schemeClr val="lt1"/>
              </a:highlight>
            </a:endParaRPr>
          </a:p>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chemeClr val="dk1"/>
                </a:solidFill>
                <a:highlight>
                  <a:schemeClr val="lt1"/>
                </a:highlight>
              </a:rPr>
              <a:t>Check  the  below guidance: </a:t>
            </a:r>
            <a:endParaRPr i="0" sz="11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rPr i="0" lang="en-GB" sz="1700" u="sng" cap="none" strike="noStrike">
                <a:solidFill>
                  <a:schemeClr val="hlink"/>
                </a:solidFill>
                <a:highlight>
                  <a:schemeClr val="lt1"/>
                </a:highlight>
                <a:hlinkClick r:id="rId3"/>
              </a:rPr>
              <a:t>Technical standard for Completion of Carbon Reduction Plans</a:t>
            </a:r>
            <a:r>
              <a:rPr i="0" lang="en-GB" sz="1700" u="none" cap="none" strike="noStrike">
                <a:solidFill>
                  <a:schemeClr val="dk1"/>
                </a:solidFill>
                <a:highlight>
                  <a:schemeClr val="lt1"/>
                </a:highlight>
              </a:rPr>
              <a:t> </a:t>
            </a:r>
            <a:endParaRPr i="0" sz="1700" u="none" cap="none" strike="noStrike">
              <a:solidFill>
                <a:schemeClr val="dk1"/>
              </a:solidFill>
              <a:highlight>
                <a:schemeClr val="lt1"/>
              </a:highlight>
            </a:endParaRPr>
          </a:p>
          <a:p>
            <a:pPr indent="0" lvl="0" marL="0" marR="0" rtl="0" algn="l">
              <a:lnSpc>
                <a:spcPct val="100000"/>
              </a:lnSpc>
              <a:spcBef>
                <a:spcPts val="0"/>
              </a:spcBef>
              <a:spcAft>
                <a:spcPts val="0"/>
              </a:spcAft>
              <a:buClr>
                <a:schemeClr val="dk1"/>
              </a:buClr>
              <a:buSzPts val="800"/>
              <a:buFont typeface="Arial"/>
              <a:buNone/>
            </a:pPr>
            <a:r>
              <a:rPr i="0" lang="en-GB" sz="1700" u="sng" cap="none" strike="noStrike">
                <a:solidFill>
                  <a:schemeClr val="hlink"/>
                </a:solidFill>
                <a:highlight>
                  <a:schemeClr val="lt1"/>
                </a:highlight>
                <a:hlinkClick r:id="rId4"/>
              </a:rPr>
              <a:t>Greenhouse Gas Protocol - Technical Guidance for Calculating Scope 3   Emissions</a:t>
            </a:r>
            <a:endParaRPr i="0" sz="1700" u="none" cap="none" strike="noStrike">
              <a:solidFill>
                <a:schemeClr val="dk1"/>
              </a:solidFill>
              <a:highlight>
                <a:schemeClr val="lt1"/>
              </a:highlight>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chemeClr val="dk1"/>
              </a:solidFill>
              <a:highlight>
                <a:schemeClr val="lt1"/>
              </a:highlight>
            </a:endParaRPr>
          </a:p>
          <a:p>
            <a:pPr indent="0" lvl="0" marL="0" marR="0" rtl="0" algn="l">
              <a:lnSpc>
                <a:spcPct val="100000"/>
              </a:lnSpc>
              <a:spcBef>
                <a:spcPts val="0"/>
              </a:spcBef>
              <a:spcAft>
                <a:spcPts val="0"/>
              </a:spcAft>
              <a:buClr>
                <a:schemeClr val="dk1"/>
              </a:buClr>
              <a:buSzPts val="800"/>
              <a:buFont typeface="Arial"/>
              <a:buNone/>
            </a:pPr>
            <a:r>
              <a:t/>
            </a:r>
            <a:endParaRPr i="0" sz="1700" u="none" cap="none" strike="noStrike">
              <a:solidFill>
                <a:schemeClr val="dk1"/>
              </a:solidFill>
              <a:highlight>
                <a:schemeClr val="lt1"/>
              </a:highlight>
            </a:endParaRPr>
          </a:p>
          <a:p>
            <a:pPr indent="0" lvl="0" marL="0" marR="0" rtl="0" algn="l">
              <a:lnSpc>
                <a:spcPct val="100000"/>
              </a:lnSpc>
              <a:spcBef>
                <a:spcPts val="0"/>
              </a:spcBef>
              <a:spcAft>
                <a:spcPts val="0"/>
              </a:spcAft>
              <a:buClr>
                <a:schemeClr val="dk1"/>
              </a:buClr>
              <a:buSzPts val="800"/>
              <a:buFont typeface="Arial"/>
              <a:buNone/>
            </a:pPr>
            <a:r>
              <a:t/>
            </a:r>
            <a:endParaRPr i="0" sz="1400" u="none" cap="none" strike="noStrike">
              <a:solidFill>
                <a:srgbClr val="000000"/>
              </a:solidFill>
            </a:endParaRPr>
          </a:p>
        </p:txBody>
      </p:sp>
      <p:pic>
        <p:nvPicPr>
          <p:cNvPr id="532" name="Google Shape;532;p83"/>
          <p:cNvPicPr preferRelativeResize="0"/>
          <p:nvPr/>
        </p:nvPicPr>
        <p:blipFill rotWithShape="1">
          <a:blip r:embed="rId5">
            <a:alphaModFix/>
          </a:blip>
          <a:srcRect b="0" l="0" r="0" t="0"/>
          <a:stretch/>
        </p:blipFill>
        <p:spPr>
          <a:xfrm>
            <a:off x="5824556" y="-100219"/>
            <a:ext cx="3888619" cy="3888619"/>
          </a:xfrm>
          <a:prstGeom prst="rect">
            <a:avLst/>
          </a:prstGeom>
          <a:noFill/>
          <a:ln>
            <a:noFill/>
          </a:ln>
          <a:effectLst>
            <a:outerShdw blurRad="42863" rotWithShape="0" algn="bl" dir="5400000" dist="14288">
              <a:srgbClr val="000000">
                <a:alpha val="48240"/>
              </a:srgbClr>
            </a:outerShdw>
          </a:effectLst>
        </p:spPr>
      </p:pic>
      <p:pic>
        <p:nvPicPr>
          <p:cNvPr id="533" name="Google Shape;533;p83"/>
          <p:cNvPicPr preferRelativeResize="0"/>
          <p:nvPr/>
        </p:nvPicPr>
        <p:blipFill>
          <a:blip r:embed="rId6">
            <a:alphaModFix/>
          </a:blip>
          <a:stretch>
            <a:fillRect/>
          </a:stretch>
        </p:blipFill>
        <p:spPr>
          <a:xfrm>
            <a:off x="8263969" y="4457578"/>
            <a:ext cx="845700" cy="682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4"/>
          <p:cNvSpPr txBox="1"/>
          <p:nvPr>
            <p:ph type="ctrTitle"/>
          </p:nvPr>
        </p:nvSpPr>
        <p:spPr>
          <a:xfrm>
            <a:off x="4160494" y="1784775"/>
            <a:ext cx="4035000" cy="1897500"/>
          </a:xfrm>
          <a:prstGeom prst="rect">
            <a:avLst/>
          </a:prstGeom>
        </p:spPr>
        <p:txBody>
          <a:bodyPr anchorCtr="0" anchor="t" bIns="91425" lIns="91425" spcFirstLastPara="1" rIns="91425" wrap="square" tIns="91425">
            <a:normAutofit fontScale="90000"/>
          </a:bodyPr>
          <a:lstStyle/>
          <a:p>
            <a:pPr indent="0" lvl="0" marL="342900" rtl="0" algn="l">
              <a:lnSpc>
                <a:spcPct val="150000"/>
              </a:lnSpc>
              <a:spcBef>
                <a:spcPts val="0"/>
              </a:spcBef>
              <a:spcAft>
                <a:spcPts val="0"/>
              </a:spcAft>
              <a:buNone/>
            </a:pPr>
            <a:r>
              <a:rPr lang="en-GB" sz="2300"/>
              <a:t>transparency</a:t>
            </a:r>
            <a:endParaRPr sz="2300"/>
          </a:p>
          <a:p>
            <a:pPr indent="0" lvl="0" marL="342900" rtl="0" algn="l">
              <a:lnSpc>
                <a:spcPct val="150000"/>
              </a:lnSpc>
              <a:spcBef>
                <a:spcPts val="0"/>
              </a:spcBef>
              <a:spcAft>
                <a:spcPts val="0"/>
              </a:spcAft>
              <a:buNone/>
            </a:pPr>
            <a:r>
              <a:rPr lang="en-GB" sz="2300"/>
              <a:t>narrative</a:t>
            </a:r>
            <a:endParaRPr sz="2300"/>
          </a:p>
          <a:p>
            <a:pPr indent="0" lvl="0" marL="342900" rtl="0" algn="l">
              <a:lnSpc>
                <a:spcPct val="150000"/>
              </a:lnSpc>
              <a:spcBef>
                <a:spcPts val="0"/>
              </a:spcBef>
              <a:spcAft>
                <a:spcPts val="0"/>
              </a:spcAft>
              <a:buNone/>
            </a:pPr>
            <a:r>
              <a:rPr lang="en-GB" sz="2300"/>
              <a:t>diligence</a:t>
            </a:r>
            <a:endParaRPr sz="2300"/>
          </a:p>
          <a:p>
            <a:pPr indent="0" lvl="0" marL="342900" rtl="0" algn="l">
              <a:lnSpc>
                <a:spcPct val="150000"/>
              </a:lnSpc>
              <a:spcBef>
                <a:spcPts val="0"/>
              </a:spcBef>
              <a:spcAft>
                <a:spcPts val="0"/>
              </a:spcAft>
              <a:buNone/>
            </a:pPr>
            <a:r>
              <a:rPr lang="en-GB" sz="2300"/>
              <a:t>perspective</a:t>
            </a:r>
            <a:endParaRPr sz="2300"/>
          </a:p>
          <a:p>
            <a:pPr indent="0" lvl="0" marL="342900" rtl="0" algn="l">
              <a:lnSpc>
                <a:spcPct val="150000"/>
              </a:lnSpc>
              <a:spcBef>
                <a:spcPts val="0"/>
              </a:spcBef>
              <a:spcAft>
                <a:spcPts val="0"/>
              </a:spcAft>
              <a:buNone/>
            </a:pPr>
            <a:r>
              <a:rPr lang="en-GB" sz="2300"/>
              <a:t>accountability</a:t>
            </a:r>
            <a:endParaRPr sz="2300"/>
          </a:p>
        </p:txBody>
      </p:sp>
      <p:sp>
        <p:nvSpPr>
          <p:cNvPr id="539" name="Google Shape;539;p84"/>
          <p:cNvSpPr txBox="1"/>
          <p:nvPr>
            <p:ph idx="2" type="ctrTitle"/>
          </p:nvPr>
        </p:nvSpPr>
        <p:spPr>
          <a:xfrm>
            <a:off x="2829806" y="432056"/>
            <a:ext cx="5642700" cy="632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110000"/>
              <a:buFont typeface="Arial"/>
              <a:buNone/>
            </a:pPr>
            <a:r>
              <a:rPr lang="en-GB" sz="3000"/>
              <a:t>Principles of a compliant CRP </a:t>
            </a:r>
            <a:endParaRPr sz="4700"/>
          </a:p>
          <a:p>
            <a:pPr indent="0" lvl="0" marL="0" rtl="0" algn="l">
              <a:spcBef>
                <a:spcPts val="0"/>
              </a:spcBef>
              <a:spcAft>
                <a:spcPts val="0"/>
              </a:spcAft>
              <a:buNone/>
            </a:pPr>
            <a:r>
              <a:t/>
            </a:r>
            <a:endParaRPr sz="2100"/>
          </a:p>
        </p:txBody>
      </p:sp>
      <p:pic>
        <p:nvPicPr>
          <p:cNvPr id="540" name="Google Shape;540;p84"/>
          <p:cNvPicPr preferRelativeResize="0"/>
          <p:nvPr/>
        </p:nvPicPr>
        <p:blipFill>
          <a:blip r:embed="rId3">
            <a:alphaModFix/>
          </a:blip>
          <a:stretch>
            <a:fillRect/>
          </a:stretch>
        </p:blipFill>
        <p:spPr>
          <a:xfrm>
            <a:off x="3975216" y="1577869"/>
            <a:ext cx="411480" cy="411480"/>
          </a:xfrm>
          <a:prstGeom prst="rect">
            <a:avLst/>
          </a:prstGeom>
          <a:noFill/>
          <a:ln>
            <a:noFill/>
          </a:ln>
        </p:spPr>
      </p:pic>
      <p:pic>
        <p:nvPicPr>
          <p:cNvPr id="541" name="Google Shape;541;p84"/>
          <p:cNvPicPr preferRelativeResize="0"/>
          <p:nvPr/>
        </p:nvPicPr>
        <p:blipFill>
          <a:blip r:embed="rId3">
            <a:alphaModFix/>
          </a:blip>
          <a:stretch>
            <a:fillRect/>
          </a:stretch>
        </p:blipFill>
        <p:spPr>
          <a:xfrm>
            <a:off x="3975216" y="2118844"/>
            <a:ext cx="411480" cy="411480"/>
          </a:xfrm>
          <a:prstGeom prst="rect">
            <a:avLst/>
          </a:prstGeom>
          <a:noFill/>
          <a:ln>
            <a:noFill/>
          </a:ln>
        </p:spPr>
      </p:pic>
      <p:pic>
        <p:nvPicPr>
          <p:cNvPr id="542" name="Google Shape;542;p84"/>
          <p:cNvPicPr preferRelativeResize="0"/>
          <p:nvPr/>
        </p:nvPicPr>
        <p:blipFill>
          <a:blip r:embed="rId3">
            <a:alphaModFix/>
          </a:blip>
          <a:stretch>
            <a:fillRect/>
          </a:stretch>
        </p:blipFill>
        <p:spPr>
          <a:xfrm>
            <a:off x="3975216" y="2659819"/>
            <a:ext cx="411480" cy="411480"/>
          </a:xfrm>
          <a:prstGeom prst="rect">
            <a:avLst/>
          </a:prstGeom>
          <a:noFill/>
          <a:ln>
            <a:noFill/>
          </a:ln>
        </p:spPr>
      </p:pic>
      <p:pic>
        <p:nvPicPr>
          <p:cNvPr id="543" name="Google Shape;543;p84"/>
          <p:cNvPicPr preferRelativeResize="0"/>
          <p:nvPr/>
        </p:nvPicPr>
        <p:blipFill>
          <a:blip r:embed="rId3">
            <a:alphaModFix/>
          </a:blip>
          <a:stretch>
            <a:fillRect/>
          </a:stretch>
        </p:blipFill>
        <p:spPr>
          <a:xfrm>
            <a:off x="3975216" y="3200794"/>
            <a:ext cx="411480" cy="411480"/>
          </a:xfrm>
          <a:prstGeom prst="rect">
            <a:avLst/>
          </a:prstGeom>
          <a:noFill/>
          <a:ln>
            <a:noFill/>
          </a:ln>
        </p:spPr>
      </p:pic>
      <p:pic>
        <p:nvPicPr>
          <p:cNvPr id="544" name="Google Shape;544;p84"/>
          <p:cNvPicPr preferRelativeResize="0"/>
          <p:nvPr/>
        </p:nvPicPr>
        <p:blipFill>
          <a:blip r:embed="rId3">
            <a:alphaModFix/>
          </a:blip>
          <a:stretch>
            <a:fillRect/>
          </a:stretch>
        </p:blipFill>
        <p:spPr>
          <a:xfrm>
            <a:off x="3975216" y="3741769"/>
            <a:ext cx="411480" cy="411480"/>
          </a:xfrm>
          <a:prstGeom prst="rect">
            <a:avLst/>
          </a:prstGeom>
          <a:noFill/>
          <a:ln>
            <a:noFill/>
          </a:ln>
        </p:spPr>
      </p:pic>
      <p:pic>
        <p:nvPicPr>
          <p:cNvPr id="545" name="Google Shape;545;p84"/>
          <p:cNvPicPr preferRelativeResize="0"/>
          <p:nvPr/>
        </p:nvPicPr>
        <p:blipFill>
          <a:blip r:embed="rId4">
            <a:alphaModFix/>
          </a:blip>
          <a:stretch>
            <a:fillRect/>
          </a:stretch>
        </p:blipFill>
        <p:spPr>
          <a:xfrm>
            <a:off x="8263969" y="4457578"/>
            <a:ext cx="845700" cy="6822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85"/>
          <p:cNvSpPr txBox="1"/>
          <p:nvPr>
            <p:ph idx="2" type="ctrTitle"/>
          </p:nvPr>
        </p:nvSpPr>
        <p:spPr>
          <a:xfrm>
            <a:off x="341363" y="430406"/>
            <a:ext cx="8460000" cy="3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78261"/>
              <a:buFont typeface="Arial"/>
              <a:buNone/>
            </a:pPr>
            <a:r>
              <a:rPr lang="en-GB" sz="2300"/>
              <a:t>Procurement Policy Note (</a:t>
            </a:r>
            <a:r>
              <a:rPr lang="en-GB" sz="2400"/>
              <a:t>PPN) 006 </a:t>
            </a:r>
            <a:endParaRPr/>
          </a:p>
        </p:txBody>
      </p:sp>
      <p:pic>
        <p:nvPicPr>
          <p:cNvPr id="551" name="Google Shape;551;p85"/>
          <p:cNvPicPr preferRelativeResize="0"/>
          <p:nvPr/>
        </p:nvPicPr>
        <p:blipFill rotWithShape="1">
          <a:blip r:embed="rId3">
            <a:alphaModFix/>
          </a:blip>
          <a:srcRect b="0" l="0" r="0" t="0"/>
          <a:stretch/>
        </p:blipFill>
        <p:spPr>
          <a:xfrm>
            <a:off x="5563256" y="957919"/>
            <a:ext cx="3054076" cy="4157212"/>
          </a:xfrm>
          <a:prstGeom prst="rect">
            <a:avLst/>
          </a:prstGeom>
          <a:noFill/>
          <a:ln>
            <a:noFill/>
          </a:ln>
        </p:spPr>
      </p:pic>
      <p:sp>
        <p:nvSpPr>
          <p:cNvPr id="552" name="Google Shape;552;p85"/>
          <p:cNvSpPr txBox="1"/>
          <p:nvPr>
            <p:ph idx="4294967295" type="title"/>
          </p:nvPr>
        </p:nvSpPr>
        <p:spPr>
          <a:xfrm>
            <a:off x="265463" y="922275"/>
            <a:ext cx="5268300" cy="32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t/>
            </a:r>
            <a:endParaRPr b="0" sz="1300">
              <a:solidFill>
                <a:schemeClr val="dk1"/>
              </a:solidFill>
            </a:endParaRPr>
          </a:p>
          <a:p>
            <a:pPr indent="12700" lvl="0" marL="0" marR="0" rtl="0" algn="l">
              <a:lnSpc>
                <a:spcPct val="100800"/>
              </a:lnSpc>
              <a:spcBef>
                <a:spcPts val="0"/>
              </a:spcBef>
              <a:spcAft>
                <a:spcPts val="0"/>
              </a:spcAft>
              <a:buClr>
                <a:srgbClr val="231F20"/>
              </a:buClr>
              <a:buSzPts val="3200"/>
              <a:buFont typeface="Arial"/>
              <a:buNone/>
            </a:pPr>
            <a:r>
              <a:t/>
            </a:r>
            <a:endParaRPr>
              <a:solidFill>
                <a:schemeClr val="dk1"/>
              </a:solidFill>
            </a:endParaRPr>
          </a:p>
          <a:p>
            <a:pPr indent="12700" lvl="0" marL="0" marR="0" rtl="0" algn="l">
              <a:lnSpc>
                <a:spcPct val="100800"/>
              </a:lnSpc>
              <a:spcBef>
                <a:spcPts val="0"/>
              </a:spcBef>
              <a:spcAft>
                <a:spcPts val="0"/>
              </a:spcAft>
              <a:buClr>
                <a:srgbClr val="231F20"/>
              </a:buClr>
              <a:buSzPts val="3200"/>
              <a:buFont typeface="Arial"/>
              <a:buNone/>
            </a:pPr>
            <a:r>
              <a:rPr lang="en-GB">
                <a:solidFill>
                  <a:schemeClr val="dk1"/>
                </a:solidFill>
              </a:rPr>
              <a:t> </a:t>
            </a:r>
            <a:endParaRPr>
              <a:solidFill>
                <a:schemeClr val="dk1"/>
              </a:solidFill>
            </a:endParaRPr>
          </a:p>
        </p:txBody>
      </p:sp>
      <p:sp>
        <p:nvSpPr>
          <p:cNvPr id="553" name="Google Shape;553;p85"/>
          <p:cNvSpPr txBox="1"/>
          <p:nvPr/>
        </p:nvSpPr>
        <p:spPr>
          <a:xfrm>
            <a:off x="341363" y="1069819"/>
            <a:ext cx="5268300" cy="2547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chemeClr val="dk1"/>
                </a:solidFill>
                <a:latin typeface="Arial"/>
                <a:ea typeface="Arial"/>
                <a:cs typeface="Arial"/>
                <a:sym typeface="Arial"/>
              </a:rPr>
              <a:t>PPN 006 live 24th February 2025</a:t>
            </a:r>
            <a:endParaRPr b="1"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GB" sz="1500" u="none" cap="none" strike="noStrike">
                <a:solidFill>
                  <a:schemeClr val="dk1"/>
                </a:solidFill>
                <a:latin typeface="Arial"/>
                <a:ea typeface="Arial"/>
                <a:cs typeface="Arial"/>
                <a:sym typeface="Arial"/>
              </a:rPr>
              <a:t>previously PPN 06/21 </a:t>
            </a:r>
            <a:r>
              <a:rPr lang="en-GB" sz="1500">
                <a:solidFill>
                  <a:schemeClr val="dk1"/>
                </a:solidFill>
              </a:rPr>
              <a:t>applicable from September</a:t>
            </a:r>
            <a:r>
              <a:rPr b="0" i="0" lang="en-GB" sz="1500" u="none" cap="none" strike="noStrike">
                <a:solidFill>
                  <a:schemeClr val="dk1"/>
                </a:solidFill>
                <a:latin typeface="Arial"/>
                <a:ea typeface="Arial"/>
                <a:cs typeface="Arial"/>
                <a:sym typeface="Arial"/>
              </a:rPr>
              <a:t> 2021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sp>
        <p:nvSpPr>
          <p:cNvPr id="554" name="Google Shape;554;p85"/>
          <p:cNvSpPr txBox="1"/>
          <p:nvPr>
            <p:ph idx="4294967295" type="title"/>
          </p:nvPr>
        </p:nvSpPr>
        <p:spPr>
          <a:xfrm>
            <a:off x="308719" y="2341913"/>
            <a:ext cx="5985300" cy="28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GB" sz="1800">
                <a:solidFill>
                  <a:schemeClr val="dk1"/>
                </a:solidFill>
              </a:rPr>
              <a:t>Resources </a:t>
            </a:r>
            <a:r>
              <a:rPr lang="en-GB" sz="1700">
                <a:solidFill>
                  <a:schemeClr val="dk1"/>
                </a:solidFill>
              </a:rPr>
              <a:t>available on the </a:t>
            </a:r>
            <a:r>
              <a:rPr lang="en-GB" sz="1700" u="sng">
                <a:solidFill>
                  <a:schemeClr val="dk1"/>
                </a:solidFill>
                <a:hlinkClick r:id="rId4">
                  <a:extLst>
                    <a:ext uri="{A12FA001-AC4F-418D-AE19-62706E023703}">
                      <ahyp:hlinkClr val="tx"/>
                    </a:ext>
                  </a:extLst>
                </a:hlinkClick>
              </a:rPr>
              <a:t>PPN 006 website</a:t>
            </a:r>
            <a:r>
              <a:rPr lang="en-GB" sz="1700">
                <a:solidFill>
                  <a:schemeClr val="dk1"/>
                </a:solidFill>
              </a:rPr>
              <a:t>.</a:t>
            </a:r>
            <a:endParaRPr sz="3100">
              <a:solidFill>
                <a:schemeClr val="dk1"/>
              </a:solidFill>
            </a:endParaRPr>
          </a:p>
        </p:txBody>
      </p:sp>
      <p:sp>
        <p:nvSpPr>
          <p:cNvPr id="555" name="Google Shape;555;p85"/>
          <p:cNvSpPr txBox="1"/>
          <p:nvPr/>
        </p:nvSpPr>
        <p:spPr>
          <a:xfrm>
            <a:off x="351856" y="2873632"/>
            <a:ext cx="3946800" cy="325800"/>
          </a:xfrm>
          <a:prstGeom prst="rect">
            <a:avLst/>
          </a:prstGeom>
          <a:noFill/>
          <a:ln>
            <a:noFill/>
          </a:ln>
        </p:spPr>
        <p:txBody>
          <a:bodyPr anchorCtr="0" anchor="t" bIns="0" lIns="0" spcFirstLastPara="1" rIns="0" wrap="square" tIns="0">
            <a:noAutofit/>
          </a:bodyPr>
          <a:lstStyle/>
          <a:p>
            <a:pPr indent="-228600" lvl="0" marL="279400" marR="0" rtl="0" algn="l">
              <a:lnSpc>
                <a:spcPct val="100000"/>
              </a:lnSpc>
              <a:spcBef>
                <a:spcPts val="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Procurement Policy Note 006</a:t>
            </a:r>
            <a:endParaRPr b="0" i="0" sz="1000" u="none" cap="none" strike="noStrike">
              <a:solidFill>
                <a:srgbClr val="231F20"/>
              </a:solidFill>
              <a:latin typeface="Arial"/>
              <a:ea typeface="Arial"/>
              <a:cs typeface="Arial"/>
              <a:sym typeface="Arial"/>
            </a:endParaRPr>
          </a:p>
        </p:txBody>
      </p:sp>
      <p:sp>
        <p:nvSpPr>
          <p:cNvPr id="556" name="Google Shape;556;p85"/>
          <p:cNvSpPr txBox="1"/>
          <p:nvPr/>
        </p:nvSpPr>
        <p:spPr>
          <a:xfrm>
            <a:off x="351856" y="3190865"/>
            <a:ext cx="3946800" cy="325800"/>
          </a:xfrm>
          <a:prstGeom prst="rect">
            <a:avLst/>
          </a:prstGeom>
          <a:noFill/>
          <a:ln>
            <a:noFill/>
          </a:ln>
        </p:spPr>
        <p:txBody>
          <a:bodyPr anchorCtr="0" anchor="t" bIns="0" lIns="0" spcFirstLastPara="1" rIns="0" wrap="square" tIns="0">
            <a:noAutofit/>
          </a:bodyPr>
          <a:lstStyle/>
          <a:p>
            <a:pPr indent="-228600" lvl="0" marL="279400" marR="0" rtl="0" algn="l">
              <a:lnSpc>
                <a:spcPct val="100000"/>
              </a:lnSpc>
              <a:spcBef>
                <a:spcPts val="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Technical Standards on Creating your CRP </a:t>
            </a:r>
            <a:endParaRPr b="0" i="0" sz="1000" u="none" cap="none" strike="noStrike">
              <a:solidFill>
                <a:srgbClr val="231F20"/>
              </a:solidFill>
              <a:latin typeface="Arial"/>
              <a:ea typeface="Arial"/>
              <a:cs typeface="Arial"/>
              <a:sym typeface="Arial"/>
            </a:endParaRPr>
          </a:p>
        </p:txBody>
      </p:sp>
      <p:sp>
        <p:nvSpPr>
          <p:cNvPr id="557" name="Google Shape;557;p85"/>
          <p:cNvSpPr txBox="1"/>
          <p:nvPr/>
        </p:nvSpPr>
        <p:spPr>
          <a:xfrm>
            <a:off x="351856" y="3516707"/>
            <a:ext cx="3946800" cy="325800"/>
          </a:xfrm>
          <a:prstGeom prst="rect">
            <a:avLst/>
          </a:prstGeom>
          <a:noFill/>
          <a:ln>
            <a:noFill/>
          </a:ln>
        </p:spPr>
        <p:txBody>
          <a:bodyPr anchorCtr="0" anchor="t" bIns="0" lIns="0" spcFirstLastPara="1" rIns="0" wrap="square" tIns="0">
            <a:noAutofit/>
          </a:bodyPr>
          <a:lstStyle/>
          <a:p>
            <a:pPr indent="-228600" lvl="0" marL="279400" marR="0" rtl="0" algn="l">
              <a:lnSpc>
                <a:spcPct val="100000"/>
              </a:lnSpc>
              <a:spcBef>
                <a:spcPts val="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Guidance on Adopting and Applying </a:t>
            </a:r>
            <a:endParaRPr b="0" i="0" sz="1000" u="none" cap="none" strike="noStrike">
              <a:solidFill>
                <a:srgbClr val="231F20"/>
              </a:solidFill>
              <a:latin typeface="Arial"/>
              <a:ea typeface="Arial"/>
              <a:cs typeface="Arial"/>
              <a:sym typeface="Arial"/>
            </a:endParaRPr>
          </a:p>
        </p:txBody>
      </p:sp>
      <p:sp>
        <p:nvSpPr>
          <p:cNvPr id="558" name="Google Shape;558;p85"/>
          <p:cNvSpPr txBox="1"/>
          <p:nvPr/>
        </p:nvSpPr>
        <p:spPr>
          <a:xfrm>
            <a:off x="351856" y="3844096"/>
            <a:ext cx="3946800" cy="325800"/>
          </a:xfrm>
          <a:prstGeom prst="rect">
            <a:avLst/>
          </a:prstGeom>
          <a:noFill/>
          <a:ln>
            <a:noFill/>
          </a:ln>
        </p:spPr>
        <p:txBody>
          <a:bodyPr anchorCtr="0" anchor="t" bIns="0" lIns="0" spcFirstLastPara="1" rIns="0" wrap="square" tIns="0">
            <a:noAutofit/>
          </a:bodyPr>
          <a:lstStyle/>
          <a:p>
            <a:pPr indent="-228600" lvl="0" marL="279400" marR="0" rtl="0" algn="l">
              <a:lnSpc>
                <a:spcPct val="100000"/>
              </a:lnSpc>
              <a:spcBef>
                <a:spcPts val="0"/>
              </a:spcBef>
              <a:spcAft>
                <a:spcPts val="0"/>
              </a:spcAft>
              <a:buClr>
                <a:schemeClr val="dk1"/>
              </a:buClr>
              <a:buSzPts val="1400"/>
              <a:buFont typeface="Arial"/>
              <a:buChar char="●"/>
            </a:pPr>
            <a:r>
              <a:rPr b="0" i="0" lang="en-GB" sz="1400" u="none" cap="none" strike="noStrike">
                <a:solidFill>
                  <a:schemeClr val="dk1"/>
                </a:solidFill>
                <a:latin typeface="Arial"/>
                <a:ea typeface="Arial"/>
                <a:cs typeface="Arial"/>
                <a:sym typeface="Arial"/>
              </a:rPr>
              <a:t>Carbon Reduction Plan Template</a:t>
            </a:r>
            <a:endParaRPr b="0" i="0" sz="1400" u="none" cap="none" strike="noStrike">
              <a:solidFill>
                <a:schemeClr val="dk1"/>
              </a:solidFill>
              <a:latin typeface="Arial"/>
              <a:ea typeface="Arial"/>
              <a:cs typeface="Arial"/>
              <a:sym typeface="Arial"/>
            </a:endParaRPr>
          </a:p>
        </p:txBody>
      </p:sp>
      <p:pic>
        <p:nvPicPr>
          <p:cNvPr id="559" name="Google Shape;559;p85"/>
          <p:cNvPicPr preferRelativeResize="0"/>
          <p:nvPr/>
        </p:nvPicPr>
        <p:blipFill>
          <a:blip r:embed="rId5">
            <a:alphaModFix/>
          </a:blip>
          <a:stretch>
            <a:fillRect/>
          </a:stretch>
        </p:blipFill>
        <p:spPr>
          <a:xfrm>
            <a:off x="0" y="4461225"/>
            <a:ext cx="845700" cy="6822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pic>
        <p:nvPicPr>
          <p:cNvPr descr="Image" id="564" name="Google Shape;564;p86"/>
          <p:cNvPicPr preferRelativeResize="0"/>
          <p:nvPr/>
        </p:nvPicPr>
        <p:blipFill rotWithShape="1">
          <a:blip r:embed="rId3">
            <a:alphaModFix/>
          </a:blip>
          <a:srcRect b="0" l="0" r="0" t="0"/>
          <a:stretch/>
        </p:blipFill>
        <p:spPr>
          <a:xfrm>
            <a:off x="627928" y="4524558"/>
            <a:ext cx="1848117" cy="285384"/>
          </a:xfrm>
          <a:prstGeom prst="rect">
            <a:avLst/>
          </a:prstGeom>
          <a:noFill/>
          <a:ln>
            <a:noFill/>
          </a:ln>
        </p:spPr>
      </p:pic>
      <p:pic>
        <p:nvPicPr>
          <p:cNvPr id="565" name="Google Shape;565;p86"/>
          <p:cNvPicPr preferRelativeResize="0"/>
          <p:nvPr/>
        </p:nvPicPr>
        <p:blipFill rotWithShape="1">
          <a:blip r:embed="rId4">
            <a:alphaModFix/>
          </a:blip>
          <a:srcRect b="0" l="0" r="0" t="0"/>
          <a:stretch/>
        </p:blipFill>
        <p:spPr>
          <a:xfrm>
            <a:off x="106650" y="-10553"/>
            <a:ext cx="3987675" cy="5134817"/>
          </a:xfrm>
          <a:prstGeom prst="rect">
            <a:avLst/>
          </a:prstGeom>
          <a:noFill/>
          <a:ln>
            <a:noFill/>
          </a:ln>
        </p:spPr>
      </p:pic>
      <p:sp>
        <p:nvSpPr>
          <p:cNvPr id="566" name="Google Shape;566;p86"/>
          <p:cNvSpPr/>
          <p:nvPr/>
        </p:nvSpPr>
        <p:spPr>
          <a:xfrm>
            <a:off x="4191338" y="2223591"/>
            <a:ext cx="3415200" cy="1110000"/>
          </a:xfrm>
          <a:prstGeom prst="leftArrowCallout">
            <a:avLst>
              <a:gd fmla="val 22228" name="adj1"/>
              <a:gd fmla="val 26061" name="adj2"/>
              <a:gd fmla="val 17817" name="adj3"/>
              <a:gd fmla="val 64977"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50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10000"/>
              </a:lnSpc>
              <a:spcBef>
                <a:spcPts val="50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Baseline emissions </a:t>
            </a:r>
            <a:r>
              <a:rPr b="0" i="0" lang="en-GB" sz="1200" u="none" cap="none" strike="noStrike">
                <a:solidFill>
                  <a:schemeClr val="dk1"/>
                </a:solidFill>
                <a:latin typeface="Arial"/>
                <a:ea typeface="Arial"/>
                <a:cs typeface="Arial"/>
                <a:sym typeface="Arial"/>
              </a:rPr>
              <a:t>are the emissions calculated for the first time, </a:t>
            </a:r>
            <a:r>
              <a:rPr b="0" i="0" lang="en-GB" sz="1200" u="sng" cap="none" strike="noStrike">
                <a:solidFill>
                  <a:schemeClr val="dk1"/>
                </a:solidFill>
                <a:latin typeface="Arial"/>
                <a:ea typeface="Arial"/>
                <a:cs typeface="Arial"/>
                <a:sym typeface="Arial"/>
              </a:rPr>
              <a:t>before any improvements</a:t>
            </a:r>
            <a:r>
              <a:rPr b="0" i="0" lang="en-GB" sz="1200" u="none" cap="none" strike="noStrike">
                <a:solidFill>
                  <a:schemeClr val="dk1"/>
                </a:solidFill>
                <a:latin typeface="Arial"/>
                <a:ea typeface="Arial"/>
                <a:cs typeface="Arial"/>
                <a:sym typeface="Arial"/>
              </a:rPr>
              <a:t> and reductions solutions.</a:t>
            </a:r>
            <a:endParaRPr b="0" i="0" sz="1200" u="none" cap="none" strike="noStrike">
              <a:solidFill>
                <a:schemeClr val="dk1"/>
              </a:solidFill>
              <a:latin typeface="Arial"/>
              <a:ea typeface="Arial"/>
              <a:cs typeface="Arial"/>
              <a:sym typeface="Arial"/>
            </a:endParaRPr>
          </a:p>
          <a:p>
            <a:pPr indent="0" lvl="0" marL="0" marR="0" rtl="0" algn="l">
              <a:lnSpc>
                <a:spcPct val="110000"/>
              </a:lnSpc>
              <a:spcBef>
                <a:spcPts val="500"/>
              </a:spcBef>
              <a:spcAft>
                <a:spcPts val="50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567" name="Google Shape;567;p86"/>
          <p:cNvSpPr/>
          <p:nvPr/>
        </p:nvSpPr>
        <p:spPr>
          <a:xfrm>
            <a:off x="4169156" y="3749175"/>
            <a:ext cx="3415200" cy="1218600"/>
          </a:xfrm>
          <a:prstGeom prst="leftArrowCallout">
            <a:avLst>
              <a:gd fmla="val 22412" name="adj1"/>
              <a:gd fmla="val 20689" name="adj2"/>
              <a:gd fmla="val 16602" name="adj3"/>
              <a:gd fmla="val 64977"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50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10000"/>
              </a:lnSpc>
              <a:spcBef>
                <a:spcPts val="50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Current emissions is a complete 12 month cycle.  </a:t>
            </a:r>
            <a:endParaRPr b="1" i="0" sz="1200" u="none" cap="none" strike="noStrike">
              <a:solidFill>
                <a:schemeClr val="dk1"/>
              </a:solidFill>
              <a:latin typeface="Arial"/>
              <a:ea typeface="Arial"/>
              <a:cs typeface="Arial"/>
              <a:sym typeface="Arial"/>
            </a:endParaRPr>
          </a:p>
          <a:p>
            <a:pPr indent="0" lvl="0" marL="0" marR="0" rtl="0" algn="l">
              <a:lnSpc>
                <a:spcPct val="110000"/>
              </a:lnSpc>
              <a:spcBef>
                <a:spcPts val="50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Should be within</a:t>
            </a:r>
            <a:r>
              <a:rPr b="1" i="0" lang="en-GB" sz="1200" u="none" cap="none" strike="noStrike">
                <a:solidFill>
                  <a:schemeClr val="dk1"/>
                </a:solidFill>
                <a:latin typeface="Arial"/>
                <a:ea typeface="Arial"/>
                <a:cs typeface="Arial"/>
                <a:sym typeface="Arial"/>
              </a:rPr>
              <a:t> no more than 18 months </a:t>
            </a:r>
            <a:r>
              <a:rPr b="0" i="0" lang="en-GB" sz="1200" u="none" cap="none" strike="noStrike">
                <a:solidFill>
                  <a:schemeClr val="dk1"/>
                </a:solidFill>
                <a:latin typeface="Arial"/>
                <a:ea typeface="Arial"/>
                <a:cs typeface="Arial"/>
                <a:sym typeface="Arial"/>
              </a:rPr>
              <a:t>to enter the procurement process.</a:t>
            </a:r>
            <a:endParaRPr b="0" i="0" sz="1200" u="none" cap="none" strike="noStrike">
              <a:solidFill>
                <a:schemeClr val="dk1"/>
              </a:solidFill>
              <a:latin typeface="Arial"/>
              <a:ea typeface="Arial"/>
              <a:cs typeface="Arial"/>
              <a:sym typeface="Arial"/>
            </a:endParaRPr>
          </a:p>
          <a:p>
            <a:pPr indent="0" lvl="0" marL="0" marR="0" rtl="0" algn="l">
              <a:lnSpc>
                <a:spcPct val="110000"/>
              </a:lnSpc>
              <a:spcBef>
                <a:spcPts val="500"/>
              </a:spcBef>
              <a:spcAft>
                <a:spcPts val="50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p:txBody>
      </p:sp>
      <p:sp>
        <p:nvSpPr>
          <p:cNvPr id="568" name="Google Shape;568;p86"/>
          <p:cNvSpPr/>
          <p:nvPr/>
        </p:nvSpPr>
        <p:spPr>
          <a:xfrm>
            <a:off x="4169156" y="52406"/>
            <a:ext cx="4376400" cy="1041900"/>
          </a:xfrm>
          <a:prstGeom prst="leftArrowCallout">
            <a:avLst>
              <a:gd fmla="val 15954" name="adj1"/>
              <a:gd fmla="val 24467" name="adj2"/>
              <a:gd fmla="val 27982" name="adj3"/>
              <a:gd fmla="val 70922"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Your </a:t>
            </a:r>
            <a:r>
              <a:rPr b="1" lang="en-GB" sz="1200">
                <a:solidFill>
                  <a:schemeClr val="dk1"/>
                </a:solidFill>
              </a:rPr>
              <a:t>Supplier name</a:t>
            </a:r>
            <a:r>
              <a:rPr lang="en-GB" sz="1200">
                <a:solidFill>
                  <a:schemeClr val="dk1"/>
                </a:solidFill>
              </a:rPr>
              <a:t> must be exactly as the bidding entity name </a:t>
            </a:r>
            <a:endParaRPr sz="1200">
              <a:solidFill>
                <a:schemeClr val="dk1"/>
              </a:solidFill>
            </a:endParaRPr>
          </a:p>
          <a:p>
            <a:pPr indent="0" lvl="0" marL="0" marR="0" rtl="0" algn="l">
              <a:lnSpc>
                <a:spcPct val="11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Publication date </a:t>
            </a:r>
            <a:r>
              <a:rPr b="0" i="0" lang="en-GB" sz="1200" u="none" cap="none" strike="noStrike">
                <a:solidFill>
                  <a:schemeClr val="dk1"/>
                </a:solidFill>
                <a:latin typeface="Arial"/>
                <a:ea typeface="Arial"/>
                <a:cs typeface="Arial"/>
                <a:sym typeface="Arial"/>
              </a:rPr>
              <a:t>must be </a:t>
            </a:r>
            <a:r>
              <a:rPr b="1" i="0" lang="en-GB" sz="1200" u="none" cap="none" strike="noStrike">
                <a:solidFill>
                  <a:schemeClr val="dk1"/>
                </a:solidFill>
                <a:latin typeface="Arial"/>
                <a:ea typeface="Arial"/>
                <a:cs typeface="Arial"/>
                <a:sym typeface="Arial"/>
              </a:rPr>
              <a:t>within 12 months</a:t>
            </a:r>
            <a:r>
              <a:rPr b="0" i="0" lang="en-GB" sz="1200" u="none" cap="none" strike="noStrike">
                <a:solidFill>
                  <a:schemeClr val="dk1"/>
                </a:solidFill>
                <a:latin typeface="Arial"/>
                <a:ea typeface="Arial"/>
                <a:cs typeface="Arial"/>
                <a:sym typeface="Arial"/>
              </a:rPr>
              <a:t> to enter the procurement process.</a:t>
            </a:r>
            <a:endParaRPr b="0" i="0" sz="1200" u="none" cap="none" strike="noStrike">
              <a:solidFill>
                <a:schemeClr val="dk1"/>
              </a:solidFill>
              <a:latin typeface="Arial"/>
              <a:ea typeface="Arial"/>
              <a:cs typeface="Arial"/>
              <a:sym typeface="Arial"/>
            </a:endParaRPr>
          </a:p>
        </p:txBody>
      </p:sp>
      <p:sp>
        <p:nvSpPr>
          <p:cNvPr id="569" name="Google Shape;569;p86"/>
          <p:cNvSpPr/>
          <p:nvPr/>
        </p:nvSpPr>
        <p:spPr>
          <a:xfrm>
            <a:off x="4169156" y="1210106"/>
            <a:ext cx="4376400" cy="538800"/>
          </a:xfrm>
          <a:prstGeom prst="leftArrowCallout">
            <a:avLst>
              <a:gd fmla="val 31858" name="adj1"/>
              <a:gd fmla="val 38230" name="adj2"/>
              <a:gd fmla="val 29707" name="adj3"/>
              <a:gd fmla="val 71555"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Your </a:t>
            </a:r>
            <a:r>
              <a:rPr b="1" i="0" lang="en-GB" sz="1200" u="none" cap="none" strike="noStrike">
                <a:solidFill>
                  <a:schemeClr val="dk1"/>
                </a:solidFill>
                <a:latin typeface="Arial"/>
                <a:ea typeface="Arial"/>
                <a:cs typeface="Arial"/>
                <a:sym typeface="Arial"/>
              </a:rPr>
              <a:t>commitment to achieving Net Zero by 2050</a:t>
            </a:r>
            <a:r>
              <a:rPr b="0" i="0" lang="en-GB" sz="1200" u="none" cap="none" strike="noStrike">
                <a:solidFill>
                  <a:schemeClr val="dk1"/>
                </a:solidFill>
                <a:latin typeface="Arial"/>
                <a:ea typeface="Arial"/>
                <a:cs typeface="Arial"/>
                <a:sym typeface="Arial"/>
              </a:rPr>
              <a:t> (or earlier)</a:t>
            </a:r>
            <a:r>
              <a:rPr b="1" i="0" lang="en-GB" sz="1200" u="none" cap="none" strike="noStrike">
                <a:solidFill>
                  <a:schemeClr val="dk1"/>
                </a:solidFill>
                <a:latin typeface="Arial"/>
                <a:ea typeface="Arial"/>
                <a:cs typeface="Arial"/>
                <a:sym typeface="Arial"/>
              </a:rPr>
              <a:t>.</a:t>
            </a:r>
            <a:endParaRPr b="0" i="0" sz="12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570" name="Google Shape;570;p86"/>
          <p:cNvPicPr preferRelativeResize="0"/>
          <p:nvPr/>
        </p:nvPicPr>
        <p:blipFill rotWithShape="1">
          <a:blip r:embed="rId5">
            <a:alphaModFix/>
          </a:blip>
          <a:srcRect b="0" l="0" r="0" t="0"/>
          <a:stretch/>
        </p:blipFill>
        <p:spPr>
          <a:xfrm>
            <a:off x="8369709" y="4506864"/>
            <a:ext cx="702311" cy="583706"/>
          </a:xfrm>
          <a:prstGeom prst="rect">
            <a:avLst/>
          </a:prstGeom>
          <a:noFill/>
          <a:ln>
            <a:noFill/>
          </a:ln>
        </p:spPr>
      </p:pic>
      <p:pic>
        <p:nvPicPr>
          <p:cNvPr id="571" name="Google Shape;571;p86"/>
          <p:cNvPicPr preferRelativeResize="0"/>
          <p:nvPr/>
        </p:nvPicPr>
        <p:blipFill>
          <a:blip r:embed="rId6">
            <a:alphaModFix/>
          </a:blip>
          <a:stretch>
            <a:fillRect/>
          </a:stretch>
        </p:blipFill>
        <p:spPr>
          <a:xfrm>
            <a:off x="8298009" y="4457578"/>
            <a:ext cx="845700" cy="682275"/>
          </a:xfrm>
          <a:prstGeom prst="rect">
            <a:avLst/>
          </a:prstGeom>
          <a:noFill/>
          <a:ln>
            <a:noFill/>
          </a:ln>
        </p:spPr>
      </p:pic>
    </p:spTree>
  </p:cSld>
  <p:clrMapOvr>
    <a:masterClrMapping/>
  </p:clrMapOvr>
  <mc:AlternateContent>
    <mc:Choice Requires="p14">
      <p:transition spd="slow" p14:dur="700">
        <p:push/>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68"/>
                                        </p:tgtEl>
                                        <p:attrNameLst>
                                          <p:attrName>style.visibility</p:attrName>
                                        </p:attrNameLst>
                                      </p:cBhvr>
                                      <p:to>
                                        <p:strVal val="visible"/>
                                      </p:to>
                                    </p:set>
                                    <p:anim calcmode="lin" valueType="num">
                                      <p:cBhvr additive="base">
                                        <p:cTn dur="1000"/>
                                        <p:tgtEl>
                                          <p:spTgt spid="568"/>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69"/>
                                        </p:tgtEl>
                                        <p:attrNameLst>
                                          <p:attrName>style.visibility</p:attrName>
                                        </p:attrNameLst>
                                      </p:cBhvr>
                                      <p:to>
                                        <p:strVal val="visible"/>
                                      </p:to>
                                    </p:set>
                                    <p:anim calcmode="lin" valueType="num">
                                      <p:cBhvr additive="base">
                                        <p:cTn dur="1000"/>
                                        <p:tgtEl>
                                          <p:spTgt spid="569"/>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66"/>
                                        </p:tgtEl>
                                        <p:attrNameLst>
                                          <p:attrName>style.visibility</p:attrName>
                                        </p:attrNameLst>
                                      </p:cBhvr>
                                      <p:to>
                                        <p:strVal val="visible"/>
                                      </p:to>
                                    </p:set>
                                    <p:anim calcmode="lin" valueType="num">
                                      <p:cBhvr additive="base">
                                        <p:cTn dur="1000"/>
                                        <p:tgtEl>
                                          <p:spTgt spid="566"/>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67"/>
                                        </p:tgtEl>
                                        <p:attrNameLst>
                                          <p:attrName>style.visibility</p:attrName>
                                        </p:attrNameLst>
                                      </p:cBhvr>
                                      <p:to>
                                        <p:strVal val="visible"/>
                                      </p:to>
                                    </p:set>
                                    <p:anim calcmode="lin" valueType="num">
                                      <p:cBhvr additive="base">
                                        <p:cTn dur="1000"/>
                                        <p:tgtEl>
                                          <p:spTgt spid="567"/>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pic>
        <p:nvPicPr>
          <p:cNvPr descr="Image" id="576" name="Google Shape;576;p87"/>
          <p:cNvPicPr preferRelativeResize="0"/>
          <p:nvPr/>
        </p:nvPicPr>
        <p:blipFill rotWithShape="1">
          <a:blip r:embed="rId3">
            <a:alphaModFix/>
          </a:blip>
          <a:srcRect b="0" l="0" r="0" t="0"/>
          <a:stretch/>
        </p:blipFill>
        <p:spPr>
          <a:xfrm>
            <a:off x="-42412" y="-24244"/>
            <a:ext cx="9144000" cy="5167743"/>
          </a:xfrm>
          <a:prstGeom prst="rect">
            <a:avLst/>
          </a:prstGeom>
          <a:noFill/>
          <a:ln>
            <a:noFill/>
          </a:ln>
        </p:spPr>
      </p:pic>
      <p:pic>
        <p:nvPicPr>
          <p:cNvPr descr="Image" id="577" name="Google Shape;577;p87"/>
          <p:cNvPicPr preferRelativeResize="0"/>
          <p:nvPr/>
        </p:nvPicPr>
        <p:blipFill rotWithShape="1">
          <a:blip r:embed="rId4">
            <a:alphaModFix/>
          </a:blip>
          <a:srcRect b="0" l="0" r="0" t="0"/>
          <a:stretch/>
        </p:blipFill>
        <p:spPr>
          <a:xfrm>
            <a:off x="627928" y="4524558"/>
            <a:ext cx="1848117" cy="285384"/>
          </a:xfrm>
          <a:prstGeom prst="rect">
            <a:avLst/>
          </a:prstGeom>
          <a:noFill/>
          <a:ln>
            <a:noFill/>
          </a:ln>
        </p:spPr>
      </p:pic>
      <p:pic>
        <p:nvPicPr>
          <p:cNvPr id="578" name="Google Shape;578;p87"/>
          <p:cNvPicPr preferRelativeResize="0"/>
          <p:nvPr/>
        </p:nvPicPr>
        <p:blipFill rotWithShape="1">
          <a:blip r:embed="rId5">
            <a:alphaModFix/>
          </a:blip>
          <a:srcRect b="0" l="0" r="0" t="0"/>
          <a:stretch/>
        </p:blipFill>
        <p:spPr>
          <a:xfrm>
            <a:off x="106650" y="-10553"/>
            <a:ext cx="3987675" cy="5134817"/>
          </a:xfrm>
          <a:prstGeom prst="rect">
            <a:avLst/>
          </a:prstGeom>
          <a:noFill/>
          <a:ln>
            <a:noFill/>
          </a:ln>
        </p:spPr>
      </p:pic>
      <p:sp>
        <p:nvSpPr>
          <p:cNvPr id="579" name="Google Shape;579;p87"/>
          <p:cNvSpPr/>
          <p:nvPr/>
        </p:nvSpPr>
        <p:spPr>
          <a:xfrm>
            <a:off x="4169156" y="2001891"/>
            <a:ext cx="3415200" cy="1110000"/>
          </a:xfrm>
          <a:prstGeom prst="leftArrowCallout">
            <a:avLst>
              <a:gd fmla="val 22228" name="adj1"/>
              <a:gd fmla="val 26061" name="adj2"/>
              <a:gd fmla="val 17817" name="adj3"/>
              <a:gd fmla="val 64977" name="adj4"/>
            </a:avLst>
          </a:prstGeom>
          <a:solidFill>
            <a:srgbClr val="E2E7BC"/>
          </a:solidFill>
          <a:ln cap="flat" cmpd="sng" w="21425">
            <a:solidFill>
              <a:srgbClr val="E2E7BC"/>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500"/>
              </a:spcBef>
              <a:spcAft>
                <a:spcPts val="0"/>
              </a:spcAft>
              <a:buClr>
                <a:srgbClr val="000000"/>
              </a:buClr>
              <a:buSzPts val="1200"/>
              <a:buFont typeface="Arial"/>
              <a:buNone/>
            </a:pPr>
            <a:r>
              <a:t/>
            </a:r>
            <a:endParaRPr b="1" i="0" sz="1200" u="none" cap="none" strike="noStrike">
              <a:solidFill>
                <a:srgbClr val="CCCCCC"/>
              </a:solidFill>
              <a:latin typeface="Arial"/>
              <a:ea typeface="Arial"/>
              <a:cs typeface="Arial"/>
              <a:sym typeface="Arial"/>
            </a:endParaRPr>
          </a:p>
          <a:p>
            <a:pPr indent="0" lvl="0" marL="0" marR="0" rtl="0" algn="l">
              <a:lnSpc>
                <a:spcPct val="110000"/>
              </a:lnSpc>
              <a:spcBef>
                <a:spcPts val="500"/>
              </a:spcBef>
              <a:spcAft>
                <a:spcPts val="0"/>
              </a:spcAft>
              <a:buClr>
                <a:srgbClr val="000000"/>
              </a:buClr>
              <a:buSzPts val="1200"/>
              <a:buFont typeface="Arial"/>
              <a:buNone/>
            </a:pPr>
            <a:r>
              <a:rPr b="1" i="0" lang="en-GB" sz="1200" u="none" cap="none" strike="noStrike">
                <a:solidFill>
                  <a:srgbClr val="CCCCCC"/>
                </a:solidFill>
                <a:latin typeface="Arial"/>
                <a:ea typeface="Arial"/>
                <a:cs typeface="Arial"/>
                <a:sym typeface="Arial"/>
              </a:rPr>
              <a:t>Baseline emissions </a:t>
            </a:r>
            <a:r>
              <a:rPr b="0" i="0" lang="en-GB" sz="1200" u="none" cap="none" strike="noStrike">
                <a:solidFill>
                  <a:srgbClr val="CCCCCC"/>
                </a:solidFill>
                <a:latin typeface="Arial"/>
                <a:ea typeface="Arial"/>
                <a:cs typeface="Arial"/>
                <a:sym typeface="Arial"/>
              </a:rPr>
              <a:t>are the emissions calculated for the first time, before any improvements and reductions solutions.</a:t>
            </a:r>
            <a:endParaRPr b="0" i="0" sz="1200" u="none" cap="none" strike="noStrike">
              <a:solidFill>
                <a:srgbClr val="CCCCCC"/>
              </a:solidFill>
              <a:latin typeface="Arial"/>
              <a:ea typeface="Arial"/>
              <a:cs typeface="Arial"/>
              <a:sym typeface="Arial"/>
            </a:endParaRPr>
          </a:p>
          <a:p>
            <a:pPr indent="0" lvl="0" marL="0" marR="0" rtl="0" algn="l">
              <a:lnSpc>
                <a:spcPct val="110000"/>
              </a:lnSpc>
              <a:spcBef>
                <a:spcPts val="500"/>
              </a:spcBef>
              <a:spcAft>
                <a:spcPts val="500"/>
              </a:spcAft>
              <a:buClr>
                <a:srgbClr val="000000"/>
              </a:buClr>
              <a:buSzPts val="1200"/>
              <a:buFont typeface="Arial"/>
              <a:buNone/>
            </a:pPr>
            <a:r>
              <a:t/>
            </a:r>
            <a:endParaRPr b="1" i="0" sz="1200" u="none" cap="none" strike="noStrike">
              <a:solidFill>
                <a:srgbClr val="CCCCCC"/>
              </a:solidFill>
              <a:latin typeface="Arial"/>
              <a:ea typeface="Arial"/>
              <a:cs typeface="Arial"/>
              <a:sym typeface="Arial"/>
            </a:endParaRPr>
          </a:p>
        </p:txBody>
      </p:sp>
      <p:sp>
        <p:nvSpPr>
          <p:cNvPr id="580" name="Google Shape;580;p87"/>
          <p:cNvSpPr/>
          <p:nvPr/>
        </p:nvSpPr>
        <p:spPr>
          <a:xfrm>
            <a:off x="4169156" y="3416625"/>
            <a:ext cx="3415200" cy="1218600"/>
          </a:xfrm>
          <a:prstGeom prst="leftArrowCallout">
            <a:avLst>
              <a:gd fmla="val 22412" name="adj1"/>
              <a:gd fmla="val 20689" name="adj2"/>
              <a:gd fmla="val 16602" name="adj3"/>
              <a:gd fmla="val 64977" name="adj4"/>
            </a:avLst>
          </a:prstGeom>
          <a:solidFill>
            <a:srgbClr val="E2E7BC"/>
          </a:solidFill>
          <a:ln cap="flat" cmpd="sng" w="21425">
            <a:solidFill>
              <a:srgbClr val="E2E7BC"/>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500"/>
              </a:spcBef>
              <a:spcAft>
                <a:spcPts val="0"/>
              </a:spcAft>
              <a:buClr>
                <a:srgbClr val="000000"/>
              </a:buClr>
              <a:buSzPts val="1200"/>
              <a:buFont typeface="Arial"/>
              <a:buNone/>
            </a:pPr>
            <a:r>
              <a:t/>
            </a:r>
            <a:endParaRPr b="1" i="0" sz="1200" u="none" cap="none" strike="noStrike">
              <a:solidFill>
                <a:srgbClr val="CCCCCC"/>
              </a:solidFill>
              <a:latin typeface="Arial"/>
              <a:ea typeface="Arial"/>
              <a:cs typeface="Arial"/>
              <a:sym typeface="Arial"/>
            </a:endParaRPr>
          </a:p>
          <a:p>
            <a:pPr indent="0" lvl="0" marL="0" marR="0" rtl="0" algn="l">
              <a:lnSpc>
                <a:spcPct val="110000"/>
              </a:lnSpc>
              <a:spcBef>
                <a:spcPts val="500"/>
              </a:spcBef>
              <a:spcAft>
                <a:spcPts val="0"/>
              </a:spcAft>
              <a:buClr>
                <a:srgbClr val="000000"/>
              </a:buClr>
              <a:buSzPts val="1200"/>
              <a:buFont typeface="Arial"/>
              <a:buNone/>
            </a:pPr>
            <a:r>
              <a:rPr b="1" i="0" lang="en-GB" sz="1200" u="none" cap="none" strike="noStrike">
                <a:solidFill>
                  <a:srgbClr val="CCCCCC"/>
                </a:solidFill>
                <a:latin typeface="Arial"/>
                <a:ea typeface="Arial"/>
                <a:cs typeface="Arial"/>
                <a:sym typeface="Arial"/>
              </a:rPr>
              <a:t>Current emissions is a complete 12 month cycle.  </a:t>
            </a:r>
            <a:endParaRPr b="1" i="0" sz="1200" u="none" cap="none" strike="noStrike">
              <a:solidFill>
                <a:srgbClr val="CCCCCC"/>
              </a:solidFill>
              <a:latin typeface="Arial"/>
              <a:ea typeface="Arial"/>
              <a:cs typeface="Arial"/>
              <a:sym typeface="Arial"/>
            </a:endParaRPr>
          </a:p>
          <a:p>
            <a:pPr indent="0" lvl="0" marL="0" marR="0" rtl="0" algn="l">
              <a:lnSpc>
                <a:spcPct val="110000"/>
              </a:lnSpc>
              <a:spcBef>
                <a:spcPts val="500"/>
              </a:spcBef>
              <a:spcAft>
                <a:spcPts val="0"/>
              </a:spcAft>
              <a:buClr>
                <a:srgbClr val="000000"/>
              </a:buClr>
              <a:buSzPts val="1200"/>
              <a:buFont typeface="Arial"/>
              <a:buNone/>
            </a:pPr>
            <a:r>
              <a:rPr b="0" i="0" lang="en-GB" sz="1200" u="none" cap="none" strike="noStrike">
                <a:solidFill>
                  <a:srgbClr val="CCCCCC"/>
                </a:solidFill>
                <a:latin typeface="Arial"/>
                <a:ea typeface="Arial"/>
                <a:cs typeface="Arial"/>
                <a:sym typeface="Arial"/>
              </a:rPr>
              <a:t>Should be within no more than 18 months to enter the procurement process.</a:t>
            </a:r>
            <a:endParaRPr b="0" i="0" sz="1200" u="none" cap="none" strike="noStrike">
              <a:solidFill>
                <a:srgbClr val="CCCCCC"/>
              </a:solidFill>
              <a:latin typeface="Arial"/>
              <a:ea typeface="Arial"/>
              <a:cs typeface="Arial"/>
              <a:sym typeface="Arial"/>
            </a:endParaRPr>
          </a:p>
          <a:p>
            <a:pPr indent="0" lvl="0" marL="0" marR="0" rtl="0" algn="l">
              <a:lnSpc>
                <a:spcPct val="110000"/>
              </a:lnSpc>
              <a:spcBef>
                <a:spcPts val="500"/>
              </a:spcBef>
              <a:spcAft>
                <a:spcPts val="500"/>
              </a:spcAft>
              <a:buClr>
                <a:srgbClr val="000000"/>
              </a:buClr>
              <a:buSzPts val="1200"/>
              <a:buFont typeface="Arial"/>
              <a:buNone/>
            </a:pPr>
            <a:r>
              <a:t/>
            </a:r>
            <a:endParaRPr b="1" i="0" sz="1200" u="none" cap="none" strike="noStrike">
              <a:solidFill>
                <a:srgbClr val="CCCCCC"/>
              </a:solidFill>
              <a:latin typeface="Arial"/>
              <a:ea typeface="Arial"/>
              <a:cs typeface="Arial"/>
              <a:sym typeface="Arial"/>
            </a:endParaRPr>
          </a:p>
        </p:txBody>
      </p:sp>
      <p:sp>
        <p:nvSpPr>
          <p:cNvPr id="581" name="Google Shape;581;p87"/>
          <p:cNvSpPr/>
          <p:nvPr/>
        </p:nvSpPr>
        <p:spPr>
          <a:xfrm>
            <a:off x="4169156" y="418313"/>
            <a:ext cx="3699900" cy="538800"/>
          </a:xfrm>
          <a:prstGeom prst="leftArrowCallout">
            <a:avLst>
              <a:gd fmla="val 30014" name="adj1"/>
              <a:gd fmla="val 38230" name="adj2"/>
              <a:gd fmla="val 29707" name="adj3"/>
              <a:gd fmla="val 65901" name="adj4"/>
            </a:avLst>
          </a:prstGeom>
          <a:solidFill>
            <a:srgbClr val="E2E7BC"/>
          </a:solidFill>
          <a:ln cap="flat" cmpd="sng" w="21425">
            <a:solidFill>
              <a:srgbClr val="E2E7BC"/>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rgbClr val="000000"/>
              </a:buClr>
              <a:buSzPts val="1200"/>
              <a:buFont typeface="Arial"/>
              <a:buNone/>
            </a:pPr>
            <a:r>
              <a:rPr b="0" i="0" lang="en-GB" sz="1200" u="none" cap="none" strike="noStrike">
                <a:solidFill>
                  <a:srgbClr val="CCCCCC"/>
                </a:solidFill>
                <a:latin typeface="Arial"/>
                <a:ea typeface="Arial"/>
                <a:cs typeface="Arial"/>
                <a:sym typeface="Arial"/>
              </a:rPr>
              <a:t>Your </a:t>
            </a:r>
            <a:r>
              <a:rPr b="1" i="0" lang="en-GB" sz="1200" u="none" cap="none" strike="noStrike">
                <a:solidFill>
                  <a:srgbClr val="CCCCCC"/>
                </a:solidFill>
                <a:latin typeface="Arial"/>
                <a:ea typeface="Arial"/>
                <a:cs typeface="Arial"/>
                <a:sym typeface="Arial"/>
              </a:rPr>
              <a:t>Publication date </a:t>
            </a:r>
            <a:r>
              <a:rPr b="0" i="0" lang="en-GB" sz="1200" u="none" cap="none" strike="noStrike">
                <a:solidFill>
                  <a:srgbClr val="CCCCCC"/>
                </a:solidFill>
                <a:latin typeface="Arial"/>
                <a:ea typeface="Arial"/>
                <a:cs typeface="Arial"/>
                <a:sym typeface="Arial"/>
              </a:rPr>
              <a:t>must be </a:t>
            </a:r>
            <a:r>
              <a:rPr b="1" i="0" lang="en-GB" sz="1200" u="none" cap="none" strike="noStrike">
                <a:solidFill>
                  <a:srgbClr val="CCCCCC"/>
                </a:solidFill>
                <a:latin typeface="Arial"/>
                <a:ea typeface="Arial"/>
                <a:cs typeface="Arial"/>
                <a:sym typeface="Arial"/>
              </a:rPr>
              <a:t>within 12 months</a:t>
            </a:r>
            <a:r>
              <a:rPr b="0" i="0" lang="en-GB" sz="1200" u="none" cap="none" strike="noStrike">
                <a:solidFill>
                  <a:srgbClr val="CCCCCC"/>
                </a:solidFill>
                <a:latin typeface="Arial"/>
                <a:ea typeface="Arial"/>
                <a:cs typeface="Arial"/>
                <a:sym typeface="Arial"/>
              </a:rPr>
              <a:t> to participate in tender </a:t>
            </a:r>
            <a:endParaRPr b="0" i="0" sz="1200" u="none" cap="none" strike="noStrike">
              <a:solidFill>
                <a:srgbClr val="CCCCCC"/>
              </a:solidFill>
              <a:latin typeface="Arial"/>
              <a:ea typeface="Arial"/>
              <a:cs typeface="Arial"/>
              <a:sym typeface="Arial"/>
            </a:endParaRPr>
          </a:p>
        </p:txBody>
      </p:sp>
      <p:sp>
        <p:nvSpPr>
          <p:cNvPr id="582" name="Google Shape;582;p87"/>
          <p:cNvSpPr/>
          <p:nvPr/>
        </p:nvSpPr>
        <p:spPr>
          <a:xfrm>
            <a:off x="4169156" y="1210106"/>
            <a:ext cx="3699900" cy="538800"/>
          </a:xfrm>
          <a:prstGeom prst="leftArrowCallout">
            <a:avLst>
              <a:gd fmla="val 30014" name="adj1"/>
              <a:gd fmla="val 38230" name="adj2"/>
              <a:gd fmla="val 29707" name="adj3"/>
              <a:gd fmla="val 65901" name="adj4"/>
            </a:avLst>
          </a:prstGeom>
          <a:solidFill>
            <a:srgbClr val="E2E7BC"/>
          </a:solidFill>
          <a:ln cap="flat" cmpd="sng" w="21425">
            <a:solidFill>
              <a:srgbClr val="E2E7BC"/>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chemeClr val="dk1"/>
              </a:buClr>
              <a:buSzPts val="1200"/>
              <a:buFont typeface="Arial"/>
              <a:buNone/>
            </a:pPr>
            <a:r>
              <a:rPr b="0" i="0" lang="en-GB" sz="1200" u="none" cap="none" strike="noStrike">
                <a:solidFill>
                  <a:srgbClr val="CCCCCC"/>
                </a:solidFill>
                <a:latin typeface="Arial"/>
                <a:ea typeface="Arial"/>
                <a:cs typeface="Arial"/>
                <a:sym typeface="Arial"/>
              </a:rPr>
              <a:t>Your </a:t>
            </a:r>
            <a:r>
              <a:rPr b="1" i="0" lang="en-GB" sz="1200" u="none" cap="none" strike="noStrike">
                <a:solidFill>
                  <a:srgbClr val="CCCCCC"/>
                </a:solidFill>
                <a:latin typeface="Arial"/>
                <a:ea typeface="Arial"/>
                <a:cs typeface="Arial"/>
                <a:sym typeface="Arial"/>
              </a:rPr>
              <a:t>commitment to achieving Net Zero by 2050</a:t>
            </a:r>
            <a:r>
              <a:rPr b="0" i="0" lang="en-GB" sz="1200" u="none" cap="none" strike="noStrike">
                <a:solidFill>
                  <a:srgbClr val="CCCCCC"/>
                </a:solidFill>
                <a:latin typeface="Arial"/>
                <a:ea typeface="Arial"/>
                <a:cs typeface="Arial"/>
                <a:sym typeface="Arial"/>
              </a:rPr>
              <a:t> (or earlier)</a:t>
            </a:r>
            <a:r>
              <a:rPr b="1" i="0" lang="en-GB" sz="1200" u="none" cap="none" strike="noStrike">
                <a:solidFill>
                  <a:srgbClr val="CCCCCC"/>
                </a:solidFill>
                <a:latin typeface="Arial"/>
                <a:ea typeface="Arial"/>
                <a:cs typeface="Arial"/>
                <a:sym typeface="Arial"/>
              </a:rPr>
              <a:t>.</a:t>
            </a:r>
            <a:endParaRPr b="0" i="0" sz="1200" u="none" cap="none" strike="noStrike">
              <a:solidFill>
                <a:srgbClr val="CCCCCC"/>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200"/>
              <a:buFont typeface="Arial"/>
              <a:buNone/>
            </a:pPr>
            <a:r>
              <a:t/>
            </a:r>
            <a:endParaRPr b="0" i="0" sz="1200" u="none" cap="none" strike="noStrike">
              <a:solidFill>
                <a:srgbClr val="CCCCCC"/>
              </a:solidFill>
              <a:latin typeface="Arial"/>
              <a:ea typeface="Arial"/>
              <a:cs typeface="Arial"/>
              <a:sym typeface="Arial"/>
            </a:endParaRPr>
          </a:p>
        </p:txBody>
      </p:sp>
      <p:sp>
        <p:nvSpPr>
          <p:cNvPr id="583" name="Google Shape;583;p87"/>
          <p:cNvSpPr/>
          <p:nvPr/>
        </p:nvSpPr>
        <p:spPr>
          <a:xfrm>
            <a:off x="5423363" y="1765022"/>
            <a:ext cx="2380200" cy="1360200"/>
          </a:xfrm>
          <a:prstGeom prst="roundRect">
            <a:avLst>
              <a:gd fmla="val 16667" name="adj"/>
            </a:avLst>
          </a:prstGeom>
          <a:solidFill>
            <a:schemeClr val="accent1"/>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10000"/>
              </a:lnSpc>
              <a:spcBef>
                <a:spcPts val="200"/>
              </a:spcBef>
              <a:spcAft>
                <a:spcPts val="500"/>
              </a:spcAft>
              <a:buClr>
                <a:srgbClr val="000000"/>
              </a:buClr>
              <a:buSzPts val="1200"/>
              <a:buFont typeface="Arial"/>
              <a:buNone/>
            </a:pPr>
            <a:r>
              <a:rPr b="1" i="0" lang="en-GB" sz="1200" u="none" cap="none" strike="noStrike">
                <a:solidFill>
                  <a:schemeClr val="dk1"/>
                </a:solidFill>
                <a:latin typeface="Arial"/>
                <a:ea typeface="Arial"/>
                <a:cs typeface="Arial"/>
                <a:sym typeface="Arial"/>
              </a:rPr>
              <a:t>Your baseline and current reporting year can be the same, </a:t>
            </a:r>
            <a:r>
              <a:rPr b="0" i="0" lang="en-GB" sz="1200" u="none" cap="none" strike="noStrike">
                <a:solidFill>
                  <a:schemeClr val="dk1"/>
                </a:solidFill>
                <a:latin typeface="Arial"/>
                <a:ea typeface="Arial"/>
                <a:cs typeface="Arial"/>
                <a:sym typeface="Arial"/>
              </a:rPr>
              <a:t>if this is your first year of reporting or if you decided to rebaseline  </a:t>
            </a:r>
            <a:endParaRPr b="0" i="0" sz="1200" u="none" cap="none" strike="noStrike">
              <a:solidFill>
                <a:schemeClr val="dk1"/>
              </a:solidFill>
              <a:latin typeface="Arial"/>
              <a:ea typeface="Arial"/>
              <a:cs typeface="Arial"/>
              <a:sym typeface="Arial"/>
            </a:endParaRPr>
          </a:p>
        </p:txBody>
      </p:sp>
      <p:sp>
        <p:nvSpPr>
          <p:cNvPr id="584" name="Google Shape;584;p87"/>
          <p:cNvSpPr/>
          <p:nvPr/>
        </p:nvSpPr>
        <p:spPr>
          <a:xfrm>
            <a:off x="5488781" y="418313"/>
            <a:ext cx="2380200" cy="1110000"/>
          </a:xfrm>
          <a:prstGeom prst="roundRect">
            <a:avLst>
              <a:gd fmla="val 16667" name="adj"/>
            </a:avLst>
          </a:prstGeom>
          <a:solidFill>
            <a:schemeClr val="accent1"/>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Start and end months </a:t>
            </a:r>
            <a:r>
              <a:rPr b="0" i="0" lang="en-GB" sz="1200" u="none" cap="none" strike="noStrike">
                <a:solidFill>
                  <a:schemeClr val="dk1"/>
                </a:solidFill>
                <a:latin typeface="Arial"/>
                <a:ea typeface="Arial"/>
                <a:cs typeface="Arial"/>
                <a:sym typeface="Arial"/>
              </a:rPr>
              <a:t>are for all reporting periods must be </a:t>
            </a:r>
            <a:r>
              <a:rPr b="1" i="0" lang="en-GB" sz="1200" u="none" cap="none" strike="noStrike">
                <a:solidFill>
                  <a:schemeClr val="dk1"/>
                </a:solidFill>
                <a:latin typeface="Arial"/>
                <a:ea typeface="Arial"/>
                <a:cs typeface="Arial"/>
                <a:sym typeface="Arial"/>
              </a:rPr>
              <a:t>aligned. </a:t>
            </a:r>
            <a:endParaRPr b="1" i="0"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lang="en-GB" sz="1200">
                <a:solidFill>
                  <a:schemeClr val="dk1"/>
                </a:solidFill>
              </a:rPr>
              <a:t>All emissions must be reported in</a:t>
            </a:r>
            <a:r>
              <a:rPr b="1" lang="en-GB" sz="1200">
                <a:solidFill>
                  <a:schemeClr val="dk1"/>
                </a:solidFill>
              </a:rPr>
              <a:t> tonnes</a:t>
            </a:r>
            <a:endParaRPr b="1" sz="1200">
              <a:solidFill>
                <a:schemeClr val="dk1"/>
              </a:solidFill>
            </a:endParaRPr>
          </a:p>
        </p:txBody>
      </p:sp>
      <p:sp>
        <p:nvSpPr>
          <p:cNvPr id="585" name="Google Shape;585;p87"/>
          <p:cNvSpPr/>
          <p:nvPr/>
        </p:nvSpPr>
        <p:spPr>
          <a:xfrm>
            <a:off x="5423363" y="3361950"/>
            <a:ext cx="2234400" cy="1162500"/>
          </a:xfrm>
          <a:prstGeom prst="roundRect">
            <a:avLst>
              <a:gd fmla="val 16667" name="adj"/>
            </a:avLst>
          </a:prstGeom>
          <a:solidFill>
            <a:schemeClr val="accent1"/>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Be honest - for various reasons it may happen that your current emissions are higher</a:t>
            </a:r>
            <a:endParaRPr b="1" i="0" sz="1200" u="none" cap="none" strike="noStrike">
              <a:solidFill>
                <a:schemeClr val="dk1"/>
              </a:solidFill>
              <a:latin typeface="Arial"/>
              <a:ea typeface="Arial"/>
              <a:cs typeface="Arial"/>
              <a:sym typeface="Arial"/>
            </a:endParaRPr>
          </a:p>
        </p:txBody>
      </p:sp>
      <p:pic>
        <p:nvPicPr>
          <p:cNvPr id="586" name="Google Shape;586;p87"/>
          <p:cNvPicPr preferRelativeResize="0"/>
          <p:nvPr/>
        </p:nvPicPr>
        <p:blipFill rotWithShape="1">
          <a:blip r:embed="rId6">
            <a:alphaModFix/>
          </a:blip>
          <a:srcRect b="0" l="0" r="0" t="0"/>
          <a:stretch/>
        </p:blipFill>
        <p:spPr>
          <a:xfrm>
            <a:off x="8369709" y="4506864"/>
            <a:ext cx="702311" cy="583706"/>
          </a:xfrm>
          <a:prstGeom prst="rect">
            <a:avLst/>
          </a:prstGeom>
          <a:noFill/>
          <a:ln>
            <a:noFill/>
          </a:ln>
        </p:spPr>
      </p:pic>
      <p:pic>
        <p:nvPicPr>
          <p:cNvPr id="587" name="Google Shape;587;p87"/>
          <p:cNvPicPr preferRelativeResize="0"/>
          <p:nvPr/>
        </p:nvPicPr>
        <p:blipFill>
          <a:blip r:embed="rId7">
            <a:alphaModFix/>
          </a:blip>
          <a:stretch>
            <a:fillRect/>
          </a:stretch>
        </p:blipFill>
        <p:spPr>
          <a:xfrm>
            <a:off x="8303552" y="4463121"/>
            <a:ext cx="845700" cy="682275"/>
          </a:xfrm>
          <a:prstGeom prst="rect">
            <a:avLst/>
          </a:prstGeom>
          <a:noFill/>
          <a:ln>
            <a:noFill/>
          </a:ln>
        </p:spPr>
      </p:pic>
    </p:spTree>
  </p:cSld>
  <p:clrMapOvr>
    <a:masterClrMapping/>
  </p:clrMapOvr>
  <p:transition spd="med">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Image" id="592" name="Google Shape;592;p88"/>
          <p:cNvPicPr preferRelativeResize="0"/>
          <p:nvPr/>
        </p:nvPicPr>
        <p:blipFill rotWithShape="1">
          <a:blip r:embed="rId3">
            <a:alphaModFix/>
          </a:blip>
          <a:srcRect b="0" l="0" r="0" t="0"/>
          <a:stretch/>
        </p:blipFill>
        <p:spPr>
          <a:xfrm>
            <a:off x="254663" y="46763"/>
            <a:ext cx="9144000" cy="5143500"/>
          </a:xfrm>
          <a:prstGeom prst="rect">
            <a:avLst/>
          </a:prstGeom>
          <a:noFill/>
          <a:ln>
            <a:noFill/>
          </a:ln>
        </p:spPr>
      </p:pic>
      <p:pic>
        <p:nvPicPr>
          <p:cNvPr descr="Image" id="593" name="Google Shape;593;p88"/>
          <p:cNvPicPr preferRelativeResize="0"/>
          <p:nvPr/>
        </p:nvPicPr>
        <p:blipFill rotWithShape="1">
          <a:blip r:embed="rId4">
            <a:alphaModFix/>
          </a:blip>
          <a:srcRect b="0" l="0" r="0" t="0"/>
          <a:stretch/>
        </p:blipFill>
        <p:spPr>
          <a:xfrm>
            <a:off x="627928" y="4524558"/>
            <a:ext cx="1848117" cy="285384"/>
          </a:xfrm>
          <a:prstGeom prst="rect">
            <a:avLst/>
          </a:prstGeom>
          <a:noFill/>
          <a:ln>
            <a:noFill/>
          </a:ln>
        </p:spPr>
      </p:pic>
      <p:sp>
        <p:nvSpPr>
          <p:cNvPr id="594" name="Google Shape;594;p88"/>
          <p:cNvSpPr/>
          <p:nvPr/>
        </p:nvSpPr>
        <p:spPr>
          <a:xfrm>
            <a:off x="3574838" y="2614238"/>
            <a:ext cx="4349700" cy="1437900"/>
          </a:xfrm>
          <a:prstGeom prst="leftArrowCallout">
            <a:avLst>
              <a:gd fmla="val 13816" name="adj1"/>
              <a:gd fmla="val 19104" name="adj2"/>
              <a:gd fmla="val 24473" name="adj3"/>
              <a:gd fmla="val 72964"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rgbClr val="000000"/>
              </a:buClr>
              <a:buSzPts val="1200"/>
              <a:buFont typeface="Arial"/>
              <a:buNone/>
            </a:pPr>
            <a:r>
              <a:rPr b="1" i="0" lang="en-GB" sz="1200" u="none" cap="none" strike="noStrike">
                <a:solidFill>
                  <a:schemeClr val="dk1"/>
                </a:solidFill>
                <a:latin typeface="Arial"/>
                <a:ea typeface="Arial"/>
                <a:cs typeface="Arial"/>
                <a:sym typeface="Arial"/>
              </a:rPr>
              <a:t>Signed off by a Director </a:t>
            </a:r>
            <a:r>
              <a:rPr b="0" i="0" lang="en-GB" sz="1200" u="none" cap="none" strike="noStrike">
                <a:solidFill>
                  <a:schemeClr val="dk1"/>
                </a:solidFill>
                <a:latin typeface="Arial"/>
                <a:ea typeface="Arial"/>
                <a:cs typeface="Arial"/>
                <a:sym typeface="Arial"/>
              </a:rPr>
              <a:t>(or equivalent senior leadership), and </a:t>
            </a:r>
            <a:r>
              <a:rPr b="1" i="0" lang="en-GB" sz="1200" u="none" cap="none" strike="noStrike">
                <a:solidFill>
                  <a:schemeClr val="dk1"/>
                </a:solidFill>
                <a:latin typeface="Arial"/>
                <a:ea typeface="Arial"/>
                <a:cs typeface="Arial"/>
                <a:sym typeface="Arial"/>
              </a:rPr>
              <a:t>dated</a:t>
            </a:r>
            <a:r>
              <a:rPr b="0" i="0" lang="en-GB" sz="1200" u="none" cap="none" strike="noStrike">
                <a:solidFill>
                  <a:schemeClr val="dk1"/>
                </a:solidFill>
                <a:latin typeface="Arial"/>
                <a:ea typeface="Arial"/>
                <a:cs typeface="Arial"/>
                <a:sym typeface="Arial"/>
              </a:rPr>
              <a:t> along with the</a:t>
            </a:r>
            <a:r>
              <a:rPr b="1" i="0" lang="en-GB" sz="1200" u="none" cap="none" strike="noStrike">
                <a:solidFill>
                  <a:schemeClr val="dk1"/>
                </a:solidFill>
                <a:latin typeface="Arial"/>
                <a:ea typeface="Arial"/>
                <a:cs typeface="Arial"/>
                <a:sym typeface="Arial"/>
              </a:rPr>
              <a:t> full name and position</a:t>
            </a:r>
            <a:r>
              <a:rPr b="0" i="0" lang="en-GB" sz="1200" u="none" cap="none" strike="noStrike">
                <a:solidFill>
                  <a:schemeClr val="dk1"/>
                </a:solidFill>
                <a:latin typeface="Arial"/>
                <a:ea typeface="Arial"/>
                <a:cs typeface="Arial"/>
                <a:sym typeface="Arial"/>
              </a:rPr>
              <a:t> of the signatory. Doesn’t need to be a “wet” signature.</a:t>
            </a:r>
            <a:endParaRPr b="0" i="0" sz="12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200"/>
              <a:buFont typeface="Arial"/>
              <a:buNone/>
            </a:pPr>
            <a:r>
              <a:rPr b="1" lang="en-GB" sz="1200">
                <a:solidFill>
                  <a:schemeClr val="dk1"/>
                </a:solidFill>
              </a:rPr>
              <a:t>Must be prominently displayed on the company’s website.</a:t>
            </a:r>
            <a:endParaRPr b="1" sz="1200">
              <a:solidFill>
                <a:schemeClr val="dk1"/>
              </a:solidFill>
            </a:endParaRPr>
          </a:p>
        </p:txBody>
      </p:sp>
      <p:pic>
        <p:nvPicPr>
          <p:cNvPr id="595" name="Google Shape;595;p88"/>
          <p:cNvPicPr preferRelativeResize="0"/>
          <p:nvPr/>
        </p:nvPicPr>
        <p:blipFill rotWithShape="1">
          <a:blip r:embed="rId5">
            <a:alphaModFix/>
          </a:blip>
          <a:srcRect b="0" l="0" r="0" t="0"/>
          <a:stretch/>
        </p:blipFill>
        <p:spPr>
          <a:xfrm>
            <a:off x="1" y="0"/>
            <a:ext cx="3560884" cy="5143500"/>
          </a:xfrm>
          <a:prstGeom prst="rect">
            <a:avLst/>
          </a:prstGeom>
          <a:noFill/>
          <a:ln>
            <a:noFill/>
          </a:ln>
        </p:spPr>
      </p:pic>
      <p:sp>
        <p:nvSpPr>
          <p:cNvPr id="596" name="Google Shape;596;p88"/>
          <p:cNvSpPr/>
          <p:nvPr/>
        </p:nvSpPr>
        <p:spPr>
          <a:xfrm>
            <a:off x="2770960" y="4383441"/>
            <a:ext cx="4809600" cy="487800"/>
          </a:xfrm>
          <a:prstGeom prst="roundRect">
            <a:avLst>
              <a:gd fmla="val 16667" name="adj"/>
            </a:avLst>
          </a:prstGeom>
          <a:solidFill>
            <a:schemeClr val="accent5"/>
          </a:solidFill>
          <a:ln cap="flat" cmpd="sng" w="715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400"/>
              <a:buFont typeface="Arial"/>
              <a:buNone/>
            </a:pPr>
            <a:r>
              <a:rPr b="1" i="0" lang="en-GB" sz="1400" u="none" cap="none" strike="noStrike">
                <a:solidFill>
                  <a:srgbClr val="000000"/>
                </a:solidFill>
                <a:latin typeface="Calibri"/>
                <a:ea typeface="Calibri"/>
                <a:cs typeface="Calibri"/>
                <a:sym typeface="Calibri"/>
              </a:rPr>
              <a:t>Recommendation: Your CRP should count 10 pages maximum</a:t>
            </a:r>
            <a:endParaRPr b="1" i="0" sz="1400" u="none" cap="none" strike="noStrike">
              <a:solidFill>
                <a:srgbClr val="000000"/>
              </a:solidFill>
              <a:latin typeface="Calibri"/>
              <a:ea typeface="Calibri"/>
              <a:cs typeface="Calibri"/>
              <a:sym typeface="Calibri"/>
            </a:endParaRPr>
          </a:p>
        </p:txBody>
      </p:sp>
      <p:sp>
        <p:nvSpPr>
          <p:cNvPr id="597" name="Google Shape;597;p88"/>
          <p:cNvSpPr/>
          <p:nvPr/>
        </p:nvSpPr>
        <p:spPr>
          <a:xfrm>
            <a:off x="3574838" y="104513"/>
            <a:ext cx="4378800" cy="738300"/>
          </a:xfrm>
          <a:prstGeom prst="leftArrowCallout">
            <a:avLst>
              <a:gd fmla="val 25000" name="adj1"/>
              <a:gd fmla="val 31103" name="adj2"/>
              <a:gd fmla="val 39329" name="adj3"/>
              <a:gd fmla="val 74142"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rgbClr val="000000"/>
              </a:buClr>
              <a:buSzPts val="1200"/>
              <a:buFont typeface="Arial"/>
              <a:buNone/>
            </a:pPr>
            <a:r>
              <a:rPr b="0" i="0" lang="en-GB" sz="1200" u="none" cap="none" strike="noStrike">
                <a:solidFill>
                  <a:schemeClr val="dk1"/>
                </a:solidFill>
                <a:latin typeface="Arial"/>
                <a:ea typeface="Arial"/>
                <a:cs typeface="Arial"/>
                <a:sym typeface="Arial"/>
              </a:rPr>
              <a:t>Reduction </a:t>
            </a:r>
            <a:r>
              <a:rPr b="1" i="0" lang="en-GB" sz="1200" u="none" cap="none" strike="noStrike">
                <a:solidFill>
                  <a:schemeClr val="dk1"/>
                </a:solidFill>
                <a:latin typeface="Arial"/>
                <a:ea typeface="Arial"/>
                <a:cs typeface="Arial"/>
                <a:sym typeface="Arial"/>
              </a:rPr>
              <a:t>targets you think you can achieve.</a:t>
            </a:r>
            <a:r>
              <a:rPr b="0" i="0" lang="en-GB" sz="1200" u="none" cap="none" strike="noStrike">
                <a:solidFill>
                  <a:schemeClr val="dk1"/>
                </a:solidFill>
                <a:latin typeface="Arial"/>
                <a:ea typeface="Arial"/>
                <a:cs typeface="Arial"/>
                <a:sym typeface="Arial"/>
              </a:rPr>
              <a:t> You may want to define intermediate targets. </a:t>
            </a:r>
            <a:endParaRPr b="0" i="0" sz="1200" u="none" cap="none" strike="noStrike">
              <a:solidFill>
                <a:schemeClr val="dk1"/>
              </a:solidFill>
              <a:latin typeface="Arial"/>
              <a:ea typeface="Arial"/>
              <a:cs typeface="Arial"/>
              <a:sym typeface="Arial"/>
            </a:endParaRPr>
          </a:p>
        </p:txBody>
      </p:sp>
      <p:sp>
        <p:nvSpPr>
          <p:cNvPr id="598" name="Google Shape;598;p88"/>
          <p:cNvSpPr/>
          <p:nvPr/>
        </p:nvSpPr>
        <p:spPr>
          <a:xfrm>
            <a:off x="3574838" y="916275"/>
            <a:ext cx="4378800" cy="821700"/>
          </a:xfrm>
          <a:prstGeom prst="leftArrowCallout">
            <a:avLst>
              <a:gd fmla="val 25000" name="adj1"/>
              <a:gd fmla="val 31103" name="adj2"/>
              <a:gd fmla="val 39329" name="adj3"/>
              <a:gd fmla="val 74142" name="adj4"/>
            </a:avLst>
          </a:prstGeom>
          <a:solidFill>
            <a:schemeClr val="accent5"/>
          </a:solidFill>
          <a:ln cap="flat" cmpd="sng" w="2142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10000"/>
              </a:lnSpc>
              <a:spcBef>
                <a:spcPts val="0"/>
              </a:spcBef>
              <a:spcAft>
                <a:spcPts val="0"/>
              </a:spcAft>
              <a:buClr>
                <a:schemeClr val="dk1"/>
              </a:buClr>
              <a:buSzPts val="1200"/>
              <a:buFont typeface="Arial"/>
              <a:buNone/>
            </a:pPr>
            <a:r>
              <a:t/>
            </a:r>
            <a:endParaRPr b="0" i="0" sz="1200" u="none" cap="none" strike="noStrike">
              <a:solidFill>
                <a:schemeClr val="lt1"/>
              </a:solidFill>
              <a:latin typeface="Arial"/>
              <a:ea typeface="Arial"/>
              <a:cs typeface="Arial"/>
              <a:sym typeface="Arial"/>
            </a:endParaRPr>
          </a:p>
          <a:p>
            <a:pPr indent="0" lvl="0" marL="0" marR="0" rtl="0" algn="l">
              <a:lnSpc>
                <a:spcPct val="110000"/>
              </a:lnSpc>
              <a:spcBef>
                <a:spcPts val="0"/>
              </a:spcBef>
              <a:spcAft>
                <a:spcPts val="0"/>
              </a:spcAft>
              <a:buClr>
                <a:schemeClr val="dk1"/>
              </a:buClr>
              <a:buSzPts val="1200"/>
              <a:buFont typeface="Arial"/>
              <a:buNone/>
            </a:pPr>
            <a:r>
              <a:rPr b="0" i="0" lang="en-GB" sz="1200" u="none" cap="none" strike="noStrike">
                <a:solidFill>
                  <a:schemeClr val="dk1"/>
                </a:solidFill>
                <a:latin typeface="Arial"/>
                <a:ea typeface="Arial"/>
                <a:cs typeface="Arial"/>
                <a:sym typeface="Arial"/>
              </a:rPr>
              <a:t>Measures and projects that you have put in place your ongoing initiatives and future ambitions.</a:t>
            </a:r>
            <a:endParaRPr b="0" i="0" sz="1200" u="none" cap="none" strike="noStrike">
              <a:solidFill>
                <a:schemeClr val="dk1"/>
              </a:solidFill>
              <a:latin typeface="Arial"/>
              <a:ea typeface="Arial"/>
              <a:cs typeface="Arial"/>
              <a:sym typeface="Arial"/>
            </a:endParaRPr>
          </a:p>
          <a:p>
            <a:pPr indent="0" lvl="0" marL="0" marR="0" rtl="0" algn="l">
              <a:lnSpc>
                <a:spcPct val="110000"/>
              </a:lnSpc>
              <a:spcBef>
                <a:spcPts val="0"/>
              </a:spcBef>
              <a:spcAft>
                <a:spcPts val="0"/>
              </a:spcAft>
              <a:buClr>
                <a:schemeClr val="dk1"/>
              </a:buClr>
              <a:buSzPts val="800"/>
              <a:buFont typeface="Arial"/>
              <a:buNone/>
            </a:pPr>
            <a:r>
              <a:rPr b="1" i="0" lang="en-GB" sz="1200" u="none" cap="none" strike="noStrike">
                <a:solidFill>
                  <a:schemeClr val="dk1"/>
                </a:solidFill>
                <a:latin typeface="Arial"/>
                <a:ea typeface="Arial"/>
                <a:cs typeface="Arial"/>
                <a:sym typeface="Arial"/>
              </a:rPr>
              <a:t>Narrative is key!</a:t>
            </a:r>
            <a:endParaRPr b="0" i="0" sz="1200" u="none" cap="none" strike="noStrike">
              <a:solidFill>
                <a:schemeClr val="lt1"/>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p:txBody>
      </p:sp>
      <p:pic>
        <p:nvPicPr>
          <p:cNvPr id="599" name="Google Shape;599;p88"/>
          <p:cNvPicPr preferRelativeResize="0"/>
          <p:nvPr/>
        </p:nvPicPr>
        <p:blipFill rotWithShape="1">
          <a:blip r:embed="rId6">
            <a:alphaModFix/>
          </a:blip>
          <a:srcRect b="0" l="0" r="0" t="0"/>
          <a:stretch/>
        </p:blipFill>
        <p:spPr>
          <a:xfrm>
            <a:off x="8369709" y="4506864"/>
            <a:ext cx="702311" cy="583706"/>
          </a:xfrm>
          <a:prstGeom prst="rect">
            <a:avLst/>
          </a:prstGeom>
          <a:noFill/>
          <a:ln>
            <a:noFill/>
          </a:ln>
        </p:spPr>
      </p:pic>
      <p:pic>
        <p:nvPicPr>
          <p:cNvPr id="600" name="Google Shape;600;p88"/>
          <p:cNvPicPr preferRelativeResize="0"/>
          <p:nvPr/>
        </p:nvPicPr>
        <p:blipFill>
          <a:blip r:embed="rId7">
            <a:alphaModFix/>
          </a:blip>
          <a:stretch>
            <a:fillRect/>
          </a:stretch>
        </p:blipFill>
        <p:spPr>
          <a:xfrm>
            <a:off x="8263969" y="4457578"/>
            <a:ext cx="845700" cy="6822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594"/>
                                        </p:tgtEl>
                                        <p:attrNameLst>
                                          <p:attrName>style.visibility</p:attrName>
                                        </p:attrNameLst>
                                      </p:cBhvr>
                                      <p:to>
                                        <p:strVal val="visible"/>
                                      </p:to>
                                    </p:set>
                                    <p:anim calcmode="lin" valueType="num">
                                      <p:cBhvr additive="base">
                                        <p:cTn dur="1000"/>
                                        <p:tgtEl>
                                          <p:spTgt spid="59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4">
                                  <p:stCondLst>
                                    <p:cond delay="0"/>
                                  </p:stCondLst>
                                  <p:childTnLst>
                                    <p:set>
                                      <p:cBhvr>
                                        <p:cTn dur="1" fill="hold">
                                          <p:stCondLst>
                                            <p:cond delay="0"/>
                                          </p:stCondLst>
                                        </p:cTn>
                                        <p:tgtEl>
                                          <p:spTgt spid="596"/>
                                        </p:tgtEl>
                                        <p:attrNameLst>
                                          <p:attrName>style.visibility</p:attrName>
                                        </p:attrNameLst>
                                      </p:cBhvr>
                                      <p:to>
                                        <p:strVal val="visible"/>
                                      </p:to>
                                    </p:set>
                                    <p:anim calcmode="lin" valueType="num">
                                      <p:cBhvr additive="base">
                                        <p:cTn dur="1000"/>
                                        <p:tgtEl>
                                          <p:spTgt spid="5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descr="Image" id="605" name="Google Shape;605;p89"/>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606" name="Google Shape;606;p89"/>
          <p:cNvPicPr preferRelativeResize="0"/>
          <p:nvPr/>
        </p:nvPicPr>
        <p:blipFill rotWithShape="1">
          <a:blip r:embed="rId4">
            <a:alphaModFix/>
          </a:blip>
          <a:srcRect b="0" l="0" r="0" t="0"/>
          <a:stretch/>
        </p:blipFill>
        <p:spPr>
          <a:xfrm>
            <a:off x="99629" y="122944"/>
            <a:ext cx="8944744" cy="4290674"/>
          </a:xfrm>
          <a:prstGeom prst="rect">
            <a:avLst/>
          </a:prstGeom>
          <a:noFill/>
          <a:ln>
            <a:noFill/>
          </a:ln>
        </p:spPr>
      </p:pic>
      <p:pic>
        <p:nvPicPr>
          <p:cNvPr id="607" name="Google Shape;607;p89"/>
          <p:cNvPicPr preferRelativeResize="0"/>
          <p:nvPr/>
        </p:nvPicPr>
        <p:blipFill>
          <a:blip r:embed="rId5">
            <a:alphaModFix/>
          </a:blip>
          <a:stretch>
            <a:fillRect/>
          </a:stretch>
        </p:blipFill>
        <p:spPr>
          <a:xfrm>
            <a:off x="8263969" y="4457578"/>
            <a:ext cx="845700" cy="6822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Image" id="612" name="Google Shape;612;p90"/>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613" name="Google Shape;613;p90"/>
          <p:cNvSpPr txBox="1"/>
          <p:nvPr>
            <p:ph idx="4294967295" type="title"/>
          </p:nvPr>
        </p:nvSpPr>
        <p:spPr>
          <a:xfrm>
            <a:off x="274313" y="251550"/>
            <a:ext cx="7910700" cy="351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GB" sz="2300">
                <a:solidFill>
                  <a:schemeClr val="dk1"/>
                </a:solidFill>
              </a:rPr>
              <a:t>Compliant CRP is displayed on the CCS Website </a:t>
            </a:r>
            <a:endParaRPr sz="3900">
              <a:solidFill>
                <a:schemeClr val="dk1"/>
              </a:solidFill>
            </a:endParaRPr>
          </a:p>
        </p:txBody>
      </p:sp>
      <p:pic>
        <p:nvPicPr>
          <p:cNvPr descr="Image" id="614" name="Google Shape;614;p90"/>
          <p:cNvPicPr preferRelativeResize="0"/>
          <p:nvPr/>
        </p:nvPicPr>
        <p:blipFill rotWithShape="1">
          <a:blip r:embed="rId4">
            <a:alphaModFix/>
          </a:blip>
          <a:srcRect b="0" l="0" r="0" t="0"/>
          <a:stretch/>
        </p:blipFill>
        <p:spPr>
          <a:xfrm>
            <a:off x="627928" y="4524558"/>
            <a:ext cx="1848117" cy="285384"/>
          </a:xfrm>
          <a:prstGeom prst="rect">
            <a:avLst/>
          </a:prstGeom>
          <a:noFill/>
          <a:ln>
            <a:noFill/>
          </a:ln>
        </p:spPr>
      </p:pic>
      <p:sp>
        <p:nvSpPr>
          <p:cNvPr id="615" name="Google Shape;615;p90"/>
          <p:cNvSpPr txBox="1"/>
          <p:nvPr/>
        </p:nvSpPr>
        <p:spPr>
          <a:xfrm>
            <a:off x="332831" y="962794"/>
            <a:ext cx="7704000" cy="465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highlight>
                <a:srgbClr val="FFE599"/>
              </a:highlight>
              <a:latin typeface="Arial"/>
              <a:ea typeface="Arial"/>
              <a:cs typeface="Arial"/>
              <a:sym typeface="Arial"/>
            </a:endParaRPr>
          </a:p>
        </p:txBody>
      </p:sp>
      <p:sp>
        <p:nvSpPr>
          <p:cNvPr id="616" name="Google Shape;616;p90"/>
          <p:cNvSpPr/>
          <p:nvPr/>
        </p:nvSpPr>
        <p:spPr>
          <a:xfrm>
            <a:off x="195431" y="806091"/>
            <a:ext cx="2135100" cy="662400"/>
          </a:xfrm>
          <a:prstGeom prst="roundRect">
            <a:avLst>
              <a:gd fmla="val 16667" name="adj"/>
            </a:avLst>
          </a:prstGeom>
          <a:solidFill>
            <a:schemeClr val="accent5"/>
          </a:solidFill>
          <a:ln cap="flat" cmpd="sng" w="2857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Supplier provides the URL with their CRP</a:t>
            </a:r>
            <a:endParaRPr b="1" i="0" sz="1400" u="none" cap="none" strike="noStrike">
              <a:solidFill>
                <a:schemeClr val="dk1"/>
              </a:solidFill>
              <a:latin typeface="Arial"/>
              <a:ea typeface="Arial"/>
              <a:cs typeface="Arial"/>
              <a:sym typeface="Arial"/>
            </a:endParaRPr>
          </a:p>
        </p:txBody>
      </p:sp>
      <p:sp>
        <p:nvSpPr>
          <p:cNvPr id="617" name="Google Shape;617;p90"/>
          <p:cNvSpPr/>
          <p:nvPr/>
        </p:nvSpPr>
        <p:spPr>
          <a:xfrm>
            <a:off x="2757929" y="806091"/>
            <a:ext cx="2065200" cy="662400"/>
          </a:xfrm>
          <a:prstGeom prst="roundRect">
            <a:avLst>
              <a:gd fmla="val 16667" name="adj"/>
            </a:avLst>
          </a:prstGeom>
          <a:solidFill>
            <a:schemeClr val="accent5"/>
          </a:solidFill>
          <a:ln cap="flat" cmpd="sng" w="2857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We update the Internal CCS database </a:t>
            </a:r>
            <a:endParaRPr b="1" i="0" sz="1400" u="none" cap="none" strike="noStrike">
              <a:solidFill>
                <a:schemeClr val="dk1"/>
              </a:solidFill>
              <a:latin typeface="Arial"/>
              <a:ea typeface="Arial"/>
              <a:cs typeface="Arial"/>
              <a:sym typeface="Arial"/>
            </a:endParaRPr>
          </a:p>
        </p:txBody>
      </p:sp>
      <p:sp>
        <p:nvSpPr>
          <p:cNvPr id="618" name="Google Shape;618;p90"/>
          <p:cNvSpPr/>
          <p:nvPr/>
        </p:nvSpPr>
        <p:spPr>
          <a:xfrm>
            <a:off x="5181694" y="806100"/>
            <a:ext cx="2812500" cy="662400"/>
          </a:xfrm>
          <a:prstGeom prst="roundRect">
            <a:avLst>
              <a:gd fmla="val 16667" name="adj"/>
            </a:avLst>
          </a:prstGeom>
          <a:solidFill>
            <a:schemeClr val="accent5"/>
          </a:solidFill>
          <a:ln cap="flat" cmpd="sng" w="2857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Carbon Reduction Plan label is displayed on the CCS website next to your name </a:t>
            </a:r>
            <a:endParaRPr b="1" i="0" sz="1400" u="none" cap="none" strike="noStrike">
              <a:solidFill>
                <a:schemeClr val="dk1"/>
              </a:solidFill>
              <a:latin typeface="Arial"/>
              <a:ea typeface="Arial"/>
              <a:cs typeface="Arial"/>
              <a:sym typeface="Arial"/>
            </a:endParaRPr>
          </a:p>
        </p:txBody>
      </p:sp>
      <p:sp>
        <p:nvSpPr>
          <p:cNvPr id="619" name="Google Shape;619;p90"/>
          <p:cNvSpPr txBox="1"/>
          <p:nvPr/>
        </p:nvSpPr>
        <p:spPr>
          <a:xfrm>
            <a:off x="332831" y="3979125"/>
            <a:ext cx="6752400" cy="5694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highlight>
                  <a:srgbClr val="FFE599"/>
                </a:highlight>
                <a:latin typeface="Arial"/>
                <a:ea typeface="Arial"/>
                <a:cs typeface="Arial"/>
                <a:sym typeface="Arial"/>
              </a:rPr>
              <a:t>Keep in touch </a:t>
            </a:r>
            <a:endParaRPr b="1" i="1" sz="1400" u="none" cap="none" strike="noStrike">
              <a:solidFill>
                <a:schemeClr val="dk1"/>
              </a:solidFill>
              <a:highlight>
                <a:srgbClr val="FFE599"/>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1" lang="en-GB" sz="1400" u="none" cap="none" strike="noStrike">
                <a:solidFill>
                  <a:schemeClr val="dk1"/>
                </a:solidFill>
                <a:highlight>
                  <a:srgbClr val="FFE599"/>
                </a:highlight>
                <a:latin typeface="Arial"/>
                <a:ea typeface="Arial"/>
                <a:cs typeface="Arial"/>
                <a:sym typeface="Arial"/>
              </a:rPr>
              <a:t>and let us know about any changes</a:t>
            </a:r>
            <a:endParaRPr b="1" i="1" sz="1400" u="none" cap="none" strike="noStrike">
              <a:solidFill>
                <a:schemeClr val="dk1"/>
              </a:solidFill>
              <a:highlight>
                <a:srgbClr val="FFE599"/>
              </a:highlight>
              <a:latin typeface="Arial"/>
              <a:ea typeface="Arial"/>
              <a:cs typeface="Arial"/>
              <a:sym typeface="Arial"/>
            </a:endParaRPr>
          </a:p>
        </p:txBody>
      </p:sp>
      <p:sp>
        <p:nvSpPr>
          <p:cNvPr id="620" name="Google Shape;620;p90"/>
          <p:cNvSpPr/>
          <p:nvPr/>
        </p:nvSpPr>
        <p:spPr>
          <a:xfrm>
            <a:off x="2413350" y="1032563"/>
            <a:ext cx="261600" cy="209400"/>
          </a:xfrm>
          <a:prstGeom prst="chevron">
            <a:avLst>
              <a:gd fmla="val 50000" name="adj"/>
            </a:avLst>
          </a:prstGeom>
          <a:solidFill>
            <a:schemeClr val="accent5"/>
          </a:solidFill>
          <a:ln cap="flat" cmpd="sng" w="715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621" name="Google Shape;621;p90"/>
          <p:cNvSpPr/>
          <p:nvPr/>
        </p:nvSpPr>
        <p:spPr>
          <a:xfrm>
            <a:off x="4871606" y="1032563"/>
            <a:ext cx="261600" cy="209400"/>
          </a:xfrm>
          <a:prstGeom prst="chevron">
            <a:avLst>
              <a:gd fmla="val 50000" name="adj"/>
            </a:avLst>
          </a:prstGeom>
          <a:solidFill>
            <a:schemeClr val="accent5"/>
          </a:solidFill>
          <a:ln cap="flat" cmpd="sng" w="715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Calibri"/>
              <a:ea typeface="Calibri"/>
              <a:cs typeface="Calibri"/>
              <a:sym typeface="Calibri"/>
            </a:endParaRPr>
          </a:p>
        </p:txBody>
      </p:sp>
      <p:sp>
        <p:nvSpPr>
          <p:cNvPr id="622" name="Google Shape;622;p90"/>
          <p:cNvSpPr txBox="1"/>
          <p:nvPr/>
        </p:nvSpPr>
        <p:spPr>
          <a:xfrm>
            <a:off x="-2250000" y="602550"/>
            <a:ext cx="2250000" cy="354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accent6"/>
              </a:solidFill>
              <a:latin typeface="Calibri"/>
              <a:ea typeface="Calibri"/>
              <a:cs typeface="Calibri"/>
              <a:sym typeface="Calibri"/>
            </a:endParaRPr>
          </a:p>
        </p:txBody>
      </p:sp>
      <p:pic>
        <p:nvPicPr>
          <p:cNvPr id="623" name="Google Shape;623;p90"/>
          <p:cNvPicPr preferRelativeResize="0"/>
          <p:nvPr/>
        </p:nvPicPr>
        <p:blipFill rotWithShape="1">
          <a:blip r:embed="rId5">
            <a:alphaModFix/>
          </a:blip>
          <a:srcRect b="0" l="0" r="0" t="0"/>
          <a:stretch/>
        </p:blipFill>
        <p:spPr>
          <a:xfrm>
            <a:off x="195431" y="1507238"/>
            <a:ext cx="4223793" cy="3589287"/>
          </a:xfrm>
          <a:prstGeom prst="rect">
            <a:avLst/>
          </a:prstGeom>
          <a:noFill/>
          <a:ln>
            <a:noFill/>
          </a:ln>
        </p:spPr>
      </p:pic>
      <p:sp>
        <p:nvSpPr>
          <p:cNvPr id="624" name="Google Shape;624;p90"/>
          <p:cNvSpPr/>
          <p:nvPr/>
        </p:nvSpPr>
        <p:spPr>
          <a:xfrm>
            <a:off x="274313" y="1555931"/>
            <a:ext cx="1676400" cy="209400"/>
          </a:xfrm>
          <a:prstGeom prst="rect">
            <a:avLst/>
          </a:prstGeom>
          <a:solidFill>
            <a:schemeClr val="dk2"/>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5" name="Google Shape;625;p90"/>
          <p:cNvSpPr/>
          <p:nvPr/>
        </p:nvSpPr>
        <p:spPr>
          <a:xfrm>
            <a:off x="429956" y="3936488"/>
            <a:ext cx="2555700" cy="662400"/>
          </a:xfrm>
          <a:prstGeom prst="chevron">
            <a:avLst>
              <a:gd fmla="val 50000" name="adj"/>
            </a:avLst>
          </a:prstGeom>
          <a:solidFill>
            <a:schemeClr val="accent5"/>
          </a:solidFill>
          <a:ln cap="flat" cmpd="sng" w="7150">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rPr b="1" i="0" lang="en-GB" sz="1100" u="none" cap="none" strike="noStrike">
                <a:solidFill>
                  <a:schemeClr val="dk1"/>
                </a:solidFill>
                <a:latin typeface="Arial"/>
                <a:ea typeface="Arial"/>
                <a:cs typeface="Arial"/>
                <a:sym typeface="Arial"/>
              </a:rPr>
              <a:t>The URL with supplier’s CRP is available inside the supplier record </a:t>
            </a:r>
            <a:endParaRPr b="1" i="0" sz="1100" u="none" cap="none" strike="noStrike">
              <a:solidFill>
                <a:schemeClr val="dk1"/>
              </a:solidFill>
              <a:latin typeface="Arial"/>
              <a:ea typeface="Arial"/>
              <a:cs typeface="Arial"/>
              <a:sym typeface="Arial"/>
            </a:endParaRPr>
          </a:p>
        </p:txBody>
      </p:sp>
      <p:sp>
        <p:nvSpPr>
          <p:cNvPr id="626" name="Google Shape;626;p90"/>
          <p:cNvSpPr txBox="1"/>
          <p:nvPr/>
        </p:nvSpPr>
        <p:spPr>
          <a:xfrm>
            <a:off x="4823213" y="3327338"/>
            <a:ext cx="2609700" cy="3849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600"/>
              <a:buFont typeface="Arial"/>
              <a:buNone/>
            </a:pPr>
            <a:r>
              <a:t/>
            </a:r>
            <a:endParaRPr b="1" i="1" sz="1600" u="none" cap="none" strike="noStrike">
              <a:solidFill>
                <a:srgbClr val="000000"/>
              </a:solidFill>
              <a:highlight>
                <a:srgbClr val="F9CB9C"/>
              </a:highlight>
              <a:latin typeface="Arial"/>
              <a:ea typeface="Arial"/>
              <a:cs typeface="Arial"/>
              <a:sym typeface="Arial"/>
            </a:endParaRPr>
          </a:p>
        </p:txBody>
      </p:sp>
      <p:sp>
        <p:nvSpPr>
          <p:cNvPr id="627" name="Google Shape;627;p90"/>
          <p:cNvSpPr/>
          <p:nvPr/>
        </p:nvSpPr>
        <p:spPr>
          <a:xfrm>
            <a:off x="3141085" y="2451150"/>
            <a:ext cx="900000" cy="1527900"/>
          </a:xfrm>
          <a:prstGeom prst="rect">
            <a:avLst/>
          </a:prstGeom>
          <a:solidFill>
            <a:schemeClr val="dk2"/>
          </a:solidFill>
          <a:ln cap="flat" cmpd="sng" w="7150">
            <a:solidFill>
              <a:schemeClr val="dk2"/>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628" name="Google Shape;628;p90"/>
          <p:cNvSpPr/>
          <p:nvPr/>
        </p:nvSpPr>
        <p:spPr>
          <a:xfrm>
            <a:off x="5181694" y="2029791"/>
            <a:ext cx="3272100" cy="662400"/>
          </a:xfrm>
          <a:prstGeom prst="roundRect">
            <a:avLst>
              <a:gd fmla="val 16667" name="adj"/>
            </a:avLst>
          </a:prstGeom>
          <a:solidFill>
            <a:schemeClr val="accent5"/>
          </a:solidFill>
          <a:ln cap="flat" cmpd="sng" w="28575">
            <a:solidFill>
              <a:schemeClr val="accent5"/>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rPr b="1" i="0" lang="en-GB" sz="1400" u="none" cap="none" strike="noStrike">
                <a:solidFill>
                  <a:schemeClr val="dk1"/>
                </a:solidFill>
                <a:latin typeface="Arial"/>
                <a:ea typeface="Arial"/>
                <a:cs typeface="Arial"/>
                <a:sym typeface="Arial"/>
              </a:rPr>
              <a:t>Search for your supplier record </a:t>
            </a:r>
            <a:r>
              <a:rPr b="1" i="0" lang="en-GB" sz="1400" u="sng" cap="none" strike="noStrike">
                <a:solidFill>
                  <a:schemeClr val="dk1"/>
                </a:solidFill>
                <a:latin typeface="Arial"/>
                <a:ea typeface="Arial"/>
                <a:cs typeface="Arial"/>
                <a:sym typeface="Arial"/>
                <a:hlinkClick r:id="rId6">
                  <a:extLst>
                    <a:ext uri="{A12FA001-AC4F-418D-AE19-62706E023703}">
                      <ahyp:hlinkClr val="tx"/>
                    </a:ext>
                  </a:extLst>
                </a:hlinkClick>
              </a:rPr>
              <a:t>here</a:t>
            </a:r>
            <a:endParaRPr b="1" i="0" sz="1400" u="none" cap="none" strike="noStrike">
              <a:solidFill>
                <a:schemeClr val="dk1"/>
              </a:solidFill>
              <a:latin typeface="Arial"/>
              <a:ea typeface="Arial"/>
              <a:cs typeface="Arial"/>
              <a:sym typeface="Arial"/>
            </a:endParaRPr>
          </a:p>
        </p:txBody>
      </p:sp>
      <p:sp>
        <p:nvSpPr>
          <p:cNvPr id="629" name="Google Shape;629;p90"/>
          <p:cNvSpPr/>
          <p:nvPr/>
        </p:nvSpPr>
        <p:spPr>
          <a:xfrm>
            <a:off x="3161531" y="4022663"/>
            <a:ext cx="1153800" cy="465900"/>
          </a:xfrm>
          <a:prstGeom prst="rect">
            <a:avLst/>
          </a:prstGeom>
          <a:noFill/>
          <a:ln cap="flat" cmpd="sng" w="28575">
            <a:solidFill>
              <a:schemeClr val="accent6"/>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chemeClr val="lt1"/>
              </a:solidFill>
              <a:latin typeface="Arial"/>
              <a:ea typeface="Arial"/>
              <a:cs typeface="Arial"/>
              <a:sym typeface="Arial"/>
            </a:endParaRPr>
          </a:p>
        </p:txBody>
      </p:sp>
      <p:sp>
        <p:nvSpPr>
          <p:cNvPr id="630" name="Google Shape;630;p90"/>
          <p:cNvSpPr/>
          <p:nvPr/>
        </p:nvSpPr>
        <p:spPr>
          <a:xfrm>
            <a:off x="5181694" y="3208069"/>
            <a:ext cx="2555700" cy="728400"/>
          </a:xfrm>
          <a:prstGeom prst="roundRect">
            <a:avLst>
              <a:gd fmla="val 16667" name="adj"/>
            </a:avLst>
          </a:prstGeom>
          <a:solidFill>
            <a:schemeClr val="accent3"/>
          </a:solidFill>
          <a:ln cap="flat" cmpd="sng" w="28575">
            <a:solidFill>
              <a:schemeClr val="accent3"/>
            </a:solidFill>
            <a:prstDash val="solid"/>
            <a:round/>
            <a:headEnd len="sm" w="sm" type="none"/>
            <a:tailEnd len="sm" w="sm" type="none"/>
          </a:ln>
        </p:spPr>
        <p:txBody>
          <a:bodyPr anchorCtr="0" anchor="ctr" bIns="68575" lIns="68575" spcFirstLastPara="1" rIns="68575" wrap="square" tIns="68575">
            <a:noAutofit/>
          </a:bodyPr>
          <a:lstStyle/>
          <a:p>
            <a:pPr indent="0" lvl="0" marL="0" marR="0" rtl="0" algn="ctr">
              <a:lnSpc>
                <a:spcPct val="100000"/>
              </a:lnSpc>
              <a:spcBef>
                <a:spcPts val="0"/>
              </a:spcBef>
              <a:spcAft>
                <a:spcPts val="0"/>
              </a:spcAft>
              <a:buClr>
                <a:srgbClr val="000000"/>
              </a:buClr>
              <a:buSzPts val="1200"/>
              <a:buFont typeface="Arial"/>
              <a:buNone/>
            </a:pPr>
            <a:r>
              <a:rPr b="1" i="1" lang="en-GB" sz="1200" u="none" cap="none" strike="noStrike">
                <a:solidFill>
                  <a:schemeClr val="dk1"/>
                </a:solidFill>
                <a:latin typeface="Arial"/>
                <a:ea typeface="Arial"/>
                <a:cs typeface="Arial"/>
                <a:sym typeface="Arial"/>
              </a:rPr>
              <a:t>Let us know about any changes so we can keep </a:t>
            </a:r>
            <a:endParaRPr b="1" i="1" sz="1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200"/>
              <a:buFont typeface="Arial"/>
              <a:buNone/>
            </a:pPr>
            <a:r>
              <a:rPr b="1" i="1" lang="en-GB" sz="1200" u="none" cap="none" strike="noStrike">
                <a:solidFill>
                  <a:schemeClr val="dk1"/>
                </a:solidFill>
                <a:latin typeface="Arial"/>
                <a:ea typeface="Arial"/>
                <a:cs typeface="Arial"/>
                <a:sym typeface="Arial"/>
              </a:rPr>
              <a:t>your records up to date</a:t>
            </a:r>
            <a:endParaRPr b="1" i="0" sz="1000" u="none" cap="none" strike="noStrike">
              <a:solidFill>
                <a:schemeClr val="lt1"/>
              </a:solidFill>
              <a:latin typeface="Arial"/>
              <a:ea typeface="Arial"/>
              <a:cs typeface="Arial"/>
              <a:sym typeface="Arial"/>
            </a:endParaRPr>
          </a:p>
        </p:txBody>
      </p:sp>
      <p:sp>
        <p:nvSpPr>
          <p:cNvPr id="631" name="Google Shape;631;p90"/>
          <p:cNvSpPr txBox="1"/>
          <p:nvPr/>
        </p:nvSpPr>
        <p:spPr>
          <a:xfrm>
            <a:off x="7850606" y="3447581"/>
            <a:ext cx="1305900" cy="3540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libri"/>
              <a:ea typeface="Calibri"/>
              <a:cs typeface="Calibri"/>
              <a:sym typeface="Calibri"/>
            </a:endParaRPr>
          </a:p>
        </p:txBody>
      </p:sp>
      <p:pic>
        <p:nvPicPr>
          <p:cNvPr id="632" name="Google Shape;632;p90"/>
          <p:cNvPicPr preferRelativeResize="0"/>
          <p:nvPr/>
        </p:nvPicPr>
        <p:blipFill>
          <a:blip r:embed="rId7">
            <a:alphaModFix/>
          </a:blip>
          <a:stretch>
            <a:fillRect/>
          </a:stretch>
        </p:blipFill>
        <p:spPr>
          <a:xfrm>
            <a:off x="8252981" y="4127662"/>
            <a:ext cx="845700" cy="6822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91"/>
          <p:cNvSpPr txBox="1"/>
          <p:nvPr>
            <p:ph idx="2" type="ctrTitle"/>
          </p:nvPr>
        </p:nvSpPr>
        <p:spPr>
          <a:xfrm>
            <a:off x="256022" y="322805"/>
            <a:ext cx="5389800" cy="2994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dk1"/>
              </a:buClr>
              <a:buSzPts val="1800"/>
              <a:buFont typeface="Arial"/>
              <a:buNone/>
            </a:pPr>
            <a:r>
              <a:rPr lang="en-GB" sz="2300"/>
              <a:t>Carbon Offsetting / Neutrality</a:t>
            </a:r>
            <a:endParaRPr sz="4000"/>
          </a:p>
          <a:p>
            <a:pPr indent="0" lvl="0" marL="0" rtl="0" algn="l">
              <a:spcBef>
                <a:spcPts val="0"/>
              </a:spcBef>
              <a:spcAft>
                <a:spcPts val="0"/>
              </a:spcAft>
              <a:buNone/>
            </a:pPr>
            <a:r>
              <a:t/>
            </a:r>
            <a:endParaRPr/>
          </a:p>
        </p:txBody>
      </p:sp>
      <p:sp>
        <p:nvSpPr>
          <p:cNvPr id="638" name="Google Shape;638;p91"/>
          <p:cNvSpPr txBox="1"/>
          <p:nvPr/>
        </p:nvSpPr>
        <p:spPr>
          <a:xfrm>
            <a:off x="349753" y="1431975"/>
            <a:ext cx="4929900" cy="407100"/>
          </a:xfrm>
          <a:prstGeom prst="rect">
            <a:avLst/>
          </a:prstGeom>
          <a:noFill/>
          <a:ln>
            <a:noFill/>
          </a:ln>
        </p:spPr>
        <p:txBody>
          <a:bodyPr anchorCtr="0" anchor="t" bIns="0" lIns="0" spcFirstLastPara="1" rIns="0" wrap="square" tIns="0">
            <a:noAutofit/>
          </a:bodyPr>
          <a:lstStyle/>
          <a:p>
            <a:pPr indent="-260350" lvl="0" marL="342900" marR="0" rtl="0" algn="l">
              <a:lnSpc>
                <a:spcPct val="100000"/>
              </a:lnSpc>
              <a:spcBef>
                <a:spcPts val="0"/>
              </a:spcBef>
              <a:spcAft>
                <a:spcPts val="0"/>
              </a:spcAft>
              <a:buClr>
                <a:schemeClr val="dk1"/>
              </a:buClr>
              <a:buSzPts val="1500"/>
              <a:buFont typeface="Arial"/>
              <a:buChar char="●"/>
            </a:pPr>
            <a:r>
              <a:rPr lang="en-GB" sz="1500">
                <a:solidFill>
                  <a:schemeClr val="dk1"/>
                </a:solidFill>
              </a:rPr>
              <a:t>t</a:t>
            </a:r>
            <a:r>
              <a:rPr b="0" i="0" lang="en-GB" sz="1500" u="none" cap="none" strike="noStrike">
                <a:solidFill>
                  <a:schemeClr val="dk1"/>
                </a:solidFill>
                <a:latin typeface="Arial"/>
                <a:ea typeface="Arial"/>
                <a:cs typeface="Arial"/>
                <a:sym typeface="Arial"/>
              </a:rPr>
              <a:t>he need of the </a:t>
            </a:r>
            <a:r>
              <a:rPr lang="en-GB" sz="1500">
                <a:solidFill>
                  <a:schemeClr val="dk1"/>
                </a:solidFill>
              </a:rPr>
              <a:t>c</a:t>
            </a:r>
            <a:r>
              <a:rPr b="0" i="0" lang="en-GB" sz="1500" u="none" cap="none" strike="noStrike">
                <a:solidFill>
                  <a:schemeClr val="dk1"/>
                </a:solidFill>
                <a:latin typeface="Arial"/>
                <a:ea typeface="Arial"/>
                <a:cs typeface="Arial"/>
                <a:sym typeface="Arial"/>
              </a:rPr>
              <a:t>limate is to reduce </a:t>
            </a:r>
            <a:r>
              <a:rPr lang="en-GB" sz="1500">
                <a:solidFill>
                  <a:schemeClr val="dk1"/>
                </a:solidFill>
              </a:rPr>
              <a:t>c</a:t>
            </a:r>
            <a:r>
              <a:rPr b="0" i="0" lang="en-GB" sz="1500" u="none" cap="none" strike="noStrike">
                <a:solidFill>
                  <a:schemeClr val="dk1"/>
                </a:solidFill>
                <a:latin typeface="Arial"/>
                <a:ea typeface="Arial"/>
                <a:cs typeface="Arial"/>
                <a:sym typeface="Arial"/>
              </a:rPr>
              <a:t>arbon, to </a:t>
            </a:r>
            <a:r>
              <a:rPr b="1" i="0" lang="en-GB" sz="1500" u="none" cap="none" strike="noStrike">
                <a:solidFill>
                  <a:schemeClr val="dk1"/>
                </a:solidFill>
                <a:highlight>
                  <a:schemeClr val="accent5"/>
                </a:highlight>
                <a:latin typeface="Arial"/>
                <a:ea typeface="Arial"/>
                <a:cs typeface="Arial"/>
                <a:sym typeface="Arial"/>
              </a:rPr>
              <a:t>move away from </a:t>
            </a:r>
            <a:r>
              <a:rPr b="1" lang="en-GB" sz="1500">
                <a:solidFill>
                  <a:schemeClr val="dk1"/>
                </a:solidFill>
                <a:highlight>
                  <a:schemeClr val="accent5"/>
                </a:highlight>
              </a:rPr>
              <a:t>f</a:t>
            </a:r>
            <a:r>
              <a:rPr b="1" i="0" lang="en-GB" sz="1500" u="none" cap="none" strike="noStrike">
                <a:solidFill>
                  <a:schemeClr val="dk1"/>
                </a:solidFill>
                <a:highlight>
                  <a:schemeClr val="accent5"/>
                </a:highlight>
                <a:latin typeface="Arial"/>
                <a:ea typeface="Arial"/>
                <a:cs typeface="Arial"/>
                <a:sym typeface="Arial"/>
              </a:rPr>
              <a:t>ossil </a:t>
            </a:r>
            <a:r>
              <a:rPr b="1" lang="en-GB" sz="1500">
                <a:solidFill>
                  <a:schemeClr val="dk1"/>
                </a:solidFill>
                <a:highlight>
                  <a:schemeClr val="accent5"/>
                </a:highlight>
              </a:rPr>
              <a:t>f</a:t>
            </a:r>
            <a:r>
              <a:rPr b="1" i="0" lang="en-GB" sz="1500" u="none" cap="none" strike="noStrike">
                <a:solidFill>
                  <a:schemeClr val="dk1"/>
                </a:solidFill>
                <a:highlight>
                  <a:schemeClr val="accent5"/>
                </a:highlight>
                <a:latin typeface="Arial"/>
                <a:ea typeface="Arial"/>
                <a:cs typeface="Arial"/>
                <a:sym typeface="Arial"/>
              </a:rPr>
              <a:t>uels, and to re-shape our economy</a:t>
            </a:r>
            <a:r>
              <a:rPr b="0" i="0" lang="en-GB" sz="1500" u="none" cap="none" strike="noStrike">
                <a:solidFill>
                  <a:schemeClr val="dk1"/>
                </a:solidFill>
                <a:highlight>
                  <a:schemeClr val="accent5"/>
                </a:highlight>
                <a:latin typeface="Arial"/>
                <a:ea typeface="Arial"/>
                <a:cs typeface="Arial"/>
                <a:sym typeface="Arial"/>
              </a:rPr>
              <a:t> </a:t>
            </a:r>
            <a:r>
              <a:rPr b="0" i="0" lang="en-GB" sz="1500" u="none" cap="none" strike="noStrike">
                <a:solidFill>
                  <a:schemeClr val="dk1"/>
                </a:solidFill>
                <a:latin typeface="Arial"/>
                <a:ea typeface="Arial"/>
                <a:cs typeface="Arial"/>
                <a:sym typeface="Arial"/>
              </a:rPr>
              <a:t>to changing to cleaner and greener ways of working, for example </a:t>
            </a:r>
            <a:r>
              <a:rPr lang="en-GB" sz="1500">
                <a:solidFill>
                  <a:schemeClr val="dk1"/>
                </a:solidFill>
              </a:rPr>
              <a:t>r</a:t>
            </a:r>
            <a:r>
              <a:rPr b="0" i="0" lang="en-GB" sz="1500" u="none" cap="none" strike="noStrike">
                <a:solidFill>
                  <a:schemeClr val="dk1"/>
                </a:solidFill>
                <a:latin typeface="Arial"/>
                <a:ea typeface="Arial"/>
                <a:cs typeface="Arial"/>
                <a:sym typeface="Arial"/>
              </a:rPr>
              <a:t>enewable </a:t>
            </a:r>
            <a:r>
              <a:rPr lang="en-GB" sz="1500">
                <a:solidFill>
                  <a:schemeClr val="dk1"/>
                </a:solidFill>
              </a:rPr>
              <a:t>energy</a:t>
            </a:r>
            <a:endParaRPr b="0"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lang="en-GB" sz="1500">
                <a:solidFill>
                  <a:schemeClr val="dk1"/>
                </a:solidFill>
              </a:rPr>
              <a:t>f</a:t>
            </a:r>
            <a:r>
              <a:rPr b="0" i="0" lang="en-GB" sz="1500" u="none" cap="none" strike="noStrike">
                <a:solidFill>
                  <a:schemeClr val="dk1"/>
                </a:solidFill>
                <a:latin typeface="Arial"/>
                <a:ea typeface="Arial"/>
                <a:cs typeface="Arial"/>
                <a:sym typeface="Arial"/>
              </a:rPr>
              <a:t>or this reason therefore, </a:t>
            </a:r>
            <a:r>
              <a:rPr b="1" i="0" lang="en-GB" sz="1500" u="none" cap="none" strike="noStrike">
                <a:solidFill>
                  <a:schemeClr val="dk1"/>
                </a:solidFill>
                <a:latin typeface="Arial"/>
                <a:ea typeface="Arial"/>
                <a:cs typeface="Arial"/>
                <a:sym typeface="Arial"/>
              </a:rPr>
              <a:t>we do not accept </a:t>
            </a:r>
            <a:r>
              <a:rPr b="1" lang="en-GB" sz="1500">
                <a:solidFill>
                  <a:schemeClr val="dk1"/>
                </a:solidFill>
              </a:rPr>
              <a:t>c</a:t>
            </a:r>
            <a:r>
              <a:rPr b="1" i="0" lang="en-GB" sz="1500" u="none" cap="none" strike="noStrike">
                <a:solidFill>
                  <a:schemeClr val="dk1"/>
                </a:solidFill>
                <a:latin typeface="Arial"/>
                <a:ea typeface="Arial"/>
                <a:cs typeface="Arial"/>
                <a:sym typeface="Arial"/>
              </a:rPr>
              <a:t>arbon </a:t>
            </a:r>
            <a:r>
              <a:rPr b="1" lang="en-GB" sz="1500">
                <a:solidFill>
                  <a:schemeClr val="dk1"/>
                </a:solidFill>
              </a:rPr>
              <a:t>o</a:t>
            </a:r>
            <a:r>
              <a:rPr b="1" i="0" lang="en-GB" sz="1500" u="none" cap="none" strike="noStrike">
                <a:solidFill>
                  <a:schemeClr val="dk1"/>
                </a:solidFill>
                <a:latin typeface="Arial"/>
                <a:ea typeface="Arial"/>
                <a:cs typeface="Arial"/>
                <a:sym typeface="Arial"/>
              </a:rPr>
              <a:t>ffsets as being equivalent to actually reducing </a:t>
            </a:r>
            <a:r>
              <a:rPr b="1" lang="en-GB" sz="1500">
                <a:solidFill>
                  <a:schemeClr val="dk1"/>
                </a:solidFill>
              </a:rPr>
              <a:t>c</a:t>
            </a:r>
            <a:r>
              <a:rPr b="1" i="0" lang="en-GB" sz="1500" u="none" cap="none" strike="noStrike">
                <a:solidFill>
                  <a:schemeClr val="dk1"/>
                </a:solidFill>
                <a:latin typeface="Arial"/>
                <a:ea typeface="Arial"/>
                <a:cs typeface="Arial"/>
                <a:sym typeface="Arial"/>
              </a:rPr>
              <a:t>arbon</a:t>
            </a:r>
            <a:endParaRPr b="1" i="0" sz="15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Arial"/>
              <a:ea typeface="Arial"/>
              <a:cs typeface="Arial"/>
              <a:sym typeface="Arial"/>
            </a:endParaRPr>
          </a:p>
          <a:p>
            <a:pPr indent="-260350" lvl="0" marL="342900" marR="0" rtl="0" algn="l">
              <a:lnSpc>
                <a:spcPct val="100000"/>
              </a:lnSpc>
              <a:spcBef>
                <a:spcPts val="0"/>
              </a:spcBef>
              <a:spcAft>
                <a:spcPts val="0"/>
              </a:spcAft>
              <a:buClr>
                <a:schemeClr val="dk1"/>
              </a:buClr>
              <a:buSzPts val="1500"/>
              <a:buFont typeface="Arial"/>
              <a:buChar char="●"/>
            </a:pPr>
            <a:r>
              <a:rPr lang="en-GB" sz="1500">
                <a:solidFill>
                  <a:schemeClr val="dk1"/>
                </a:solidFill>
              </a:rPr>
              <a:t>c</a:t>
            </a:r>
            <a:r>
              <a:rPr b="0" i="0" lang="en-GB" sz="1500" u="none" cap="none" strike="noStrike">
                <a:solidFill>
                  <a:schemeClr val="dk1"/>
                </a:solidFill>
                <a:latin typeface="Arial"/>
                <a:ea typeface="Arial"/>
                <a:cs typeface="Arial"/>
                <a:sym typeface="Arial"/>
              </a:rPr>
              <a:t>arbon </a:t>
            </a:r>
            <a:r>
              <a:rPr lang="en-GB" sz="1500">
                <a:solidFill>
                  <a:schemeClr val="dk1"/>
                </a:solidFill>
              </a:rPr>
              <a:t>o</a:t>
            </a:r>
            <a:r>
              <a:rPr b="0" i="0" lang="en-GB" sz="1500" u="none" cap="none" strike="noStrike">
                <a:solidFill>
                  <a:schemeClr val="dk1"/>
                </a:solidFill>
                <a:latin typeface="Arial"/>
                <a:ea typeface="Arial"/>
                <a:cs typeface="Arial"/>
                <a:sym typeface="Arial"/>
              </a:rPr>
              <a:t>ffsetting credits and </a:t>
            </a:r>
            <a:r>
              <a:rPr lang="en-GB" sz="1500">
                <a:solidFill>
                  <a:schemeClr val="dk1"/>
                </a:solidFill>
              </a:rPr>
              <a:t>c</a:t>
            </a:r>
            <a:r>
              <a:rPr b="0" i="0" lang="en-GB" sz="1500" u="none" cap="none" strike="noStrike">
                <a:solidFill>
                  <a:schemeClr val="dk1"/>
                </a:solidFill>
                <a:latin typeface="Arial"/>
                <a:ea typeface="Arial"/>
                <a:cs typeface="Arial"/>
                <a:sym typeface="Arial"/>
              </a:rPr>
              <a:t>arbon </a:t>
            </a:r>
            <a:r>
              <a:rPr lang="en-GB" sz="1500">
                <a:solidFill>
                  <a:schemeClr val="dk1"/>
                </a:solidFill>
              </a:rPr>
              <a:t>n</a:t>
            </a:r>
            <a:r>
              <a:rPr b="0" i="0" lang="en-GB" sz="1500" u="none" cap="none" strike="noStrike">
                <a:solidFill>
                  <a:schemeClr val="dk1"/>
                </a:solidFill>
                <a:latin typeface="Arial"/>
                <a:ea typeface="Arial"/>
                <a:cs typeface="Arial"/>
                <a:sym typeface="Arial"/>
              </a:rPr>
              <a:t>eutral certificates </a:t>
            </a:r>
            <a:r>
              <a:rPr b="1" i="0" lang="en-GB" sz="1500" u="sng" cap="none" strike="noStrike">
                <a:solidFill>
                  <a:schemeClr val="dk1"/>
                </a:solidFill>
                <a:latin typeface="Arial"/>
                <a:ea typeface="Arial"/>
                <a:cs typeface="Arial"/>
                <a:sym typeface="Arial"/>
              </a:rPr>
              <a:t>are not the same as actually reducing </a:t>
            </a:r>
            <a:r>
              <a:rPr b="1" lang="en-GB" sz="1500" u="sng">
                <a:solidFill>
                  <a:schemeClr val="dk1"/>
                </a:solidFill>
              </a:rPr>
              <a:t>c</a:t>
            </a:r>
            <a:r>
              <a:rPr b="1" i="0" lang="en-GB" sz="1500" u="sng" cap="none" strike="noStrike">
                <a:solidFill>
                  <a:schemeClr val="dk1"/>
                </a:solidFill>
                <a:latin typeface="Arial"/>
                <a:ea typeface="Arial"/>
                <a:cs typeface="Arial"/>
                <a:sym typeface="Arial"/>
              </a:rPr>
              <a:t>arbon</a:t>
            </a:r>
            <a:r>
              <a:rPr b="0" i="0" lang="en-GB" sz="1500" u="none" cap="none" strike="noStrike">
                <a:solidFill>
                  <a:schemeClr val="dk1"/>
                </a:solidFill>
                <a:latin typeface="Arial"/>
                <a:ea typeface="Arial"/>
                <a:cs typeface="Arial"/>
                <a:sym typeface="Arial"/>
              </a:rPr>
              <a:t> through the Carbon Reduction Plan process</a:t>
            </a:r>
            <a:endParaRPr b="0" i="0" sz="1500" u="none" cap="none" strike="noStrike">
              <a:solidFill>
                <a:schemeClr val="dk1"/>
              </a:solidFill>
              <a:latin typeface="Arial"/>
              <a:ea typeface="Arial"/>
              <a:cs typeface="Arial"/>
              <a:sym typeface="Arial"/>
            </a:endParaRPr>
          </a:p>
        </p:txBody>
      </p:sp>
      <p:pic>
        <p:nvPicPr>
          <p:cNvPr id="639" name="Google Shape;639;p91"/>
          <p:cNvPicPr preferRelativeResize="0"/>
          <p:nvPr/>
        </p:nvPicPr>
        <p:blipFill rotWithShape="1">
          <a:blip r:embed="rId3">
            <a:alphaModFix/>
          </a:blip>
          <a:srcRect b="0" l="0" r="0" t="0"/>
          <a:stretch/>
        </p:blipFill>
        <p:spPr>
          <a:xfrm>
            <a:off x="5473903" y="1317056"/>
            <a:ext cx="3429000" cy="2986088"/>
          </a:xfrm>
          <a:prstGeom prst="rect">
            <a:avLst/>
          </a:prstGeom>
          <a:noFill/>
          <a:ln>
            <a:noFill/>
          </a:ln>
          <a:effectLst>
            <a:outerShdw blurRad="42863" rotWithShape="0" algn="bl" dir="5400000" dist="14288">
              <a:srgbClr val="000000">
                <a:alpha val="48240"/>
              </a:srgbClr>
            </a:outerShdw>
          </a:effectLst>
        </p:spPr>
      </p:pic>
      <p:pic>
        <p:nvPicPr>
          <p:cNvPr id="640" name="Google Shape;640;p91"/>
          <p:cNvPicPr preferRelativeResize="0"/>
          <p:nvPr/>
        </p:nvPicPr>
        <p:blipFill>
          <a:blip r:embed="rId4">
            <a:alphaModFix/>
          </a:blip>
          <a:stretch>
            <a:fillRect/>
          </a:stretch>
        </p:blipFill>
        <p:spPr>
          <a:xfrm>
            <a:off x="0" y="4461225"/>
            <a:ext cx="845700" cy="6822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92"/>
          <p:cNvSpPr txBox="1"/>
          <p:nvPr>
            <p:ph idx="4294967295" type="title"/>
          </p:nvPr>
        </p:nvSpPr>
        <p:spPr>
          <a:xfrm>
            <a:off x="368156" y="216750"/>
            <a:ext cx="7530300" cy="351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GB" sz="2300">
                <a:solidFill>
                  <a:schemeClr val="dk1"/>
                </a:solidFill>
              </a:rPr>
              <a:t>Carbon Reduction Schedule </a:t>
            </a:r>
            <a:endParaRPr sz="3900">
              <a:solidFill>
                <a:schemeClr val="dk1"/>
              </a:solidFill>
            </a:endParaRPr>
          </a:p>
        </p:txBody>
      </p:sp>
      <p:sp>
        <p:nvSpPr>
          <p:cNvPr id="646" name="Google Shape;646;p92"/>
          <p:cNvSpPr txBox="1"/>
          <p:nvPr/>
        </p:nvSpPr>
        <p:spPr>
          <a:xfrm>
            <a:off x="577800" y="1269619"/>
            <a:ext cx="6637200" cy="583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200"/>
              <a:buFont typeface="Arial"/>
              <a:buNone/>
            </a:pPr>
            <a:r>
              <a:rPr b="0" i="0" lang="en-GB" sz="1400" u="none" cap="none" strike="noStrike">
                <a:solidFill>
                  <a:srgbClr val="231F20"/>
                </a:solidFill>
                <a:latin typeface="Arial"/>
                <a:ea typeface="Arial"/>
                <a:cs typeface="Arial"/>
                <a:sym typeface="Arial"/>
              </a:rPr>
              <a:t>Its purpose is the reduction of contract-level GHG Emissions and supporting the UK </a:t>
            </a:r>
            <a:endParaRPr b="0" i="0" sz="14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GB" sz="1400" u="none" cap="none" strike="noStrike">
                <a:solidFill>
                  <a:srgbClr val="231F20"/>
                </a:solidFill>
                <a:latin typeface="Arial"/>
                <a:ea typeface="Arial"/>
                <a:cs typeface="Arial"/>
                <a:sym typeface="Arial"/>
              </a:rPr>
              <a:t>government's commitment to achieve the Net Zero Target by 2050. </a:t>
            </a:r>
            <a:endParaRPr b="0" i="0" sz="14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400" u="none" cap="none" strike="noStrike">
              <a:solidFill>
                <a:srgbClr val="231F2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231F20"/>
              </a:solidFill>
              <a:latin typeface="Arial"/>
              <a:ea typeface="Arial"/>
              <a:cs typeface="Arial"/>
              <a:sym typeface="Arial"/>
            </a:endParaRPr>
          </a:p>
        </p:txBody>
      </p:sp>
      <p:pic>
        <p:nvPicPr>
          <p:cNvPr id="647" name="Google Shape;647;p92"/>
          <p:cNvPicPr preferRelativeResize="0"/>
          <p:nvPr/>
        </p:nvPicPr>
        <p:blipFill rotWithShape="1">
          <a:blip r:embed="rId3">
            <a:alphaModFix/>
          </a:blip>
          <a:srcRect b="0" l="0" r="0" t="0"/>
          <a:stretch/>
        </p:blipFill>
        <p:spPr>
          <a:xfrm>
            <a:off x="7951202" y="85106"/>
            <a:ext cx="1071150" cy="1004007"/>
          </a:xfrm>
          <a:prstGeom prst="rect">
            <a:avLst/>
          </a:prstGeom>
          <a:noFill/>
          <a:ln>
            <a:noFill/>
          </a:ln>
        </p:spPr>
      </p:pic>
      <p:pic>
        <p:nvPicPr>
          <p:cNvPr id="648" name="Google Shape;648;p92"/>
          <p:cNvPicPr preferRelativeResize="0"/>
          <p:nvPr/>
        </p:nvPicPr>
        <p:blipFill rotWithShape="1">
          <a:blip r:embed="rId4">
            <a:alphaModFix/>
          </a:blip>
          <a:srcRect b="0" l="0" r="0" t="0"/>
          <a:stretch/>
        </p:blipFill>
        <p:spPr>
          <a:xfrm>
            <a:off x="8036795" y="1188394"/>
            <a:ext cx="899962" cy="869006"/>
          </a:xfrm>
          <a:prstGeom prst="rect">
            <a:avLst/>
          </a:prstGeom>
          <a:noFill/>
          <a:ln>
            <a:noFill/>
          </a:ln>
        </p:spPr>
      </p:pic>
      <p:sp>
        <p:nvSpPr>
          <p:cNvPr id="649" name="Google Shape;649;p92"/>
          <p:cNvSpPr txBox="1"/>
          <p:nvPr/>
        </p:nvSpPr>
        <p:spPr>
          <a:xfrm>
            <a:off x="247556" y="862594"/>
            <a:ext cx="7412100" cy="407100"/>
          </a:xfrm>
          <a:prstGeom prst="rect">
            <a:avLst/>
          </a:prstGeom>
          <a:noFill/>
          <a:ln>
            <a:noFill/>
          </a:ln>
        </p:spPr>
        <p:txBody>
          <a:bodyPr anchorCtr="0" anchor="t" bIns="0" lIns="0" spcFirstLastPara="1" rIns="0" wrap="square" tIns="0">
            <a:noAutofit/>
          </a:bodyPr>
          <a:lstStyle/>
          <a:p>
            <a:pPr indent="0" lvl="0" marL="342900" marR="0" rtl="0" algn="l">
              <a:lnSpc>
                <a:spcPct val="100000"/>
              </a:lnSpc>
              <a:spcBef>
                <a:spcPts val="0"/>
              </a:spcBef>
              <a:spcAft>
                <a:spcPts val="0"/>
              </a:spcAft>
              <a:buNone/>
            </a:pPr>
            <a:r>
              <a:rPr b="0" i="0" lang="en-GB" sz="1700" u="sng" cap="none" strike="noStrike">
                <a:solidFill>
                  <a:schemeClr val="hlink"/>
                </a:solidFill>
                <a:latin typeface="Arial"/>
                <a:ea typeface="Arial"/>
                <a:cs typeface="Arial"/>
                <a:sym typeface="Arial"/>
                <a:hlinkClick r:id="rId5"/>
              </a:rPr>
              <a:t>Procurement Policy Note 016</a:t>
            </a:r>
            <a:r>
              <a:rPr b="0" i="0" lang="en-GB" sz="1700" u="none" cap="none" strike="noStrike">
                <a:solidFill>
                  <a:schemeClr val="dk1"/>
                </a:solidFill>
                <a:latin typeface="Arial"/>
                <a:ea typeface="Arial"/>
                <a:cs typeface="Arial"/>
                <a:sym typeface="Arial"/>
              </a:rPr>
              <a:t> </a:t>
            </a:r>
            <a:r>
              <a:rPr b="1" i="0" lang="en-GB" sz="1700" u="none" cap="none" strike="noStrike">
                <a:solidFill>
                  <a:srgbClr val="0B0C0C"/>
                </a:solidFill>
                <a:latin typeface="Arial"/>
                <a:ea typeface="Arial"/>
                <a:cs typeface="Arial"/>
                <a:sym typeface="Arial"/>
              </a:rPr>
              <a:t>Carbon Reduction Contract Schedule </a:t>
            </a:r>
            <a:endParaRPr b="0" i="0" sz="1700" u="none" cap="none" strike="noStrike">
              <a:solidFill>
                <a:schemeClr val="dk1"/>
              </a:solidFill>
              <a:latin typeface="Arial"/>
              <a:ea typeface="Arial"/>
              <a:cs typeface="Arial"/>
              <a:sym typeface="Arial"/>
            </a:endParaRPr>
          </a:p>
        </p:txBody>
      </p:sp>
      <p:sp>
        <p:nvSpPr>
          <p:cNvPr id="650" name="Google Shape;650;p92"/>
          <p:cNvSpPr txBox="1"/>
          <p:nvPr/>
        </p:nvSpPr>
        <p:spPr>
          <a:xfrm>
            <a:off x="514688" y="1771528"/>
            <a:ext cx="6440100" cy="2247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900"/>
              <a:buFont typeface="Arial"/>
              <a:buNone/>
            </a:pPr>
            <a:r>
              <a:rPr b="1" i="0" lang="en-GB" sz="1900" u="none" cap="none" strike="noStrike">
                <a:solidFill>
                  <a:schemeClr val="dk1"/>
                </a:solidFill>
                <a:latin typeface="Arial"/>
                <a:ea typeface="Arial"/>
                <a:cs typeface="Arial"/>
                <a:sym typeface="Arial"/>
              </a:rPr>
              <a:t>Optional Carbon Reduction Schedules are now included in our new agreements</a:t>
            </a:r>
            <a:endParaRPr b="1" i="0" sz="19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BF9000"/>
              </a:solidFill>
              <a:latin typeface="Arial"/>
              <a:ea typeface="Arial"/>
              <a:cs typeface="Arial"/>
              <a:sym typeface="Arial"/>
            </a:endParaRPr>
          </a:p>
          <a:p>
            <a:pPr indent="0" lvl="0" marL="68580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Customers can produce industry and contract specific objectives to monitor and reduce emissions throughout the life of the contract. </a:t>
            </a:r>
            <a:endParaRPr b="0" i="0" sz="1600" u="none" cap="none" strike="noStrike">
              <a:solidFill>
                <a:schemeClr val="dk1"/>
              </a:solidFill>
              <a:latin typeface="Arial"/>
              <a:ea typeface="Arial"/>
              <a:cs typeface="Arial"/>
              <a:sym typeface="Arial"/>
            </a:endParaRPr>
          </a:p>
          <a:p>
            <a:pPr indent="0" lvl="0" marL="3429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1600"/>
              <a:buFont typeface="Arial"/>
              <a:buNone/>
            </a:pPr>
            <a:r>
              <a:rPr b="0" i="0" lang="en-GB" sz="1600" u="none" cap="none" strike="noStrike">
                <a:solidFill>
                  <a:schemeClr val="dk1"/>
                </a:solidFill>
                <a:latin typeface="Arial"/>
                <a:ea typeface="Arial"/>
                <a:cs typeface="Arial"/>
                <a:sym typeface="Arial"/>
              </a:rPr>
              <a:t>Customers can include wider sustainability requirements </a:t>
            </a:r>
            <a:endParaRPr b="0" i="0" sz="1600" u="none" cap="none" strike="noStrike">
              <a:solidFill>
                <a:schemeClr val="dk1"/>
              </a:solidFill>
              <a:latin typeface="Arial"/>
              <a:ea typeface="Arial"/>
              <a:cs typeface="Arial"/>
              <a:sym typeface="Arial"/>
            </a:endParaRPr>
          </a:p>
        </p:txBody>
      </p:sp>
      <p:sp>
        <p:nvSpPr>
          <p:cNvPr id="651" name="Google Shape;651;p92"/>
          <p:cNvSpPr txBox="1"/>
          <p:nvPr/>
        </p:nvSpPr>
        <p:spPr>
          <a:xfrm>
            <a:off x="575550" y="4040888"/>
            <a:ext cx="7084200" cy="785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400"/>
              <a:buFont typeface="Arial"/>
              <a:buNone/>
            </a:pPr>
            <a:r>
              <a:rPr b="0" i="0" lang="en-GB" sz="1400" u="sng" cap="none" strike="noStrike">
                <a:solidFill>
                  <a:schemeClr val="hlink"/>
                </a:solidFill>
                <a:latin typeface="Arial"/>
                <a:ea typeface="Arial"/>
                <a:cs typeface="Arial"/>
                <a:sym typeface="Arial"/>
                <a:hlinkClick r:id="rId6"/>
              </a:rPr>
              <a:t>Check the example contract template here</a:t>
            </a:r>
            <a:r>
              <a:rPr b="0" i="0" lang="en-GB" sz="1400" u="none" cap="none" strike="noStrike">
                <a:solidFill>
                  <a:schemeClr val="dk1"/>
                </a:solidFill>
                <a:latin typeface="Arial"/>
                <a:ea typeface="Arial"/>
                <a:cs typeface="Arial"/>
                <a:sym typeface="Arial"/>
              </a:rPr>
              <a:t>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GB" sz="1400" u="none" cap="none" strike="noStrike">
                <a:solidFill>
                  <a:schemeClr val="dk1"/>
                </a:solidFill>
                <a:latin typeface="Arial"/>
                <a:ea typeface="Arial"/>
                <a:cs typeface="Arial"/>
                <a:sym typeface="Arial"/>
              </a:rPr>
              <a:t>Please ensure to refer to the actual framework you wish to bid on as the template is always adapted for the market</a:t>
            </a:r>
            <a:r>
              <a:rPr b="0" i="0" lang="en-GB" sz="1200" u="none" cap="none" strike="noStrike">
                <a:solidFill>
                  <a:srgbClr val="222222"/>
                </a:solidFill>
                <a:latin typeface="Oswald"/>
                <a:ea typeface="Oswald"/>
                <a:cs typeface="Oswald"/>
                <a:sym typeface="Oswald"/>
              </a:rPr>
              <a:t>.</a:t>
            </a:r>
            <a:endParaRPr b="0" i="0" sz="1100" u="none" cap="none" strike="noStrike">
              <a:solidFill>
                <a:srgbClr val="000000"/>
              </a:solidFill>
              <a:latin typeface="Arial"/>
              <a:ea typeface="Arial"/>
              <a:cs typeface="Arial"/>
              <a:sym typeface="Arial"/>
            </a:endParaRPr>
          </a:p>
        </p:txBody>
      </p:sp>
      <p:pic>
        <p:nvPicPr>
          <p:cNvPr id="652" name="Google Shape;652;p92"/>
          <p:cNvPicPr preferRelativeResize="0"/>
          <p:nvPr/>
        </p:nvPicPr>
        <p:blipFill>
          <a:blip r:embed="rId7">
            <a:alphaModFix/>
          </a:blip>
          <a:stretch>
            <a:fillRect/>
          </a:stretch>
        </p:blipFill>
        <p:spPr>
          <a:xfrm>
            <a:off x="686805" y="2555363"/>
            <a:ext cx="480060" cy="480060"/>
          </a:xfrm>
          <a:prstGeom prst="rect">
            <a:avLst/>
          </a:prstGeom>
          <a:noFill/>
          <a:ln>
            <a:noFill/>
          </a:ln>
        </p:spPr>
      </p:pic>
      <p:pic>
        <p:nvPicPr>
          <p:cNvPr id="653" name="Google Shape;653;p92"/>
          <p:cNvPicPr preferRelativeResize="0"/>
          <p:nvPr/>
        </p:nvPicPr>
        <p:blipFill>
          <a:blip r:embed="rId7">
            <a:alphaModFix/>
          </a:blip>
          <a:stretch>
            <a:fillRect/>
          </a:stretch>
        </p:blipFill>
        <p:spPr>
          <a:xfrm>
            <a:off x="686805" y="3298125"/>
            <a:ext cx="480060" cy="480060"/>
          </a:xfrm>
          <a:prstGeom prst="rect">
            <a:avLst/>
          </a:prstGeom>
          <a:noFill/>
          <a:ln>
            <a:noFill/>
          </a:ln>
        </p:spPr>
      </p:pic>
      <p:pic>
        <p:nvPicPr>
          <p:cNvPr id="654" name="Google Shape;654;p92"/>
          <p:cNvPicPr preferRelativeResize="0"/>
          <p:nvPr/>
        </p:nvPicPr>
        <p:blipFill>
          <a:blip r:embed="rId8">
            <a:alphaModFix/>
          </a:blip>
          <a:stretch>
            <a:fillRect/>
          </a:stretch>
        </p:blipFill>
        <p:spPr>
          <a:xfrm>
            <a:off x="8252981" y="4402762"/>
            <a:ext cx="845700" cy="6822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75"/>
          <p:cNvSpPr/>
          <p:nvPr/>
        </p:nvSpPr>
        <p:spPr>
          <a:xfrm>
            <a:off x="539102" y="167148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2" name="Google Shape;432;p75"/>
          <p:cNvSpPr/>
          <p:nvPr/>
        </p:nvSpPr>
        <p:spPr>
          <a:xfrm>
            <a:off x="642777" y="1738137"/>
            <a:ext cx="83100" cy="769200"/>
          </a:xfrm>
          <a:prstGeom prst="rect">
            <a:avLst/>
          </a:prstGeom>
          <a:solidFill>
            <a:srgbClr val="A6B80A"/>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3" name="Google Shape;433;p75"/>
          <p:cNvSpPr/>
          <p:nvPr/>
        </p:nvSpPr>
        <p:spPr>
          <a:xfrm>
            <a:off x="4642044" y="1629975"/>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4" name="Google Shape;434;p75"/>
          <p:cNvSpPr/>
          <p:nvPr/>
        </p:nvSpPr>
        <p:spPr>
          <a:xfrm>
            <a:off x="4693879" y="1672313"/>
            <a:ext cx="83100" cy="769200"/>
          </a:xfrm>
          <a:prstGeom prst="rect">
            <a:avLst/>
          </a:prstGeom>
          <a:solidFill>
            <a:srgbClr val="FFC300"/>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5" name="Google Shape;435;p75"/>
          <p:cNvSpPr/>
          <p:nvPr/>
        </p:nvSpPr>
        <p:spPr>
          <a:xfrm>
            <a:off x="539102" y="2805483"/>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6" name="Google Shape;436;p75"/>
          <p:cNvSpPr/>
          <p:nvPr/>
        </p:nvSpPr>
        <p:spPr>
          <a:xfrm>
            <a:off x="642777" y="2772158"/>
            <a:ext cx="83100" cy="769200"/>
          </a:xfrm>
          <a:prstGeom prst="rect">
            <a:avLst/>
          </a:prstGeom>
          <a:solidFill>
            <a:srgbClr val="699AFF"/>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7" name="Google Shape;437;p75"/>
          <p:cNvSpPr/>
          <p:nvPr/>
        </p:nvSpPr>
        <p:spPr>
          <a:xfrm>
            <a:off x="4642044" y="2751585"/>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8" name="Google Shape;438;p75"/>
          <p:cNvSpPr/>
          <p:nvPr/>
        </p:nvSpPr>
        <p:spPr>
          <a:xfrm>
            <a:off x="4695551" y="2747375"/>
            <a:ext cx="83100" cy="769200"/>
          </a:xfrm>
          <a:prstGeom prst="rect">
            <a:avLst/>
          </a:prstGeom>
          <a:solidFill>
            <a:srgbClr val="9B1A47"/>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chemeClr val="lt1"/>
              </a:solidFill>
              <a:latin typeface="Calibri"/>
              <a:ea typeface="Calibri"/>
              <a:cs typeface="Calibri"/>
              <a:sym typeface="Calibri"/>
            </a:endParaRPr>
          </a:p>
        </p:txBody>
      </p:sp>
      <p:sp>
        <p:nvSpPr>
          <p:cNvPr id="439" name="Google Shape;439;p75"/>
          <p:cNvSpPr txBox="1"/>
          <p:nvPr/>
        </p:nvSpPr>
        <p:spPr>
          <a:xfrm>
            <a:off x="1596414" y="1745000"/>
            <a:ext cx="29283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chemeClr val="dk1"/>
                </a:solidFill>
              </a:rPr>
              <a:t>Welcome and housekeeping</a:t>
            </a:r>
            <a:endParaRPr b="1" sz="1425">
              <a:solidFill>
                <a:schemeClr val="dk1"/>
              </a:solidFill>
            </a:endParaRPr>
          </a:p>
        </p:txBody>
      </p:sp>
      <p:sp>
        <p:nvSpPr>
          <p:cNvPr id="440" name="Google Shape;440;p75"/>
          <p:cNvSpPr txBox="1"/>
          <p:nvPr/>
        </p:nvSpPr>
        <p:spPr>
          <a:xfrm>
            <a:off x="1596447" y="2006453"/>
            <a:ext cx="2859000" cy="4113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lang="en-GB" sz="1222">
                <a:solidFill>
                  <a:schemeClr val="dk1"/>
                </a:solidFill>
              </a:rPr>
              <a:t>Introductions and housekeeping for the session</a:t>
            </a:r>
            <a:endParaRPr sz="1222">
              <a:solidFill>
                <a:schemeClr val="dk1"/>
              </a:solidFill>
            </a:endParaRPr>
          </a:p>
        </p:txBody>
      </p:sp>
      <p:sp>
        <p:nvSpPr>
          <p:cNvPr id="441" name="Google Shape;441;p75"/>
          <p:cNvSpPr txBox="1"/>
          <p:nvPr/>
        </p:nvSpPr>
        <p:spPr>
          <a:xfrm>
            <a:off x="5699388" y="1703495"/>
            <a:ext cx="2905500" cy="2547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rPr b="1" lang="en-GB" sz="1425">
                <a:solidFill>
                  <a:schemeClr val="dk1"/>
                </a:solidFill>
              </a:rPr>
              <a:t>Carbon Reduction Plans</a:t>
            </a:r>
            <a:endParaRPr b="1" sz="1425">
              <a:solidFill>
                <a:schemeClr val="dk1"/>
              </a:solidFill>
              <a:latin typeface="Source Sans Pro"/>
              <a:ea typeface="Source Sans Pro"/>
              <a:cs typeface="Source Sans Pro"/>
              <a:sym typeface="Source Sans Pro"/>
            </a:endParaRPr>
          </a:p>
        </p:txBody>
      </p:sp>
      <p:sp>
        <p:nvSpPr>
          <p:cNvPr id="442" name="Google Shape;442;p75"/>
          <p:cNvSpPr txBox="1"/>
          <p:nvPr/>
        </p:nvSpPr>
        <p:spPr>
          <a:xfrm>
            <a:off x="5699390" y="1964941"/>
            <a:ext cx="2693100" cy="404700"/>
          </a:xfrm>
          <a:prstGeom prst="rect">
            <a:avLst/>
          </a:prstGeom>
          <a:noFill/>
          <a:ln>
            <a:noFill/>
          </a:ln>
        </p:spPr>
        <p:txBody>
          <a:bodyPr anchorCtr="0" anchor="t" bIns="17475" lIns="34975" spcFirstLastPara="1" rIns="34975" wrap="square" tIns="17475">
            <a:spAutoFit/>
          </a:bodyPr>
          <a:lstStyle/>
          <a:p>
            <a:pPr indent="0" lvl="0" marL="0" rtl="0" algn="l">
              <a:spcBef>
                <a:spcPts val="0"/>
              </a:spcBef>
              <a:spcAft>
                <a:spcPts val="0"/>
              </a:spcAft>
              <a:buClr>
                <a:schemeClr val="dk1"/>
              </a:buClr>
              <a:buSzPts val="1100"/>
              <a:buFont typeface="Arial"/>
              <a:buNone/>
            </a:pPr>
            <a:r>
              <a:rPr lang="en-GB" sz="1200">
                <a:solidFill>
                  <a:schemeClr val="dk1"/>
                </a:solidFill>
              </a:rPr>
              <a:t>Carbon Reduction Plans context, compliance and PPN 06.</a:t>
            </a:r>
            <a:endParaRPr sz="1222">
              <a:solidFill>
                <a:schemeClr val="dk1"/>
              </a:solidFill>
            </a:endParaRPr>
          </a:p>
        </p:txBody>
      </p:sp>
      <p:sp>
        <p:nvSpPr>
          <p:cNvPr id="443" name="Google Shape;443;p75"/>
          <p:cNvSpPr txBox="1"/>
          <p:nvPr/>
        </p:nvSpPr>
        <p:spPr>
          <a:xfrm>
            <a:off x="1596448" y="2878996"/>
            <a:ext cx="2859000" cy="2547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rPr b="1" lang="en-GB" sz="1425">
                <a:solidFill>
                  <a:schemeClr val="dk1"/>
                </a:solidFill>
                <a:latin typeface="Source Sans Pro"/>
                <a:ea typeface="Source Sans Pro"/>
                <a:cs typeface="Source Sans Pro"/>
                <a:sym typeface="Source Sans Pro"/>
              </a:rPr>
              <a:t>Prompt Payment</a:t>
            </a:r>
            <a:endParaRPr b="1" sz="1425">
              <a:solidFill>
                <a:schemeClr val="dk1"/>
              </a:solidFill>
            </a:endParaRPr>
          </a:p>
        </p:txBody>
      </p:sp>
      <p:sp>
        <p:nvSpPr>
          <p:cNvPr id="444" name="Google Shape;444;p75"/>
          <p:cNvSpPr txBox="1"/>
          <p:nvPr/>
        </p:nvSpPr>
        <p:spPr>
          <a:xfrm>
            <a:off x="1596447" y="3140449"/>
            <a:ext cx="2693100" cy="599400"/>
          </a:xfrm>
          <a:prstGeom prst="rect">
            <a:avLst/>
          </a:prstGeom>
          <a:noFill/>
          <a:ln>
            <a:noFill/>
          </a:ln>
        </p:spPr>
        <p:txBody>
          <a:bodyPr anchorCtr="0" anchor="t" bIns="17475" lIns="34975" spcFirstLastPara="1" rIns="34975" wrap="square" tIns="17475">
            <a:spAutoFit/>
          </a:bodyPr>
          <a:lstStyle/>
          <a:p>
            <a:pPr indent="0" lvl="0" marL="0" rtl="0" algn="l">
              <a:spcBef>
                <a:spcPts val="0"/>
              </a:spcBef>
              <a:spcAft>
                <a:spcPts val="0"/>
              </a:spcAft>
              <a:buClr>
                <a:schemeClr val="dk1"/>
              </a:buClr>
              <a:buSzPts val="918"/>
              <a:buFont typeface="Arial"/>
              <a:buNone/>
            </a:pPr>
            <a:r>
              <a:rPr lang="en-GB" sz="1222">
                <a:solidFill>
                  <a:schemeClr val="dk1"/>
                </a:solidFill>
              </a:rPr>
              <a:t>Overview of Prompt Payment Policy and PPN 015.</a:t>
            </a:r>
            <a:endParaRPr sz="1200">
              <a:solidFill>
                <a:schemeClr val="dk1"/>
              </a:solidFill>
            </a:endParaRPr>
          </a:p>
          <a:p>
            <a:pPr indent="0" lvl="0" marL="0" rtl="0" algn="l">
              <a:lnSpc>
                <a:spcPct val="100000"/>
              </a:lnSpc>
              <a:spcBef>
                <a:spcPts val="0"/>
              </a:spcBef>
              <a:spcAft>
                <a:spcPts val="0"/>
              </a:spcAft>
              <a:buClr>
                <a:schemeClr val="dk1"/>
              </a:buClr>
              <a:buSzPts val="918"/>
              <a:buFont typeface="Arial"/>
              <a:buNone/>
            </a:pPr>
            <a:r>
              <a:t/>
            </a:r>
            <a:endParaRPr sz="1222">
              <a:solidFill>
                <a:schemeClr val="dk1"/>
              </a:solidFill>
            </a:endParaRPr>
          </a:p>
        </p:txBody>
      </p:sp>
      <p:sp>
        <p:nvSpPr>
          <p:cNvPr id="445" name="Google Shape;445;p75"/>
          <p:cNvSpPr txBox="1"/>
          <p:nvPr/>
        </p:nvSpPr>
        <p:spPr>
          <a:xfrm>
            <a:off x="5710914" y="2841477"/>
            <a:ext cx="2859000" cy="474000"/>
          </a:xfrm>
          <a:prstGeom prst="rect">
            <a:avLst/>
          </a:prstGeom>
          <a:noFill/>
          <a:ln>
            <a:noFill/>
          </a:ln>
        </p:spPr>
        <p:txBody>
          <a:bodyPr anchorCtr="0" anchor="b" bIns="17475" lIns="34975" spcFirstLastPara="1" rIns="34975" wrap="square" tIns="17475">
            <a:spAutoFit/>
          </a:bodyPr>
          <a:lstStyle/>
          <a:p>
            <a:pPr indent="0" lvl="0" marL="0" rtl="0" algn="l">
              <a:spcBef>
                <a:spcPts val="0"/>
              </a:spcBef>
              <a:spcAft>
                <a:spcPts val="0"/>
              </a:spcAft>
              <a:buClr>
                <a:schemeClr val="dk1"/>
              </a:buClr>
              <a:buFont typeface="Arial"/>
              <a:buNone/>
            </a:pPr>
            <a:r>
              <a:t/>
            </a:r>
            <a:endParaRPr b="1" sz="1425">
              <a:solidFill>
                <a:schemeClr val="dk1"/>
              </a:solidFill>
            </a:endParaRPr>
          </a:p>
          <a:p>
            <a:pPr indent="0" lvl="0" marL="0" marR="0" rtl="0" algn="l">
              <a:spcBef>
                <a:spcPts val="0"/>
              </a:spcBef>
              <a:spcAft>
                <a:spcPts val="0"/>
              </a:spcAft>
              <a:buNone/>
            </a:pPr>
            <a:r>
              <a:t/>
            </a:r>
            <a:endParaRPr b="1" sz="1425">
              <a:solidFill>
                <a:schemeClr val="dk1"/>
              </a:solidFill>
            </a:endParaRPr>
          </a:p>
        </p:txBody>
      </p:sp>
      <p:sp>
        <p:nvSpPr>
          <p:cNvPr id="446" name="Google Shape;446;p75"/>
          <p:cNvSpPr txBox="1"/>
          <p:nvPr/>
        </p:nvSpPr>
        <p:spPr>
          <a:xfrm>
            <a:off x="5710955" y="2890375"/>
            <a:ext cx="2147700" cy="599400"/>
          </a:xfrm>
          <a:prstGeom prst="rect">
            <a:avLst/>
          </a:prstGeom>
          <a:noFill/>
          <a:ln>
            <a:noFill/>
          </a:ln>
        </p:spPr>
        <p:txBody>
          <a:bodyPr anchorCtr="0" anchor="t" bIns="17475" lIns="34975" spcFirstLastPara="1" rIns="34975" wrap="square" tIns="17475">
            <a:spAutoFit/>
          </a:bodyPr>
          <a:lstStyle/>
          <a:p>
            <a:pPr indent="0" lvl="0" marL="0" marR="0" rtl="0" algn="l">
              <a:lnSpc>
                <a:spcPct val="100000"/>
              </a:lnSpc>
              <a:spcBef>
                <a:spcPts val="0"/>
              </a:spcBef>
              <a:spcAft>
                <a:spcPts val="0"/>
              </a:spcAft>
              <a:buClr>
                <a:schemeClr val="dk1"/>
              </a:buClr>
              <a:buSzPts val="918"/>
              <a:buFont typeface="Arial"/>
              <a:buNone/>
            </a:pPr>
            <a:r>
              <a:rPr b="1" lang="en-GB" sz="1222">
                <a:solidFill>
                  <a:schemeClr val="dk1"/>
                </a:solidFill>
              </a:rPr>
              <a:t>Financial Viability Risk Assessments </a:t>
            </a:r>
            <a:endParaRPr b="1" sz="1222">
              <a:solidFill>
                <a:schemeClr val="dk1"/>
              </a:solidFill>
            </a:endParaRPr>
          </a:p>
          <a:p>
            <a:pPr indent="0" lvl="0" marL="0" marR="0" rtl="0" algn="l">
              <a:lnSpc>
                <a:spcPct val="100000"/>
              </a:lnSpc>
              <a:spcBef>
                <a:spcPts val="0"/>
              </a:spcBef>
              <a:spcAft>
                <a:spcPts val="0"/>
              </a:spcAft>
              <a:buClr>
                <a:schemeClr val="dk1"/>
              </a:buClr>
              <a:buSzPts val="918"/>
              <a:buFont typeface="Arial"/>
              <a:buNone/>
            </a:pPr>
            <a:r>
              <a:rPr lang="en-GB" sz="1222">
                <a:solidFill>
                  <a:schemeClr val="dk1"/>
                </a:solidFill>
              </a:rPr>
              <a:t>Overview of FVRA.</a:t>
            </a:r>
            <a:endParaRPr sz="1222">
              <a:solidFill>
                <a:schemeClr val="dk1"/>
              </a:solidFill>
            </a:endParaRPr>
          </a:p>
        </p:txBody>
      </p:sp>
      <p:sp>
        <p:nvSpPr>
          <p:cNvPr id="447" name="Google Shape;447;p75"/>
          <p:cNvSpPr txBox="1"/>
          <p:nvPr/>
        </p:nvSpPr>
        <p:spPr>
          <a:xfrm>
            <a:off x="842548" y="2013948"/>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A6B808"/>
                </a:solidFill>
                <a:latin typeface="Poppins"/>
                <a:ea typeface="Poppins"/>
                <a:cs typeface="Poppins"/>
                <a:sym typeface="Poppins"/>
              </a:rPr>
              <a:t>01.</a:t>
            </a:r>
            <a:endParaRPr sz="510">
              <a:solidFill>
                <a:srgbClr val="A6B808"/>
              </a:solidFill>
            </a:endParaRPr>
          </a:p>
        </p:txBody>
      </p:sp>
      <p:sp>
        <p:nvSpPr>
          <p:cNvPr id="448" name="Google Shape;448;p75"/>
          <p:cNvSpPr txBox="1"/>
          <p:nvPr/>
        </p:nvSpPr>
        <p:spPr>
          <a:xfrm>
            <a:off x="4946130" y="1820390"/>
            <a:ext cx="5322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FFC300"/>
                </a:solidFill>
                <a:latin typeface="Poppins"/>
                <a:ea typeface="Poppins"/>
                <a:cs typeface="Poppins"/>
                <a:sym typeface="Poppins"/>
              </a:rPr>
              <a:t>02.</a:t>
            </a:r>
            <a:endParaRPr sz="510">
              <a:solidFill>
                <a:srgbClr val="FFC300"/>
              </a:solidFill>
            </a:endParaRPr>
          </a:p>
        </p:txBody>
      </p:sp>
      <p:sp>
        <p:nvSpPr>
          <p:cNvPr id="449" name="Google Shape;449;p75"/>
          <p:cNvSpPr txBox="1"/>
          <p:nvPr/>
        </p:nvSpPr>
        <p:spPr>
          <a:xfrm>
            <a:off x="836326" y="2995898"/>
            <a:ext cx="5460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699AFF"/>
                </a:solidFill>
                <a:latin typeface="Poppins"/>
                <a:ea typeface="Poppins"/>
                <a:cs typeface="Poppins"/>
                <a:sym typeface="Poppins"/>
              </a:rPr>
              <a:t>03.</a:t>
            </a:r>
            <a:endParaRPr sz="510">
              <a:solidFill>
                <a:srgbClr val="699AFF"/>
              </a:solidFill>
            </a:endParaRPr>
          </a:p>
        </p:txBody>
      </p:sp>
      <p:sp>
        <p:nvSpPr>
          <p:cNvPr id="450" name="Google Shape;450;p75"/>
          <p:cNvSpPr txBox="1"/>
          <p:nvPr/>
        </p:nvSpPr>
        <p:spPr>
          <a:xfrm>
            <a:off x="4961145" y="2942022"/>
            <a:ext cx="567300" cy="1137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t/>
            </a:r>
            <a:endParaRPr sz="510">
              <a:solidFill>
                <a:srgbClr val="9B1A47"/>
              </a:solidFill>
            </a:endParaRPr>
          </a:p>
        </p:txBody>
      </p:sp>
      <p:sp>
        <p:nvSpPr>
          <p:cNvPr id="451" name="Google Shape;451;p75"/>
          <p:cNvSpPr txBox="1"/>
          <p:nvPr/>
        </p:nvSpPr>
        <p:spPr>
          <a:xfrm>
            <a:off x="4961145" y="2942022"/>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9B1A47"/>
                </a:solidFill>
                <a:latin typeface="Poppins"/>
                <a:ea typeface="Poppins"/>
                <a:cs typeface="Poppins"/>
                <a:sym typeface="Poppins"/>
              </a:rPr>
              <a:t>04.</a:t>
            </a:r>
            <a:endParaRPr sz="510">
              <a:solidFill>
                <a:srgbClr val="9B1A47"/>
              </a:solidFill>
            </a:endParaRPr>
          </a:p>
        </p:txBody>
      </p:sp>
      <p:sp>
        <p:nvSpPr>
          <p:cNvPr id="452" name="Google Shape;452;p75"/>
          <p:cNvSpPr txBox="1"/>
          <p:nvPr/>
        </p:nvSpPr>
        <p:spPr>
          <a:xfrm>
            <a:off x="1731675" y="368375"/>
            <a:ext cx="5124000" cy="25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500">
                <a:solidFill>
                  <a:schemeClr val="dk1"/>
                </a:solidFill>
              </a:rPr>
              <a:t>Agenda</a:t>
            </a:r>
            <a:endParaRPr b="1" sz="2500">
              <a:solidFill>
                <a:schemeClr val="dk1"/>
              </a:solidFill>
            </a:endParaRPr>
          </a:p>
        </p:txBody>
      </p:sp>
      <p:sp>
        <p:nvSpPr>
          <p:cNvPr id="453" name="Google Shape;453;p75"/>
          <p:cNvSpPr txBox="1"/>
          <p:nvPr/>
        </p:nvSpPr>
        <p:spPr>
          <a:xfrm>
            <a:off x="4978632" y="575247"/>
            <a:ext cx="567300" cy="1137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t/>
            </a:r>
            <a:endParaRPr sz="510">
              <a:solidFill>
                <a:srgbClr val="9B1A47"/>
              </a:solidFill>
            </a:endParaRPr>
          </a:p>
        </p:txBody>
      </p:sp>
      <p:sp>
        <p:nvSpPr>
          <p:cNvPr id="454" name="Google Shape;454;p75"/>
          <p:cNvSpPr/>
          <p:nvPr/>
        </p:nvSpPr>
        <p:spPr>
          <a:xfrm>
            <a:off x="539107" y="3913977"/>
            <a:ext cx="3523800" cy="769200"/>
          </a:xfrm>
          <a:prstGeom prst="rect">
            <a:avLst/>
          </a:prstGeom>
          <a:no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rgbClr val="FFFFFF"/>
              </a:solidFill>
              <a:latin typeface="Calibri"/>
              <a:ea typeface="Calibri"/>
              <a:cs typeface="Calibri"/>
              <a:sym typeface="Calibri"/>
            </a:endParaRPr>
          </a:p>
        </p:txBody>
      </p:sp>
      <p:sp>
        <p:nvSpPr>
          <p:cNvPr id="455" name="Google Shape;455;p75"/>
          <p:cNvSpPr/>
          <p:nvPr/>
        </p:nvSpPr>
        <p:spPr>
          <a:xfrm>
            <a:off x="642782" y="3872827"/>
            <a:ext cx="83100" cy="769200"/>
          </a:xfrm>
          <a:prstGeom prst="rect">
            <a:avLst/>
          </a:prstGeom>
          <a:solidFill>
            <a:srgbClr val="FFC300"/>
          </a:solidFill>
          <a:ln>
            <a:noFill/>
          </a:ln>
        </p:spPr>
        <p:txBody>
          <a:bodyPr anchorCtr="0" anchor="ctr" bIns="17475" lIns="34975" spcFirstLastPara="1" rIns="34975" wrap="square" tIns="17475">
            <a:noAutofit/>
          </a:bodyPr>
          <a:lstStyle/>
          <a:p>
            <a:pPr indent="0" lvl="0" marL="0" marR="0" rtl="0" algn="ctr">
              <a:spcBef>
                <a:spcPts val="0"/>
              </a:spcBef>
              <a:spcAft>
                <a:spcPts val="0"/>
              </a:spcAft>
              <a:buNone/>
            </a:pPr>
            <a:r>
              <a:t/>
            </a:r>
            <a:endParaRPr sz="1427">
              <a:solidFill>
                <a:srgbClr val="FFFFFF"/>
              </a:solidFill>
              <a:latin typeface="Calibri"/>
              <a:ea typeface="Calibri"/>
              <a:cs typeface="Calibri"/>
              <a:sym typeface="Calibri"/>
            </a:endParaRPr>
          </a:p>
        </p:txBody>
      </p:sp>
      <p:sp>
        <p:nvSpPr>
          <p:cNvPr id="456" name="Google Shape;456;p75"/>
          <p:cNvSpPr txBox="1"/>
          <p:nvPr/>
        </p:nvSpPr>
        <p:spPr>
          <a:xfrm>
            <a:off x="825665" y="4059276"/>
            <a:ext cx="567300" cy="396300"/>
          </a:xfrm>
          <a:prstGeom prst="rect">
            <a:avLst/>
          </a:prstGeom>
          <a:noFill/>
          <a:ln>
            <a:noFill/>
          </a:ln>
        </p:spPr>
        <p:txBody>
          <a:bodyPr anchorCtr="0" anchor="ctr" bIns="17475" lIns="34975" spcFirstLastPara="1" rIns="34975" wrap="square" tIns="17475">
            <a:spAutoFit/>
          </a:bodyPr>
          <a:lstStyle/>
          <a:p>
            <a:pPr indent="0" lvl="0" marL="0" marR="0" rtl="0" algn="ctr">
              <a:spcBef>
                <a:spcPts val="0"/>
              </a:spcBef>
              <a:spcAft>
                <a:spcPts val="0"/>
              </a:spcAft>
              <a:buNone/>
            </a:pPr>
            <a:r>
              <a:rPr b="1" lang="en-GB" sz="2345">
                <a:solidFill>
                  <a:srgbClr val="FFC300"/>
                </a:solidFill>
                <a:latin typeface="Poppins"/>
                <a:ea typeface="Poppins"/>
                <a:cs typeface="Poppins"/>
                <a:sym typeface="Poppins"/>
              </a:rPr>
              <a:t>05.</a:t>
            </a:r>
            <a:endParaRPr sz="510">
              <a:solidFill>
                <a:srgbClr val="A6B80A"/>
              </a:solidFill>
            </a:endParaRPr>
          </a:p>
        </p:txBody>
      </p:sp>
      <p:sp>
        <p:nvSpPr>
          <p:cNvPr id="457" name="Google Shape;457;p75"/>
          <p:cNvSpPr txBox="1"/>
          <p:nvPr/>
        </p:nvSpPr>
        <p:spPr>
          <a:xfrm>
            <a:off x="1542377" y="3932788"/>
            <a:ext cx="2859000" cy="254700"/>
          </a:xfrm>
          <a:prstGeom prst="rect">
            <a:avLst/>
          </a:prstGeom>
          <a:noFill/>
          <a:ln>
            <a:noFill/>
          </a:ln>
        </p:spPr>
        <p:txBody>
          <a:bodyPr anchorCtr="0" anchor="b" bIns="17475" lIns="34975" spcFirstLastPara="1" rIns="34975" wrap="square" tIns="17475">
            <a:spAutoFit/>
          </a:bodyPr>
          <a:lstStyle/>
          <a:p>
            <a:pPr indent="0" lvl="0" marL="0" marR="0" rtl="0" algn="l">
              <a:spcBef>
                <a:spcPts val="0"/>
              </a:spcBef>
              <a:spcAft>
                <a:spcPts val="0"/>
              </a:spcAft>
              <a:buNone/>
            </a:pPr>
            <a:r>
              <a:rPr b="1" lang="en-GB" sz="1425">
                <a:solidFill>
                  <a:srgbClr val="000000"/>
                </a:solidFill>
              </a:rPr>
              <a:t>Next steps and Closing remarks</a:t>
            </a:r>
            <a:endParaRPr b="1" sz="1425">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3"/>
          <p:cNvSpPr/>
          <p:nvPr/>
        </p:nvSpPr>
        <p:spPr>
          <a:xfrm>
            <a:off x="-37" y="1801350"/>
            <a:ext cx="9144000" cy="3342300"/>
          </a:xfrm>
          <a:prstGeom prst="rect">
            <a:avLst/>
          </a:prstGeom>
          <a:solidFill>
            <a:srgbClr val="F8F8F8"/>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pic>
        <p:nvPicPr>
          <p:cNvPr descr="Image" id="660" name="Google Shape;660;p93"/>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descr="Image" id="661" name="Google Shape;661;p93"/>
          <p:cNvPicPr preferRelativeResize="0"/>
          <p:nvPr/>
        </p:nvPicPr>
        <p:blipFill rotWithShape="1">
          <a:blip r:embed="rId4">
            <a:alphaModFix/>
          </a:blip>
          <a:srcRect b="0" l="0" r="0" t="0"/>
          <a:stretch/>
        </p:blipFill>
        <p:spPr>
          <a:xfrm>
            <a:off x="627928" y="4524558"/>
            <a:ext cx="1848117" cy="285384"/>
          </a:xfrm>
          <a:prstGeom prst="rect">
            <a:avLst/>
          </a:prstGeom>
          <a:noFill/>
          <a:ln>
            <a:noFill/>
          </a:ln>
        </p:spPr>
      </p:pic>
      <p:sp>
        <p:nvSpPr>
          <p:cNvPr id="662" name="Google Shape;662;p93"/>
          <p:cNvSpPr txBox="1"/>
          <p:nvPr>
            <p:ph idx="4294967295" type="title"/>
          </p:nvPr>
        </p:nvSpPr>
        <p:spPr>
          <a:xfrm>
            <a:off x="101306" y="85106"/>
            <a:ext cx="6124200" cy="335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GB" sz="2100">
                <a:solidFill>
                  <a:schemeClr val="dk1"/>
                </a:solidFill>
              </a:rPr>
              <a:t>UK Business Climate Hub</a:t>
            </a:r>
            <a:endParaRPr sz="2100">
              <a:solidFill>
                <a:schemeClr val="dk1"/>
              </a:solidFill>
            </a:endParaRPr>
          </a:p>
          <a:p>
            <a:pPr indent="0" lvl="0" marL="0" rtl="0" algn="l">
              <a:lnSpc>
                <a:spcPct val="100000"/>
              </a:lnSpc>
              <a:spcBef>
                <a:spcPts val="0"/>
              </a:spcBef>
              <a:spcAft>
                <a:spcPts val="0"/>
              </a:spcAft>
              <a:buClr>
                <a:schemeClr val="dk1"/>
              </a:buClr>
              <a:buSzPts val="1800"/>
              <a:buFont typeface="Arial"/>
              <a:buNone/>
            </a:pPr>
            <a:r>
              <a:t/>
            </a:r>
            <a:endParaRPr sz="2100">
              <a:solidFill>
                <a:srgbClr val="51B6B2"/>
              </a:solidFill>
            </a:endParaRPr>
          </a:p>
        </p:txBody>
      </p:sp>
      <p:sp>
        <p:nvSpPr>
          <p:cNvPr id="663" name="Google Shape;663;p93"/>
          <p:cNvSpPr txBox="1"/>
          <p:nvPr/>
        </p:nvSpPr>
        <p:spPr>
          <a:xfrm>
            <a:off x="101306" y="420131"/>
            <a:ext cx="5255700" cy="898500"/>
          </a:xfrm>
          <a:prstGeom prst="rect">
            <a:avLst/>
          </a:prstGeom>
          <a:noFill/>
          <a:ln>
            <a:noFill/>
          </a:ln>
        </p:spPr>
        <p:txBody>
          <a:bodyPr anchorCtr="0" anchor="t" bIns="68575" lIns="68575" spcFirstLastPara="1" rIns="68575" wrap="square" tIns="68575">
            <a:noAutofit/>
          </a:bodyPr>
          <a:lstStyle/>
          <a:p>
            <a:pPr indent="-247650" lvl="0" marL="342900" marR="0" rtl="0" algn="l">
              <a:lnSpc>
                <a:spcPct val="100000"/>
              </a:lnSpc>
              <a:spcBef>
                <a:spcPts val="0"/>
              </a:spcBef>
              <a:spcAft>
                <a:spcPts val="0"/>
              </a:spcAft>
              <a:buClr>
                <a:srgbClr val="000000"/>
              </a:buClr>
              <a:buSzPts val="1300"/>
              <a:buFont typeface="Calibri"/>
              <a:buChar char="●"/>
            </a:pPr>
            <a:r>
              <a:rPr b="1" i="0" lang="en-GB" sz="1300" u="none" cap="none" strike="noStrike">
                <a:solidFill>
                  <a:srgbClr val="000000"/>
                </a:solidFill>
                <a:latin typeface="Calibri"/>
                <a:ea typeface="Calibri"/>
                <a:cs typeface="Calibri"/>
                <a:sym typeface="Calibri"/>
              </a:rPr>
              <a:t>Information and resources</a:t>
            </a:r>
            <a:endParaRPr b="1" i="0" sz="1300" u="none" cap="none" strike="noStrike">
              <a:solidFill>
                <a:srgbClr val="000000"/>
              </a:solidFill>
              <a:latin typeface="Calibri"/>
              <a:ea typeface="Calibri"/>
              <a:cs typeface="Calibri"/>
              <a:sym typeface="Calibri"/>
            </a:endParaRPr>
          </a:p>
          <a:p>
            <a:pPr indent="-247650" lvl="0" marL="342900" marR="0" rtl="0" algn="l">
              <a:lnSpc>
                <a:spcPct val="100000"/>
              </a:lnSpc>
              <a:spcBef>
                <a:spcPts val="0"/>
              </a:spcBef>
              <a:spcAft>
                <a:spcPts val="0"/>
              </a:spcAft>
              <a:buClr>
                <a:srgbClr val="000000"/>
              </a:buClr>
              <a:buSzPts val="1300"/>
              <a:buFont typeface="Calibri"/>
              <a:buChar char="●"/>
            </a:pPr>
            <a:r>
              <a:rPr b="1" i="0" lang="en-GB" sz="1300" u="none" cap="none" strike="noStrike">
                <a:solidFill>
                  <a:srgbClr val="000000"/>
                </a:solidFill>
                <a:latin typeface="Calibri"/>
                <a:ea typeface="Calibri"/>
                <a:cs typeface="Calibri"/>
                <a:sym typeface="Calibri"/>
              </a:rPr>
              <a:t>Free calculators and tools</a:t>
            </a:r>
            <a:endParaRPr b="1" i="0" sz="1300" u="none" cap="none" strike="noStrike">
              <a:solidFill>
                <a:srgbClr val="000000"/>
              </a:solidFill>
              <a:latin typeface="Calibri"/>
              <a:ea typeface="Calibri"/>
              <a:cs typeface="Calibri"/>
              <a:sym typeface="Calibri"/>
            </a:endParaRPr>
          </a:p>
          <a:p>
            <a:pPr indent="-247650" lvl="0" marL="342900" marR="0" rtl="0" algn="l">
              <a:lnSpc>
                <a:spcPct val="100000"/>
              </a:lnSpc>
              <a:spcBef>
                <a:spcPts val="0"/>
              </a:spcBef>
              <a:spcAft>
                <a:spcPts val="0"/>
              </a:spcAft>
              <a:buClr>
                <a:srgbClr val="000000"/>
              </a:buClr>
              <a:buSzPts val="1300"/>
              <a:buFont typeface="Calibri"/>
              <a:buChar char="●"/>
            </a:pPr>
            <a:r>
              <a:rPr b="1" i="0" lang="en-GB" sz="1300" u="none" cap="none" strike="noStrike">
                <a:solidFill>
                  <a:srgbClr val="000000"/>
                </a:solidFill>
                <a:latin typeface="Calibri"/>
                <a:ea typeface="Calibri"/>
                <a:cs typeface="Calibri"/>
                <a:sym typeface="Calibri"/>
              </a:rPr>
              <a:t>Case Studies</a:t>
            </a:r>
            <a:endParaRPr b="1" i="0" sz="1300" u="none" cap="none" strike="noStrike">
              <a:solidFill>
                <a:srgbClr val="000000"/>
              </a:solidFill>
              <a:latin typeface="Calibri"/>
              <a:ea typeface="Calibri"/>
              <a:cs typeface="Calibri"/>
              <a:sym typeface="Calibri"/>
            </a:endParaRPr>
          </a:p>
        </p:txBody>
      </p:sp>
      <p:sp>
        <p:nvSpPr>
          <p:cNvPr id="664" name="Google Shape;664;p93"/>
          <p:cNvSpPr txBox="1"/>
          <p:nvPr/>
        </p:nvSpPr>
        <p:spPr>
          <a:xfrm>
            <a:off x="6846731" y="871875"/>
            <a:ext cx="2155500" cy="292500"/>
          </a:xfrm>
          <a:prstGeom prst="rect">
            <a:avLst/>
          </a:prstGeom>
          <a:solidFill>
            <a:schemeClr val="accent5"/>
          </a:solidFill>
          <a:ln cap="flat" cmpd="sng" w="9525">
            <a:solidFill>
              <a:schemeClr val="accent5"/>
            </a:solidFill>
            <a:prstDash val="solid"/>
            <a:round/>
            <a:headEnd len="sm" w="sm" type="none"/>
            <a:tailEnd len="sm" w="sm" type="none"/>
          </a:ln>
        </p:spPr>
        <p:txBody>
          <a:bodyPr anchorCtr="0" anchor="t" bIns="68575" lIns="68575" spcFirstLastPara="1" rIns="68575" wrap="square" tIns="68575">
            <a:spAutoFit/>
          </a:bodyPr>
          <a:lstStyle/>
          <a:p>
            <a:pPr indent="0" lvl="0" marL="0" marR="0" rtl="0" algn="ctr">
              <a:lnSpc>
                <a:spcPct val="100000"/>
              </a:lnSpc>
              <a:spcBef>
                <a:spcPts val="0"/>
              </a:spcBef>
              <a:spcAft>
                <a:spcPts val="0"/>
              </a:spcAft>
              <a:buClr>
                <a:srgbClr val="000000"/>
              </a:buClr>
              <a:buSzPts val="1400"/>
              <a:buFont typeface="Arial"/>
              <a:buNone/>
            </a:pPr>
            <a:r>
              <a:rPr b="1" i="0" lang="en-GB" sz="1000" u="none" cap="none" strike="noStrike">
                <a:solidFill>
                  <a:schemeClr val="dk1"/>
                </a:solidFill>
                <a:latin typeface="Arial"/>
                <a:ea typeface="Arial"/>
                <a:cs typeface="Arial"/>
                <a:sym typeface="Arial"/>
              </a:rPr>
              <a:t>https://businessclimatehub.uk/</a:t>
            </a:r>
            <a:endParaRPr b="1" i="0" sz="1000" u="none" cap="none" strike="noStrike">
              <a:solidFill>
                <a:srgbClr val="000000"/>
              </a:solidFill>
              <a:latin typeface="Arial"/>
              <a:ea typeface="Arial"/>
              <a:cs typeface="Arial"/>
              <a:sym typeface="Arial"/>
            </a:endParaRPr>
          </a:p>
        </p:txBody>
      </p:sp>
      <p:sp>
        <p:nvSpPr>
          <p:cNvPr id="665" name="Google Shape;665;p93"/>
          <p:cNvSpPr/>
          <p:nvPr/>
        </p:nvSpPr>
        <p:spPr>
          <a:xfrm>
            <a:off x="101306" y="1318556"/>
            <a:ext cx="1525200" cy="1718400"/>
          </a:xfrm>
          <a:prstGeom prst="roundRect">
            <a:avLst>
              <a:gd fmla="val 16667" name="adj"/>
            </a:avLst>
          </a:prstGeom>
          <a:solidFill>
            <a:srgbClr val="298187"/>
          </a:solidFill>
          <a:ln cap="flat" cmpd="sng" w="7150">
            <a:solidFill>
              <a:srgbClr val="00FFFF"/>
            </a:solidFill>
            <a:prstDash val="solid"/>
            <a:round/>
            <a:headEnd len="sm" w="sm" type="none"/>
            <a:tailEnd len="sm" w="sm" type="none"/>
          </a:ln>
        </p:spPr>
        <p:txBody>
          <a:bodyPr anchorCtr="0" anchor="ctr" bIns="68575" lIns="68575" spcFirstLastPara="1" rIns="68575" wrap="square" tIns="68575">
            <a:noAutofit/>
          </a:bodyPr>
          <a:lstStyle/>
          <a:p>
            <a:pPr indent="-107950" lvl="0" marL="127000" marR="0" rtl="0" algn="l">
              <a:lnSpc>
                <a:spcPct val="115000"/>
              </a:lnSpc>
              <a:spcBef>
                <a:spcPts val="0"/>
              </a:spcBef>
              <a:spcAft>
                <a:spcPts val="0"/>
              </a:spcAft>
              <a:buClr>
                <a:schemeClr val="lt1"/>
              </a:buClr>
              <a:buSzPts val="1100"/>
              <a:buFont typeface="Arial"/>
              <a:buChar char="●"/>
            </a:pPr>
            <a:r>
              <a:rPr b="1" i="0" lang="en-GB" sz="1100" u="none" cap="none" strike="noStrike">
                <a:solidFill>
                  <a:schemeClr val="lt1"/>
                </a:solidFill>
                <a:highlight>
                  <a:srgbClr val="298187"/>
                </a:highlight>
                <a:latin typeface="Arial"/>
                <a:ea typeface="Arial"/>
                <a:cs typeface="Arial"/>
                <a:sym typeface="Arial"/>
              </a:rPr>
              <a:t>SME Climate Hub</a:t>
            </a:r>
            <a:endParaRPr b="1" i="0" sz="1100" u="none" cap="none" strike="noStrike">
              <a:solidFill>
                <a:schemeClr val="lt1"/>
              </a:solidFill>
              <a:highlight>
                <a:srgbClr val="298187"/>
              </a:highlight>
              <a:latin typeface="Arial"/>
              <a:ea typeface="Arial"/>
              <a:cs typeface="Arial"/>
              <a:sym typeface="Arial"/>
            </a:endParaRPr>
          </a:p>
          <a:p>
            <a:pPr indent="-38100" lvl="0" marL="12700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lt1"/>
              </a:solidFill>
              <a:highlight>
                <a:srgbClr val="298187"/>
              </a:highlight>
              <a:latin typeface="Arial"/>
              <a:ea typeface="Arial"/>
              <a:cs typeface="Arial"/>
              <a:sym typeface="Arial"/>
            </a:endParaRPr>
          </a:p>
          <a:p>
            <a:pPr indent="-107950" lvl="0" marL="127000" marR="0" rtl="0" algn="l">
              <a:lnSpc>
                <a:spcPct val="115000"/>
              </a:lnSpc>
              <a:spcBef>
                <a:spcPts val="0"/>
              </a:spcBef>
              <a:spcAft>
                <a:spcPts val="0"/>
              </a:spcAft>
              <a:buClr>
                <a:schemeClr val="lt1"/>
              </a:buClr>
              <a:buSzPts val="1100"/>
              <a:buFont typeface="Arial"/>
              <a:buChar char="●"/>
            </a:pPr>
            <a:r>
              <a:rPr b="1" i="0" lang="en-GB" sz="1100" u="none" cap="none" strike="noStrike">
                <a:solidFill>
                  <a:schemeClr val="lt1"/>
                </a:solidFill>
                <a:highlight>
                  <a:srgbClr val="298187"/>
                </a:highlight>
                <a:latin typeface="Arial"/>
                <a:ea typeface="Arial"/>
                <a:cs typeface="Arial"/>
                <a:sym typeface="Arial"/>
              </a:rPr>
              <a:t>Aimed at SME’s</a:t>
            </a:r>
            <a:endParaRPr b="1" i="0" sz="1100" u="none" cap="none" strike="noStrike">
              <a:solidFill>
                <a:schemeClr val="lt1"/>
              </a:solidFill>
              <a:highlight>
                <a:srgbClr val="298187"/>
              </a:highlight>
              <a:latin typeface="Arial"/>
              <a:ea typeface="Arial"/>
              <a:cs typeface="Arial"/>
              <a:sym typeface="Arial"/>
            </a:endParaRPr>
          </a:p>
          <a:p>
            <a:pPr indent="-38100" lvl="0" marL="12700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lt1"/>
              </a:solidFill>
              <a:highlight>
                <a:srgbClr val="298187"/>
              </a:highlight>
              <a:latin typeface="Arial"/>
              <a:ea typeface="Arial"/>
              <a:cs typeface="Arial"/>
              <a:sym typeface="Arial"/>
            </a:endParaRPr>
          </a:p>
          <a:p>
            <a:pPr indent="-107950" lvl="0" marL="127000" marR="0" rtl="0" algn="l">
              <a:lnSpc>
                <a:spcPct val="115000"/>
              </a:lnSpc>
              <a:spcBef>
                <a:spcPts val="0"/>
              </a:spcBef>
              <a:spcAft>
                <a:spcPts val="0"/>
              </a:spcAft>
              <a:buClr>
                <a:schemeClr val="lt1"/>
              </a:buClr>
              <a:buSzPts val="1100"/>
              <a:buFont typeface="Arial"/>
              <a:buChar char="●"/>
            </a:pPr>
            <a:r>
              <a:rPr b="1" i="0" lang="en-GB" sz="1100" u="none" cap="none" strike="noStrike">
                <a:solidFill>
                  <a:schemeClr val="lt1"/>
                </a:solidFill>
                <a:highlight>
                  <a:srgbClr val="298187"/>
                </a:highlight>
                <a:latin typeface="Arial"/>
                <a:ea typeface="Arial"/>
                <a:cs typeface="Arial"/>
                <a:sym typeface="Arial"/>
              </a:rPr>
              <a:t>Developed with Google</a:t>
            </a:r>
            <a:endParaRPr b="1" i="0" sz="1100" u="none" cap="none" strike="noStrike">
              <a:solidFill>
                <a:schemeClr val="lt1"/>
              </a:solidFill>
              <a:highlight>
                <a:srgbClr val="298187"/>
              </a:highlight>
              <a:latin typeface="Arial"/>
              <a:ea typeface="Arial"/>
              <a:cs typeface="Arial"/>
              <a:sym typeface="Arial"/>
            </a:endParaRPr>
          </a:p>
        </p:txBody>
      </p:sp>
      <p:sp>
        <p:nvSpPr>
          <p:cNvPr id="666" name="Google Shape;666;p93"/>
          <p:cNvSpPr/>
          <p:nvPr/>
        </p:nvSpPr>
        <p:spPr>
          <a:xfrm>
            <a:off x="101306" y="3137288"/>
            <a:ext cx="1525200" cy="1718400"/>
          </a:xfrm>
          <a:prstGeom prst="roundRect">
            <a:avLst>
              <a:gd fmla="val 16667" name="adj"/>
            </a:avLst>
          </a:prstGeom>
          <a:solidFill>
            <a:srgbClr val="298187"/>
          </a:solidFill>
          <a:ln cap="flat" cmpd="sng" w="7150">
            <a:solidFill>
              <a:srgbClr val="00FFFF"/>
            </a:solidFill>
            <a:prstDash val="solid"/>
            <a:round/>
            <a:headEnd len="sm" w="sm" type="none"/>
            <a:tailEnd len="sm" w="sm" type="none"/>
          </a:ln>
        </p:spPr>
        <p:txBody>
          <a:bodyPr anchorCtr="0" anchor="ctr" bIns="68575" lIns="68575" spcFirstLastPara="1" rIns="68575" wrap="square" tIns="68575">
            <a:noAutofit/>
          </a:bodyPr>
          <a:lstStyle/>
          <a:p>
            <a:pPr indent="-133350" lvl="0" marL="127000" marR="0" rtl="0" algn="l">
              <a:lnSpc>
                <a:spcPct val="100000"/>
              </a:lnSpc>
              <a:spcBef>
                <a:spcPts val="0"/>
              </a:spcBef>
              <a:spcAft>
                <a:spcPts val="0"/>
              </a:spcAft>
              <a:buClr>
                <a:schemeClr val="lt1"/>
              </a:buClr>
              <a:buSzPts val="1100"/>
              <a:buFont typeface="Arial"/>
              <a:buChar char="●"/>
            </a:pPr>
            <a:r>
              <a:rPr b="1" i="0" lang="en-GB" sz="1100" u="none" cap="none" strike="noStrike">
                <a:solidFill>
                  <a:schemeClr val="lt1"/>
                </a:solidFill>
                <a:latin typeface="Arial"/>
                <a:ea typeface="Arial"/>
                <a:cs typeface="Arial"/>
                <a:sym typeface="Arial"/>
              </a:rPr>
              <a:t>NatWest Carbon Planner</a:t>
            </a:r>
            <a:endParaRPr b="1" i="0" sz="1100" u="none" cap="none" strike="noStrike">
              <a:solidFill>
                <a:schemeClr val="lt1"/>
              </a:solidFill>
              <a:latin typeface="Arial"/>
              <a:ea typeface="Arial"/>
              <a:cs typeface="Arial"/>
              <a:sym typeface="Arial"/>
            </a:endParaRPr>
          </a:p>
          <a:p>
            <a:pPr indent="-88900" lvl="0" marL="12700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a:p>
            <a:pPr indent="-133350" lvl="0" marL="127000" marR="0" rtl="0" algn="l">
              <a:lnSpc>
                <a:spcPct val="100000"/>
              </a:lnSpc>
              <a:spcBef>
                <a:spcPts val="0"/>
              </a:spcBef>
              <a:spcAft>
                <a:spcPts val="0"/>
              </a:spcAft>
              <a:buClr>
                <a:schemeClr val="lt1"/>
              </a:buClr>
              <a:buSzPts val="1100"/>
              <a:buFont typeface="Arial"/>
              <a:buChar char="●"/>
            </a:pPr>
            <a:r>
              <a:rPr b="1" i="0" lang="en-GB" sz="1100" u="none" cap="none" strike="noStrike">
                <a:solidFill>
                  <a:schemeClr val="lt1"/>
                </a:solidFill>
                <a:latin typeface="Arial"/>
                <a:ea typeface="Arial"/>
                <a:cs typeface="Arial"/>
                <a:sym typeface="Arial"/>
              </a:rPr>
              <a:t>Aimed at all UK Businesses</a:t>
            </a:r>
            <a:endParaRPr b="1" i="0" sz="1100" u="none" cap="none" strike="noStrike">
              <a:solidFill>
                <a:schemeClr val="lt1"/>
              </a:solidFill>
              <a:latin typeface="Arial"/>
              <a:ea typeface="Arial"/>
              <a:cs typeface="Arial"/>
              <a:sym typeface="Arial"/>
            </a:endParaRPr>
          </a:p>
          <a:p>
            <a:pPr indent="-88900" lvl="0" marL="127000" marR="0" rtl="0" algn="l">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a:p>
            <a:pPr indent="-133350" lvl="0" marL="127000" marR="0" rtl="0" algn="l">
              <a:lnSpc>
                <a:spcPct val="100000"/>
              </a:lnSpc>
              <a:spcBef>
                <a:spcPts val="0"/>
              </a:spcBef>
              <a:spcAft>
                <a:spcPts val="0"/>
              </a:spcAft>
              <a:buClr>
                <a:schemeClr val="lt1"/>
              </a:buClr>
              <a:buSzPts val="1100"/>
              <a:buFont typeface="Arial"/>
              <a:buChar char="●"/>
            </a:pPr>
            <a:r>
              <a:rPr b="1" i="0" lang="en-GB" sz="1100" u="none" cap="none" strike="noStrike">
                <a:solidFill>
                  <a:schemeClr val="lt1"/>
                </a:solidFill>
                <a:latin typeface="Arial"/>
                <a:ea typeface="Arial"/>
                <a:cs typeface="Arial"/>
                <a:sym typeface="Arial"/>
              </a:rPr>
              <a:t>Developed with 2,000 organisations</a:t>
            </a:r>
            <a:endParaRPr b="1" i="0" sz="1100" u="none" cap="none" strike="noStrike">
              <a:solidFill>
                <a:schemeClr val="lt1"/>
              </a:solidFill>
              <a:latin typeface="Arial"/>
              <a:ea typeface="Arial"/>
              <a:cs typeface="Arial"/>
              <a:sym typeface="Arial"/>
            </a:endParaRPr>
          </a:p>
        </p:txBody>
      </p:sp>
      <p:sp>
        <p:nvSpPr>
          <p:cNvPr id="667" name="Google Shape;667;p93"/>
          <p:cNvSpPr/>
          <p:nvPr/>
        </p:nvSpPr>
        <p:spPr>
          <a:xfrm>
            <a:off x="4640381" y="1318556"/>
            <a:ext cx="1452300" cy="1718400"/>
          </a:xfrm>
          <a:prstGeom prst="roundRect">
            <a:avLst>
              <a:gd fmla="val 16667" name="adj"/>
            </a:avLst>
          </a:prstGeom>
          <a:solidFill>
            <a:srgbClr val="298187"/>
          </a:solidFill>
          <a:ln cap="flat" cmpd="sng" w="7150">
            <a:solidFill>
              <a:srgbClr val="00FFFF"/>
            </a:solidFill>
            <a:prstDash val="solid"/>
            <a:round/>
            <a:headEnd len="sm" w="sm" type="none"/>
            <a:tailEnd len="sm" w="sm" type="none"/>
          </a:ln>
        </p:spPr>
        <p:txBody>
          <a:bodyPr anchorCtr="0" anchor="ctr" bIns="68575" lIns="68575" spcFirstLastPara="1" rIns="68575" wrap="square" tIns="68575">
            <a:noAutofit/>
          </a:bodyPr>
          <a:lstStyle/>
          <a:p>
            <a:pPr indent="-120650" lvl="0" marL="127000" marR="0" rtl="0" algn="l">
              <a:lnSpc>
                <a:spcPct val="115000"/>
              </a:lnSpc>
              <a:spcBef>
                <a:spcPts val="0"/>
              </a:spcBef>
              <a:spcAft>
                <a:spcPts val="0"/>
              </a:spcAft>
              <a:buClr>
                <a:schemeClr val="lt1"/>
              </a:buClr>
              <a:buSzPts val="1100"/>
              <a:buFont typeface="Arial"/>
              <a:buChar char="●"/>
            </a:pPr>
            <a:r>
              <a:rPr b="1" i="0" lang="en-GB" sz="1100" u="none" cap="none" strike="noStrike">
                <a:solidFill>
                  <a:schemeClr val="lt1"/>
                </a:solidFill>
                <a:latin typeface="Arial"/>
                <a:ea typeface="Arial"/>
                <a:cs typeface="Arial"/>
                <a:sym typeface="Arial"/>
              </a:rPr>
              <a:t>Carbon Trust</a:t>
            </a:r>
            <a:endParaRPr b="1" i="0" sz="1100" u="none" cap="none" strike="noStrike">
              <a:solidFill>
                <a:schemeClr val="lt1"/>
              </a:solidFill>
              <a:latin typeface="Arial"/>
              <a:ea typeface="Arial"/>
              <a:cs typeface="Arial"/>
              <a:sym typeface="Arial"/>
            </a:endParaRPr>
          </a:p>
          <a:p>
            <a:pPr indent="-88900" lvl="0" marL="12700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a:p>
            <a:pPr indent="-120650" lvl="0" marL="127000" marR="0" rtl="0" algn="l">
              <a:lnSpc>
                <a:spcPct val="115000"/>
              </a:lnSpc>
              <a:spcBef>
                <a:spcPts val="0"/>
              </a:spcBef>
              <a:spcAft>
                <a:spcPts val="0"/>
              </a:spcAft>
              <a:buClr>
                <a:schemeClr val="lt1"/>
              </a:buClr>
              <a:buSzPts val="1100"/>
              <a:buFont typeface="Arial"/>
              <a:buChar char="●"/>
            </a:pPr>
            <a:r>
              <a:rPr b="1" i="0" lang="en-GB" sz="1100" u="none" cap="none" strike="noStrike">
                <a:solidFill>
                  <a:schemeClr val="lt1"/>
                </a:solidFill>
                <a:latin typeface="Arial"/>
                <a:ea typeface="Arial"/>
                <a:cs typeface="Arial"/>
                <a:sym typeface="Arial"/>
              </a:rPr>
              <a:t>Aimed at SME’s</a:t>
            </a:r>
            <a:endParaRPr b="1" i="0" sz="1100" u="none" cap="none" strike="noStrike">
              <a:solidFill>
                <a:schemeClr val="lt1"/>
              </a:solidFill>
              <a:latin typeface="Arial"/>
              <a:ea typeface="Arial"/>
              <a:cs typeface="Arial"/>
              <a:sym typeface="Arial"/>
            </a:endParaRPr>
          </a:p>
          <a:p>
            <a:pPr indent="-88900" lvl="0" marL="127000" marR="0" rtl="0" algn="l">
              <a:lnSpc>
                <a:spcPct val="115000"/>
              </a:lnSpc>
              <a:spcBef>
                <a:spcPts val="0"/>
              </a:spcBef>
              <a:spcAft>
                <a:spcPts val="0"/>
              </a:spcAft>
              <a:buClr>
                <a:srgbClr val="000000"/>
              </a:buClr>
              <a:buSzPts val="1100"/>
              <a:buFont typeface="Arial"/>
              <a:buNone/>
            </a:pPr>
            <a:r>
              <a:t/>
            </a:r>
            <a:endParaRPr b="1" i="0" sz="1100" u="none" cap="none" strike="noStrike">
              <a:solidFill>
                <a:schemeClr val="lt1"/>
              </a:solidFill>
              <a:latin typeface="Arial"/>
              <a:ea typeface="Arial"/>
              <a:cs typeface="Arial"/>
              <a:sym typeface="Arial"/>
            </a:endParaRPr>
          </a:p>
          <a:p>
            <a:pPr indent="-120650" lvl="0" marL="127000" marR="0" rtl="0" algn="l">
              <a:lnSpc>
                <a:spcPct val="115000"/>
              </a:lnSpc>
              <a:spcBef>
                <a:spcPts val="0"/>
              </a:spcBef>
              <a:spcAft>
                <a:spcPts val="0"/>
              </a:spcAft>
              <a:buClr>
                <a:schemeClr val="lt1"/>
              </a:buClr>
              <a:buSzPts val="1100"/>
              <a:buFont typeface="Arial"/>
              <a:buChar char="●"/>
            </a:pPr>
            <a:r>
              <a:rPr b="1" i="0" lang="en-GB" sz="1100" u="none" cap="none" strike="noStrike">
                <a:solidFill>
                  <a:schemeClr val="lt1"/>
                </a:solidFill>
                <a:latin typeface="Arial"/>
                <a:ea typeface="Arial"/>
                <a:cs typeface="Arial"/>
                <a:sym typeface="Arial"/>
              </a:rPr>
              <a:t>Includes Scopes 1+2</a:t>
            </a:r>
            <a:endParaRPr b="1" i="0" sz="1100" u="none" cap="none" strike="noStrike">
              <a:solidFill>
                <a:schemeClr val="lt1"/>
              </a:solidFill>
              <a:latin typeface="Arial"/>
              <a:ea typeface="Arial"/>
              <a:cs typeface="Arial"/>
              <a:sym typeface="Arial"/>
            </a:endParaRPr>
          </a:p>
        </p:txBody>
      </p:sp>
      <p:sp>
        <p:nvSpPr>
          <p:cNvPr id="668" name="Google Shape;668;p93"/>
          <p:cNvSpPr/>
          <p:nvPr/>
        </p:nvSpPr>
        <p:spPr>
          <a:xfrm>
            <a:off x="4640381" y="3137288"/>
            <a:ext cx="1452300" cy="1718400"/>
          </a:xfrm>
          <a:prstGeom prst="roundRect">
            <a:avLst>
              <a:gd fmla="val 16667" name="adj"/>
            </a:avLst>
          </a:prstGeom>
          <a:solidFill>
            <a:srgbClr val="298187"/>
          </a:solidFill>
          <a:ln cap="flat" cmpd="sng" w="7150">
            <a:solidFill>
              <a:srgbClr val="00FFFF"/>
            </a:solidFill>
            <a:prstDash val="solid"/>
            <a:round/>
            <a:headEnd len="sm" w="sm" type="none"/>
            <a:tailEnd len="sm" w="sm" type="none"/>
          </a:ln>
        </p:spPr>
        <p:txBody>
          <a:bodyPr anchorCtr="0" anchor="ctr" bIns="68575" lIns="68575" spcFirstLastPara="1" rIns="68575" wrap="square" tIns="68575">
            <a:noAutofit/>
          </a:bodyPr>
          <a:lstStyle/>
          <a:p>
            <a:pPr indent="-127000" lvl="0" marL="127000" marR="0" rtl="0" algn="l">
              <a:lnSpc>
                <a:spcPct val="100000"/>
              </a:lnSpc>
              <a:spcBef>
                <a:spcPts val="0"/>
              </a:spcBef>
              <a:spcAft>
                <a:spcPts val="0"/>
              </a:spcAft>
              <a:buClr>
                <a:schemeClr val="lt1"/>
              </a:buClr>
              <a:buSzPts val="1000"/>
              <a:buFont typeface="Arial"/>
              <a:buChar char="●"/>
            </a:pPr>
            <a:r>
              <a:rPr b="1" i="0" lang="en-GB" sz="1000" u="none" cap="none" strike="noStrike">
                <a:solidFill>
                  <a:schemeClr val="lt1"/>
                </a:solidFill>
                <a:latin typeface="Arial"/>
                <a:ea typeface="Arial"/>
                <a:cs typeface="Arial"/>
                <a:sym typeface="Arial"/>
              </a:rPr>
              <a:t>GHG Protocol Calculator</a:t>
            </a:r>
            <a:endParaRPr b="1" i="0" sz="1000" u="none" cap="none" strike="noStrike">
              <a:solidFill>
                <a:schemeClr val="lt1"/>
              </a:solidFill>
              <a:latin typeface="Arial"/>
              <a:ea typeface="Arial"/>
              <a:cs typeface="Arial"/>
              <a:sym typeface="Arial"/>
            </a:endParaRPr>
          </a:p>
          <a:p>
            <a:pPr indent="-88900" lvl="0" marL="12700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Arial"/>
              <a:ea typeface="Arial"/>
              <a:cs typeface="Arial"/>
              <a:sym typeface="Arial"/>
            </a:endParaRPr>
          </a:p>
          <a:p>
            <a:pPr indent="-127000" lvl="0" marL="127000" marR="0" rtl="0" algn="l">
              <a:lnSpc>
                <a:spcPct val="100000"/>
              </a:lnSpc>
              <a:spcBef>
                <a:spcPts val="0"/>
              </a:spcBef>
              <a:spcAft>
                <a:spcPts val="0"/>
              </a:spcAft>
              <a:buClr>
                <a:schemeClr val="lt1"/>
              </a:buClr>
              <a:buSzPts val="1000"/>
              <a:buFont typeface="Arial"/>
              <a:buChar char="●"/>
            </a:pPr>
            <a:r>
              <a:rPr b="1" i="0" lang="en-GB" sz="1000" u="none" cap="none" strike="noStrike">
                <a:solidFill>
                  <a:schemeClr val="lt1"/>
                </a:solidFill>
                <a:latin typeface="Arial"/>
                <a:ea typeface="Arial"/>
                <a:cs typeface="Arial"/>
                <a:sym typeface="Arial"/>
              </a:rPr>
              <a:t>Aimed at large businesses and government</a:t>
            </a:r>
            <a:endParaRPr b="1" i="0" sz="1000" u="none" cap="none" strike="noStrike">
              <a:solidFill>
                <a:schemeClr val="lt1"/>
              </a:solidFill>
              <a:latin typeface="Arial"/>
              <a:ea typeface="Arial"/>
              <a:cs typeface="Arial"/>
              <a:sym typeface="Arial"/>
            </a:endParaRPr>
          </a:p>
          <a:p>
            <a:pPr indent="-88900" lvl="0" marL="127000" marR="0" rtl="0" algn="l">
              <a:lnSpc>
                <a:spcPct val="100000"/>
              </a:lnSpc>
              <a:spcBef>
                <a:spcPts val="0"/>
              </a:spcBef>
              <a:spcAft>
                <a:spcPts val="0"/>
              </a:spcAft>
              <a:buClr>
                <a:srgbClr val="000000"/>
              </a:buClr>
              <a:buSzPts val="1000"/>
              <a:buFont typeface="Arial"/>
              <a:buNone/>
            </a:pPr>
            <a:r>
              <a:t/>
            </a:r>
            <a:endParaRPr b="1" i="0" sz="1000" u="none" cap="none" strike="noStrike">
              <a:solidFill>
                <a:schemeClr val="lt1"/>
              </a:solidFill>
              <a:latin typeface="Arial"/>
              <a:ea typeface="Arial"/>
              <a:cs typeface="Arial"/>
              <a:sym typeface="Arial"/>
            </a:endParaRPr>
          </a:p>
          <a:p>
            <a:pPr indent="-127000" lvl="0" marL="127000" marR="0" rtl="0" algn="l">
              <a:lnSpc>
                <a:spcPct val="100000"/>
              </a:lnSpc>
              <a:spcBef>
                <a:spcPts val="0"/>
              </a:spcBef>
              <a:spcAft>
                <a:spcPts val="0"/>
              </a:spcAft>
              <a:buClr>
                <a:schemeClr val="lt1"/>
              </a:buClr>
              <a:buSzPts val="1000"/>
              <a:buFont typeface="Arial"/>
              <a:buChar char="●"/>
            </a:pPr>
            <a:r>
              <a:rPr b="1" i="0" lang="en-GB" sz="1000" u="none" cap="none" strike="noStrike">
                <a:solidFill>
                  <a:schemeClr val="lt1"/>
                </a:solidFill>
                <a:latin typeface="Arial"/>
                <a:ea typeface="Arial"/>
                <a:cs typeface="Arial"/>
                <a:sym typeface="Arial"/>
              </a:rPr>
              <a:t>Excel spreadsheets and sector differences</a:t>
            </a:r>
            <a:endParaRPr b="1" i="0" sz="1000" u="none" cap="none" strike="noStrike">
              <a:solidFill>
                <a:schemeClr val="lt1"/>
              </a:solidFill>
              <a:latin typeface="Arial"/>
              <a:ea typeface="Arial"/>
              <a:cs typeface="Arial"/>
              <a:sym typeface="Arial"/>
            </a:endParaRPr>
          </a:p>
        </p:txBody>
      </p:sp>
      <p:pic>
        <p:nvPicPr>
          <p:cNvPr id="669" name="Google Shape;669;p93"/>
          <p:cNvPicPr preferRelativeResize="0"/>
          <p:nvPr/>
        </p:nvPicPr>
        <p:blipFill rotWithShape="1">
          <a:blip r:embed="rId5">
            <a:alphaModFix/>
          </a:blip>
          <a:srcRect b="0" l="0" r="0" t="0"/>
          <a:stretch/>
        </p:blipFill>
        <p:spPr>
          <a:xfrm>
            <a:off x="6092662" y="1444814"/>
            <a:ext cx="2529404" cy="1465808"/>
          </a:xfrm>
          <a:prstGeom prst="rect">
            <a:avLst/>
          </a:prstGeom>
          <a:noFill/>
          <a:ln cap="flat" cmpd="sng" w="21425">
            <a:solidFill>
              <a:schemeClr val="dk2"/>
            </a:solidFill>
            <a:prstDash val="solid"/>
            <a:round/>
            <a:headEnd len="sm" w="sm" type="none"/>
            <a:tailEnd len="sm" w="sm" type="none"/>
          </a:ln>
        </p:spPr>
      </p:pic>
      <p:pic>
        <p:nvPicPr>
          <p:cNvPr id="670" name="Google Shape;670;p93"/>
          <p:cNvPicPr preferRelativeResize="0"/>
          <p:nvPr/>
        </p:nvPicPr>
        <p:blipFill rotWithShape="1">
          <a:blip r:embed="rId6">
            <a:alphaModFix/>
          </a:blip>
          <a:srcRect b="0" l="0" r="0" t="0"/>
          <a:stretch/>
        </p:blipFill>
        <p:spPr>
          <a:xfrm>
            <a:off x="1626375" y="1444810"/>
            <a:ext cx="2529392" cy="1465817"/>
          </a:xfrm>
          <a:prstGeom prst="rect">
            <a:avLst/>
          </a:prstGeom>
          <a:noFill/>
          <a:ln cap="flat" cmpd="sng" w="21425">
            <a:solidFill>
              <a:schemeClr val="dk2"/>
            </a:solidFill>
            <a:prstDash val="solid"/>
            <a:round/>
            <a:headEnd len="sm" w="sm" type="none"/>
            <a:tailEnd len="sm" w="sm" type="none"/>
          </a:ln>
        </p:spPr>
      </p:pic>
      <p:pic>
        <p:nvPicPr>
          <p:cNvPr id="671" name="Google Shape;671;p93"/>
          <p:cNvPicPr preferRelativeResize="0"/>
          <p:nvPr/>
        </p:nvPicPr>
        <p:blipFill rotWithShape="1">
          <a:blip r:embed="rId7">
            <a:alphaModFix/>
          </a:blip>
          <a:srcRect b="0" l="0" r="0" t="0"/>
          <a:stretch/>
        </p:blipFill>
        <p:spPr>
          <a:xfrm>
            <a:off x="1626374" y="3263550"/>
            <a:ext cx="2529394" cy="1465800"/>
          </a:xfrm>
          <a:prstGeom prst="rect">
            <a:avLst/>
          </a:prstGeom>
          <a:noFill/>
          <a:ln>
            <a:noFill/>
          </a:ln>
        </p:spPr>
      </p:pic>
      <p:pic>
        <p:nvPicPr>
          <p:cNvPr id="672" name="Google Shape;672;p93"/>
          <p:cNvPicPr preferRelativeResize="0"/>
          <p:nvPr/>
        </p:nvPicPr>
        <p:blipFill rotWithShape="1">
          <a:blip r:embed="rId8">
            <a:alphaModFix/>
          </a:blip>
          <a:srcRect b="0" l="0" r="0" t="0"/>
          <a:stretch/>
        </p:blipFill>
        <p:spPr>
          <a:xfrm>
            <a:off x="6092663" y="3272861"/>
            <a:ext cx="2529392" cy="1447189"/>
          </a:xfrm>
          <a:prstGeom prst="rect">
            <a:avLst/>
          </a:prstGeom>
          <a:noFill/>
          <a:ln>
            <a:noFill/>
          </a:ln>
        </p:spPr>
      </p:pic>
      <p:pic>
        <p:nvPicPr>
          <p:cNvPr id="673" name="Google Shape;673;p93"/>
          <p:cNvPicPr preferRelativeResize="0"/>
          <p:nvPr/>
        </p:nvPicPr>
        <p:blipFill rotWithShape="1">
          <a:blip r:embed="rId9">
            <a:alphaModFix/>
          </a:blip>
          <a:srcRect b="0" l="0" r="0" t="0"/>
          <a:stretch/>
        </p:blipFill>
        <p:spPr>
          <a:xfrm>
            <a:off x="6846722" y="85105"/>
            <a:ext cx="2155444" cy="78954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94"/>
          <p:cNvSpPr txBox="1"/>
          <p:nvPr>
            <p:ph type="ctrTitle"/>
          </p:nvPr>
        </p:nvSpPr>
        <p:spPr>
          <a:xfrm>
            <a:off x="516516" y="404691"/>
            <a:ext cx="1770900" cy="474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t>Here for you </a:t>
            </a:r>
            <a:endParaRPr/>
          </a:p>
        </p:txBody>
      </p:sp>
      <p:sp>
        <p:nvSpPr>
          <p:cNvPr id="679" name="Google Shape;679;p94"/>
          <p:cNvSpPr txBox="1"/>
          <p:nvPr>
            <p:ph idx="2" type="ctrTitle"/>
          </p:nvPr>
        </p:nvSpPr>
        <p:spPr>
          <a:xfrm>
            <a:off x="1278975" y="1661513"/>
            <a:ext cx="3385200" cy="1833300"/>
          </a:xfrm>
          <a:prstGeom prst="rect">
            <a:avLst/>
          </a:prstGeom>
        </p:spPr>
        <p:txBody>
          <a:bodyPr anchorCtr="0" anchor="t" bIns="0" lIns="0" spcFirstLastPara="1" rIns="0" wrap="square" tIns="0">
            <a:noAutofit/>
          </a:bodyPr>
          <a:lstStyle/>
          <a:p>
            <a:pPr indent="12700" lvl="0" marL="0" marR="0" rtl="0" algn="l">
              <a:lnSpc>
                <a:spcPct val="150000"/>
              </a:lnSpc>
              <a:spcBef>
                <a:spcPts val="0"/>
              </a:spcBef>
              <a:spcAft>
                <a:spcPts val="0"/>
              </a:spcAft>
              <a:buClr>
                <a:schemeClr val="dk1"/>
              </a:buClr>
              <a:buSzPts val="800"/>
              <a:buFont typeface="Arial"/>
              <a:buNone/>
            </a:pPr>
            <a:r>
              <a:rPr lang="en-GB" sz="1600" u="sng">
                <a:solidFill>
                  <a:schemeClr val="hlink"/>
                </a:solidFill>
                <a:hlinkClick r:id="rId3"/>
              </a:rPr>
              <a:t>marta.hyder@gca.gov.uk</a:t>
            </a:r>
            <a:endParaRPr sz="1600"/>
          </a:p>
          <a:p>
            <a:pPr indent="12700" lvl="0" marL="0" marR="0" rtl="0" algn="l">
              <a:lnSpc>
                <a:spcPct val="150000"/>
              </a:lnSpc>
              <a:spcBef>
                <a:spcPts val="0"/>
              </a:spcBef>
              <a:spcAft>
                <a:spcPts val="0"/>
              </a:spcAft>
              <a:buClr>
                <a:schemeClr val="dk1"/>
              </a:buClr>
              <a:buSzPts val="800"/>
              <a:buFont typeface="Arial"/>
              <a:buNone/>
            </a:pPr>
            <a:r>
              <a:rPr lang="en-GB" sz="1600" u="sng">
                <a:solidFill>
                  <a:schemeClr val="hlink"/>
                </a:solidFill>
                <a:hlinkClick r:id="rId4"/>
              </a:rPr>
              <a:t>CRP@gca.gov.uk</a:t>
            </a:r>
            <a:endParaRPr sz="1600"/>
          </a:p>
          <a:p>
            <a:pPr indent="12700" lvl="0" marL="0" marR="0" rtl="0" algn="l">
              <a:lnSpc>
                <a:spcPct val="150000"/>
              </a:lnSpc>
              <a:spcBef>
                <a:spcPts val="0"/>
              </a:spcBef>
              <a:spcAft>
                <a:spcPts val="0"/>
              </a:spcAft>
              <a:buClr>
                <a:schemeClr val="dk1"/>
              </a:buClr>
              <a:buSzPts val="800"/>
              <a:buFont typeface="Arial"/>
              <a:buNone/>
            </a:pPr>
            <a:r>
              <a:rPr lang="en-GB" sz="1600" u="sng">
                <a:solidFill>
                  <a:schemeClr val="hlink"/>
                </a:solidFill>
                <a:hlinkClick r:id="rId5"/>
              </a:rPr>
              <a:t>info@gca.gov.uk</a:t>
            </a:r>
            <a:endParaRPr sz="1600"/>
          </a:p>
          <a:p>
            <a:pPr indent="12700" lvl="0" marL="0" marR="0" rtl="0" algn="l">
              <a:lnSpc>
                <a:spcPct val="150000"/>
              </a:lnSpc>
              <a:spcBef>
                <a:spcPts val="0"/>
              </a:spcBef>
              <a:spcAft>
                <a:spcPts val="0"/>
              </a:spcAft>
              <a:buClr>
                <a:schemeClr val="dk1"/>
              </a:buClr>
              <a:buSzPts val="800"/>
              <a:buFont typeface="Arial"/>
              <a:buNone/>
            </a:pPr>
            <a:r>
              <a:t/>
            </a:r>
            <a:endParaRPr sz="1600"/>
          </a:p>
          <a:p>
            <a:pPr indent="12700" lvl="0" marL="0" marR="0" rtl="0" algn="l">
              <a:lnSpc>
                <a:spcPct val="150000"/>
              </a:lnSpc>
              <a:spcBef>
                <a:spcPts val="0"/>
              </a:spcBef>
              <a:spcAft>
                <a:spcPts val="0"/>
              </a:spcAft>
              <a:buClr>
                <a:schemeClr val="dk1"/>
              </a:buClr>
              <a:buSzPts val="800"/>
              <a:buFont typeface="Arial"/>
              <a:buNone/>
            </a:pPr>
            <a:r>
              <a:t/>
            </a:r>
            <a:endParaRPr/>
          </a:p>
          <a:p>
            <a:pPr indent="12700" lvl="0" marL="0" marR="0" rtl="0" algn="l">
              <a:lnSpc>
                <a:spcPct val="150000"/>
              </a:lnSpc>
              <a:spcBef>
                <a:spcPts val="0"/>
              </a:spcBef>
              <a:spcAft>
                <a:spcPts val="0"/>
              </a:spcAft>
              <a:buNone/>
            </a:pPr>
            <a:r>
              <a:t/>
            </a:r>
            <a:endParaRPr/>
          </a:p>
        </p:txBody>
      </p:sp>
      <p:pic>
        <p:nvPicPr>
          <p:cNvPr id="680" name="Google Shape;680;p94"/>
          <p:cNvPicPr preferRelativeResize="0"/>
          <p:nvPr/>
        </p:nvPicPr>
        <p:blipFill>
          <a:blip r:embed="rId6">
            <a:alphaModFix/>
          </a:blip>
          <a:stretch>
            <a:fillRect/>
          </a:stretch>
        </p:blipFill>
        <p:spPr>
          <a:xfrm>
            <a:off x="52594" y="3794906"/>
            <a:ext cx="1533956" cy="1237538"/>
          </a:xfrm>
          <a:prstGeom prst="rect">
            <a:avLst/>
          </a:prstGeom>
          <a:noFill/>
          <a:ln>
            <a:noFill/>
          </a:ln>
        </p:spPr>
      </p:pic>
      <p:pic>
        <p:nvPicPr>
          <p:cNvPr id="681" name="Google Shape;681;p94"/>
          <p:cNvPicPr preferRelativeResize="0"/>
          <p:nvPr/>
        </p:nvPicPr>
        <p:blipFill>
          <a:blip r:embed="rId7">
            <a:alphaModFix/>
          </a:blip>
          <a:stretch>
            <a:fillRect/>
          </a:stretch>
        </p:blipFill>
        <p:spPr>
          <a:xfrm>
            <a:off x="493988" y="2974256"/>
            <a:ext cx="3143250" cy="61436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95"/>
          <p:cNvSpPr txBox="1"/>
          <p:nvPr>
            <p:ph type="ctrTitle"/>
          </p:nvPr>
        </p:nvSpPr>
        <p:spPr>
          <a:xfrm>
            <a:off x="265050" y="2013475"/>
            <a:ext cx="2055000" cy="941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b="1" lang="en-GB"/>
              <a:t>Prompt Payment</a:t>
            </a:r>
            <a:endParaRPr b="1"/>
          </a:p>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p96"/>
          <p:cNvSpPr txBox="1"/>
          <p:nvPr>
            <p:ph type="ctrTitle"/>
          </p:nvPr>
        </p:nvSpPr>
        <p:spPr>
          <a:xfrm>
            <a:off x="3134044" y="432057"/>
            <a:ext cx="5439300" cy="43158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1600"/>
              <a:t>Procurement Act 2023:</a:t>
            </a:r>
            <a:endParaRPr sz="1600"/>
          </a:p>
          <a:p>
            <a:pPr indent="0" lvl="0" marL="0" rtl="0" algn="l">
              <a:spcBef>
                <a:spcPts val="0"/>
              </a:spcBef>
              <a:spcAft>
                <a:spcPts val="0"/>
              </a:spcAft>
              <a:buNone/>
            </a:pPr>
            <a:r>
              <a:t/>
            </a:r>
            <a:endParaRPr sz="1600"/>
          </a:p>
          <a:p>
            <a:pPr indent="-256540" lvl="0" marL="342900" rtl="0" algn="l">
              <a:spcBef>
                <a:spcPts val="0"/>
              </a:spcBef>
              <a:spcAft>
                <a:spcPts val="0"/>
              </a:spcAft>
              <a:buSzPct val="100000"/>
              <a:buChar char="●"/>
            </a:pPr>
            <a:r>
              <a:rPr lang="en-GB" sz="1600"/>
              <a:t>Clauses 68 and 73 </a:t>
            </a:r>
            <a:r>
              <a:rPr b="1" lang="en-GB" sz="1600"/>
              <a:t>automatically imply</a:t>
            </a:r>
            <a:r>
              <a:rPr lang="en-GB" sz="1600"/>
              <a:t> the requirements to include 30 day payment terms into any contract and subcontract used to deliver goods or services to the public sector - For GCA this is found in the Public Sector Contract.</a:t>
            </a:r>
            <a:endParaRPr sz="1600"/>
          </a:p>
          <a:p>
            <a:pPr indent="0" lvl="0" marL="0" rtl="0" algn="l">
              <a:spcBef>
                <a:spcPts val="0"/>
              </a:spcBef>
              <a:spcAft>
                <a:spcPts val="0"/>
              </a:spcAft>
              <a:buNone/>
            </a:pPr>
            <a:r>
              <a:t/>
            </a:r>
            <a:endParaRPr sz="1600"/>
          </a:p>
          <a:p>
            <a:pPr indent="-256540" lvl="0" marL="342900" rtl="0" algn="l">
              <a:spcBef>
                <a:spcPts val="0"/>
              </a:spcBef>
              <a:spcAft>
                <a:spcPts val="0"/>
              </a:spcAft>
              <a:buSzPct val="100000"/>
              <a:buChar char="●"/>
            </a:pPr>
            <a:r>
              <a:rPr lang="en-GB" sz="1600"/>
              <a:t>Invoices must be paid within </a:t>
            </a:r>
            <a:r>
              <a:rPr lang="en-GB" sz="1600" u="sng"/>
              <a:t>30 days from the point of receipt</a:t>
            </a:r>
            <a:r>
              <a:rPr lang="en-GB" sz="1600"/>
              <a:t>, in line with private sector reporting.</a:t>
            </a:r>
            <a:endParaRPr sz="1600"/>
          </a:p>
          <a:p>
            <a:pPr indent="0" lvl="0" marL="0" rtl="0" algn="l">
              <a:spcBef>
                <a:spcPts val="0"/>
              </a:spcBef>
              <a:spcAft>
                <a:spcPts val="0"/>
              </a:spcAft>
              <a:buNone/>
            </a:pPr>
            <a:r>
              <a:t/>
            </a:r>
            <a:endParaRPr sz="1600"/>
          </a:p>
          <a:p>
            <a:pPr indent="-256540" lvl="0" marL="342900" rtl="0" algn="l">
              <a:spcBef>
                <a:spcPts val="0"/>
              </a:spcBef>
              <a:spcAft>
                <a:spcPts val="0"/>
              </a:spcAft>
              <a:buSzPct val="100000"/>
              <a:buChar char="●"/>
            </a:pPr>
            <a:r>
              <a:rPr lang="en-GB" sz="1600"/>
              <a:t>Public sector organisations </a:t>
            </a:r>
            <a:r>
              <a:rPr lang="en-GB" sz="1600" u="sng"/>
              <a:t>must publish</a:t>
            </a:r>
            <a:r>
              <a:rPr lang="en-GB" sz="1600"/>
              <a:t> their payment performance on an annual basis.</a:t>
            </a:r>
            <a:endParaRPr sz="1600"/>
          </a:p>
          <a:p>
            <a:pPr indent="0" lvl="0" marL="0" rtl="0" algn="l">
              <a:spcBef>
                <a:spcPts val="0"/>
              </a:spcBef>
              <a:spcAft>
                <a:spcPts val="0"/>
              </a:spcAft>
              <a:buNone/>
            </a:pPr>
            <a:r>
              <a:t/>
            </a:r>
            <a:endParaRPr sz="1600"/>
          </a:p>
          <a:p>
            <a:pPr indent="-256540" lvl="0" marL="342900" rtl="0" algn="l">
              <a:spcBef>
                <a:spcPts val="0"/>
              </a:spcBef>
              <a:spcAft>
                <a:spcPts val="0"/>
              </a:spcAft>
              <a:buSzPct val="100000"/>
              <a:buChar char="●"/>
            </a:pPr>
            <a:r>
              <a:rPr lang="en-GB" sz="1600"/>
              <a:t>Payment Compliance Notices must be published every six months detailing compliance with paying invoices within 30 days from receipt.</a:t>
            </a:r>
            <a:endParaRPr sz="1600"/>
          </a:p>
        </p:txBody>
      </p:sp>
      <p:sp>
        <p:nvSpPr>
          <p:cNvPr id="692" name="Google Shape;692;p96"/>
          <p:cNvSpPr txBox="1"/>
          <p:nvPr>
            <p:ph idx="2" type="ctrTitle"/>
          </p:nvPr>
        </p:nvSpPr>
        <p:spPr>
          <a:xfrm>
            <a:off x="342900" y="432054"/>
            <a:ext cx="2292300" cy="1145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Prompt Payment Policy</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97"/>
          <p:cNvSpPr txBox="1"/>
          <p:nvPr>
            <p:ph type="ctrTitle"/>
          </p:nvPr>
        </p:nvSpPr>
        <p:spPr>
          <a:xfrm>
            <a:off x="3134044" y="275325"/>
            <a:ext cx="5876700" cy="3789600"/>
          </a:xfrm>
          <a:prstGeom prst="rect">
            <a:avLst/>
          </a:prstGeom>
        </p:spPr>
        <p:txBody>
          <a:bodyPr anchorCtr="0" anchor="t" bIns="91425" lIns="91425" spcFirstLastPara="1" rIns="91425" wrap="square" tIns="91425">
            <a:normAutofit fontScale="90000"/>
          </a:bodyPr>
          <a:lstStyle/>
          <a:p>
            <a:pPr indent="0" lvl="0" marL="0" rtl="0" algn="l">
              <a:lnSpc>
                <a:spcPct val="95000"/>
              </a:lnSpc>
              <a:spcBef>
                <a:spcPts val="0"/>
              </a:spcBef>
              <a:spcAft>
                <a:spcPts val="0"/>
              </a:spcAft>
              <a:buNone/>
            </a:pPr>
            <a:r>
              <a:rPr b="1" lang="en-GB" sz="1500"/>
              <a:t>P</a:t>
            </a:r>
            <a:r>
              <a:rPr b="1" lang="en-GB" sz="1600"/>
              <a:t>PN 015</a:t>
            </a:r>
            <a:r>
              <a:rPr lang="en-GB" sz="1600"/>
              <a:t> came into effect and replaced PPN 10/23 on </a:t>
            </a:r>
            <a:r>
              <a:rPr b="1" lang="en-GB" sz="1600"/>
              <a:t>24th February 2025</a:t>
            </a:r>
            <a:r>
              <a:rPr lang="en-GB" sz="1600"/>
              <a:t>. It must be included in the Selection Questionnaire for any contract valued </a:t>
            </a:r>
            <a:r>
              <a:rPr lang="en-GB" sz="1600" u="sng"/>
              <a:t>above £5m per annum</a:t>
            </a:r>
            <a:r>
              <a:rPr lang="en-GB" sz="1600"/>
              <a:t>, including frameworks with expected call-offs exceeding this value.</a:t>
            </a:r>
            <a:endParaRPr sz="1600"/>
          </a:p>
          <a:p>
            <a:pPr indent="0" lvl="0" marL="0" rtl="0" algn="l">
              <a:lnSpc>
                <a:spcPct val="95000"/>
              </a:lnSpc>
              <a:spcBef>
                <a:spcPts val="900"/>
              </a:spcBef>
              <a:spcAft>
                <a:spcPts val="0"/>
              </a:spcAft>
              <a:buClr>
                <a:schemeClr val="dk1"/>
              </a:buClr>
              <a:buSzPct val="50000"/>
              <a:buFont typeface="Arial"/>
              <a:buNone/>
            </a:pPr>
            <a:r>
              <a:rPr lang="en-GB" sz="1600"/>
              <a:t>It requires suppliers to demonstrate they have effective payment systems by:</a:t>
            </a:r>
            <a:endParaRPr sz="1600"/>
          </a:p>
          <a:p>
            <a:pPr indent="0" lvl="0" marL="342900" rtl="0" algn="l">
              <a:lnSpc>
                <a:spcPct val="95000"/>
              </a:lnSpc>
              <a:spcBef>
                <a:spcPts val="900"/>
              </a:spcBef>
              <a:spcAft>
                <a:spcPts val="0"/>
              </a:spcAft>
              <a:buClr>
                <a:schemeClr val="dk1"/>
              </a:buClr>
              <a:buSzPct val="50000"/>
              <a:buFont typeface="Arial"/>
              <a:buNone/>
            </a:pPr>
            <a:r>
              <a:rPr lang="en-GB" sz="1600"/>
              <a:t>1. Paying at least 95% of their invoices within 60 days of receipt, </a:t>
            </a:r>
            <a:r>
              <a:rPr b="1" lang="en-GB" sz="1600"/>
              <a:t>or</a:t>
            </a:r>
            <a:r>
              <a:rPr lang="en-GB" sz="1600"/>
              <a:t> pay at least 90% of invoices within 60 days and submit a detailed action plan on how they will improve.</a:t>
            </a:r>
            <a:endParaRPr sz="1600"/>
          </a:p>
          <a:p>
            <a:pPr indent="342900" lvl="0" marL="0" rtl="0" algn="l">
              <a:lnSpc>
                <a:spcPct val="95000"/>
              </a:lnSpc>
              <a:spcBef>
                <a:spcPts val="900"/>
              </a:spcBef>
              <a:spcAft>
                <a:spcPts val="0"/>
              </a:spcAft>
              <a:buClr>
                <a:schemeClr val="dk1"/>
              </a:buClr>
              <a:buSzPct val="50000"/>
              <a:buFont typeface="Arial"/>
              <a:buNone/>
            </a:pPr>
            <a:r>
              <a:rPr lang="en-GB" sz="1600"/>
              <a:t>2. Paying all of their invoices within an average of 55 days. </a:t>
            </a:r>
            <a:endParaRPr sz="1600"/>
          </a:p>
          <a:p>
            <a:pPr indent="0" lvl="0" marL="0" rtl="0" algn="l">
              <a:lnSpc>
                <a:spcPct val="95000"/>
              </a:lnSpc>
              <a:spcBef>
                <a:spcPts val="900"/>
              </a:spcBef>
              <a:spcAft>
                <a:spcPts val="0"/>
              </a:spcAft>
              <a:buClr>
                <a:schemeClr val="dk1"/>
              </a:buClr>
              <a:buSzPct val="50000"/>
              <a:buFont typeface="Arial"/>
              <a:buNone/>
            </a:pPr>
            <a:r>
              <a:t/>
            </a:r>
            <a:endParaRPr sz="1600"/>
          </a:p>
          <a:p>
            <a:pPr indent="0" lvl="0" marL="0" rtl="0" algn="l">
              <a:lnSpc>
                <a:spcPct val="95000"/>
              </a:lnSpc>
              <a:spcBef>
                <a:spcPts val="900"/>
              </a:spcBef>
              <a:spcAft>
                <a:spcPts val="0"/>
              </a:spcAft>
              <a:buClr>
                <a:schemeClr val="dk1"/>
              </a:buClr>
              <a:buSzPct val="50000"/>
              <a:buFont typeface="Arial"/>
              <a:buNone/>
            </a:pPr>
            <a:r>
              <a:rPr lang="en-GB" sz="1600"/>
              <a:t>A supplier must provide evidence it has met </a:t>
            </a:r>
            <a:r>
              <a:rPr b="1" lang="en-GB" sz="1600" u="sng"/>
              <a:t>both</a:t>
            </a:r>
            <a:r>
              <a:rPr lang="en-GB" sz="1600"/>
              <a:t> of these criteria during at least one of the two previous six-month reporting periods, otherwise they will be unable to bid for government contracts. Evidence may be provided using </a:t>
            </a:r>
            <a:r>
              <a:rPr b="1" lang="en-GB" sz="1600"/>
              <a:t>Payment Practice Reports</a:t>
            </a:r>
            <a:r>
              <a:rPr lang="en-GB" sz="1600"/>
              <a:t> published under the Reporting on Payment Practices and Performance Regulations 2017.</a:t>
            </a:r>
            <a:endParaRPr sz="1600"/>
          </a:p>
          <a:p>
            <a:pPr indent="0" lvl="0" marL="0" rtl="0" algn="l">
              <a:lnSpc>
                <a:spcPct val="95000"/>
              </a:lnSpc>
              <a:spcBef>
                <a:spcPts val="900"/>
              </a:spcBef>
              <a:spcAft>
                <a:spcPts val="900"/>
              </a:spcAft>
              <a:buNone/>
            </a:pPr>
            <a:r>
              <a:t/>
            </a:r>
            <a:endParaRPr sz="1500"/>
          </a:p>
        </p:txBody>
      </p:sp>
      <p:sp>
        <p:nvSpPr>
          <p:cNvPr id="698" name="Google Shape;698;p97"/>
          <p:cNvSpPr txBox="1"/>
          <p:nvPr>
            <p:ph idx="2" type="ctrTitle"/>
          </p:nvPr>
        </p:nvSpPr>
        <p:spPr>
          <a:xfrm>
            <a:off x="257175" y="324041"/>
            <a:ext cx="1719300" cy="859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PPN 015</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2" name="Shape 702"/>
        <p:cNvGrpSpPr/>
        <p:nvPr/>
      </p:nvGrpSpPr>
      <p:grpSpPr>
        <a:xfrm>
          <a:off x="0" y="0"/>
          <a:ext cx="0" cy="0"/>
          <a:chOff x="0" y="0"/>
          <a:chExt cx="0" cy="0"/>
        </a:xfrm>
      </p:grpSpPr>
      <p:sp>
        <p:nvSpPr>
          <p:cNvPr id="703" name="Google Shape;703;p98"/>
          <p:cNvSpPr txBox="1"/>
          <p:nvPr>
            <p:ph type="ctrTitle"/>
          </p:nvPr>
        </p:nvSpPr>
        <p:spPr>
          <a:xfrm>
            <a:off x="688688" y="539588"/>
            <a:ext cx="2361000" cy="63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Here for you</a:t>
            </a:r>
            <a:endParaRPr/>
          </a:p>
        </p:txBody>
      </p:sp>
      <p:sp>
        <p:nvSpPr>
          <p:cNvPr id="704" name="Google Shape;704;p98"/>
          <p:cNvSpPr txBox="1"/>
          <p:nvPr>
            <p:ph idx="2" type="ctrTitle"/>
          </p:nvPr>
        </p:nvSpPr>
        <p:spPr>
          <a:xfrm>
            <a:off x="1088738" y="2155200"/>
            <a:ext cx="2361000" cy="864900"/>
          </a:xfrm>
          <a:prstGeom prst="rect">
            <a:avLst/>
          </a:prstGeom>
        </p:spPr>
        <p:txBody>
          <a:bodyPr anchorCtr="0" anchor="t" bIns="91425" lIns="91425" spcFirstLastPara="1" rIns="91425" wrap="square" tIns="91425">
            <a:normAutofit fontScale="90000"/>
          </a:bodyPr>
          <a:lstStyle/>
          <a:p>
            <a:pPr indent="12700" lvl="0" marL="0" marR="0" rtl="0" algn="l">
              <a:lnSpc>
                <a:spcPct val="150000"/>
              </a:lnSpc>
              <a:spcBef>
                <a:spcPts val="0"/>
              </a:spcBef>
              <a:spcAft>
                <a:spcPts val="0"/>
              </a:spcAft>
              <a:buClr>
                <a:schemeClr val="dk1"/>
              </a:buClr>
              <a:buSzPct val="66667"/>
              <a:buFont typeface="Arial"/>
              <a:buNone/>
            </a:pPr>
            <a:r>
              <a:rPr lang="en-GB" u="sng">
                <a:hlinkClick r:id="rId3"/>
              </a:rPr>
              <a:t>info@gca.gov.uk</a:t>
            </a:r>
            <a:endParaRPr/>
          </a:p>
          <a:p>
            <a:pPr indent="12700" lvl="0" marL="0" marR="0" rtl="0" algn="l">
              <a:lnSpc>
                <a:spcPct val="150000"/>
              </a:lnSpc>
              <a:spcBef>
                <a:spcPts val="0"/>
              </a:spcBef>
              <a:spcAft>
                <a:spcPts val="0"/>
              </a:spcAft>
              <a:buClr>
                <a:schemeClr val="dk1"/>
              </a:buClr>
              <a:buSzPct val="66667"/>
              <a:buFont typeface="Arial"/>
              <a:buNone/>
            </a:pPr>
            <a:r>
              <a:rPr lang="en-GB"/>
              <a:t>0345 410 2222</a:t>
            </a:r>
            <a:endParaRPr/>
          </a:p>
          <a:p>
            <a:pPr indent="12700" lvl="0" marL="0" marR="0" rtl="0" algn="l">
              <a:lnSpc>
                <a:spcPct val="150000"/>
              </a:lnSpc>
              <a:spcBef>
                <a:spcPts val="0"/>
              </a:spcBef>
              <a:spcAft>
                <a:spcPts val="0"/>
              </a:spcAft>
              <a:buClr>
                <a:schemeClr val="dk1"/>
              </a:buClr>
              <a:buSzPct val="66667"/>
              <a:buFont typeface="Arial"/>
              <a:buNone/>
            </a:pPr>
            <a:r>
              <a:rPr lang="en-GB" u="sng">
                <a:hlinkClick r:id="rId4"/>
              </a:rPr>
              <a:t>www.gca.gov.uk</a:t>
            </a:r>
            <a:endParaRPr/>
          </a:p>
          <a:p>
            <a:pPr indent="0" lvl="0" marL="0" rtl="0" algn="l">
              <a:spcBef>
                <a:spcPts val="0"/>
              </a:spcBef>
              <a:spcAft>
                <a:spcPts val="0"/>
              </a:spcAft>
              <a:buNone/>
            </a:pPr>
            <a:r>
              <a:t/>
            </a:r>
            <a:endParaRPr u="sng"/>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p99"/>
          <p:cNvSpPr txBox="1"/>
          <p:nvPr>
            <p:ph type="ctrTitle"/>
          </p:nvPr>
        </p:nvSpPr>
        <p:spPr>
          <a:xfrm>
            <a:off x="3646150" y="720500"/>
            <a:ext cx="2685000" cy="24432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GB" sz="2900"/>
              <a:t>Economic &amp; Financial Standing</a:t>
            </a:r>
            <a:endParaRPr sz="2900"/>
          </a:p>
          <a:p>
            <a:pPr indent="0" lvl="0" marL="0" rtl="0" algn="l">
              <a:spcBef>
                <a:spcPts val="0"/>
              </a:spcBef>
              <a:spcAft>
                <a:spcPts val="0"/>
              </a:spcAft>
              <a:buNone/>
            </a:pPr>
            <a:r>
              <a:t/>
            </a:r>
            <a:endParaRPr sz="2100"/>
          </a:p>
        </p:txBody>
      </p:sp>
      <p:sp>
        <p:nvSpPr>
          <p:cNvPr id="710" name="Google Shape;710;p99"/>
          <p:cNvSpPr txBox="1"/>
          <p:nvPr>
            <p:ph idx="2" type="ctrTitle"/>
          </p:nvPr>
        </p:nvSpPr>
        <p:spPr>
          <a:xfrm>
            <a:off x="7118495" y="2904129"/>
            <a:ext cx="2020200" cy="771600"/>
          </a:xfrm>
          <a:prstGeom prst="rect">
            <a:avLst/>
          </a:prstGeom>
        </p:spPr>
        <p:txBody>
          <a:bodyPr anchorCtr="0" anchor="t" bIns="91425" lIns="91425" spcFirstLastPara="1" rIns="91425" wrap="square" tIns="91425">
            <a:normAutofit/>
          </a:bodyPr>
          <a:lstStyle/>
          <a:p>
            <a:pPr indent="0" lvl="0" marL="0" marR="0" rtl="0" algn="r">
              <a:lnSpc>
                <a:spcPct val="80000"/>
              </a:lnSpc>
              <a:spcBef>
                <a:spcPts val="0"/>
              </a:spcBef>
              <a:spcAft>
                <a:spcPts val="0"/>
              </a:spcAft>
              <a:buClr>
                <a:schemeClr val="dk1"/>
              </a:buClr>
              <a:buSzPts val="2100"/>
              <a:buFont typeface="Arial"/>
              <a:buNone/>
            </a:pPr>
            <a:r>
              <a:rPr lang="en-GB" sz="1400"/>
              <a:t>Mark Pepperell</a:t>
            </a:r>
            <a:endParaRPr sz="1400"/>
          </a:p>
          <a:p>
            <a:pPr indent="0" lvl="0" marL="0" marR="0" rtl="0" algn="r">
              <a:lnSpc>
                <a:spcPct val="80000"/>
              </a:lnSpc>
              <a:spcBef>
                <a:spcPts val="0"/>
              </a:spcBef>
              <a:spcAft>
                <a:spcPts val="0"/>
              </a:spcAft>
              <a:buClr>
                <a:schemeClr val="dk1"/>
              </a:buClr>
              <a:buSzPts val="2100"/>
              <a:buFont typeface="Arial"/>
              <a:buNone/>
            </a:pPr>
            <a:r>
              <a:rPr lang="en-GB"/>
              <a:t>Head of Commercial Finance</a:t>
            </a:r>
            <a:r>
              <a:rPr b="1" lang="en-GB"/>
              <a:t> </a:t>
            </a:r>
            <a:endParaRPr/>
          </a:p>
        </p:txBody>
      </p:sp>
      <p:sp>
        <p:nvSpPr>
          <p:cNvPr id="711" name="Google Shape;711;p99"/>
          <p:cNvSpPr/>
          <p:nvPr/>
        </p:nvSpPr>
        <p:spPr>
          <a:xfrm>
            <a:off x="583425" y="1392656"/>
            <a:ext cx="2852400" cy="2092500"/>
          </a:xfrm>
          <a:prstGeom prst="snip1Rect">
            <a:avLst>
              <a:gd fmla="val 16667" name="adj"/>
            </a:avLst>
          </a:prstGeom>
          <a:solidFill>
            <a:srgbClr val="A6B808"/>
          </a:solidFill>
          <a:ln cap="flat" cmpd="sng" w="7150">
            <a:solidFill>
              <a:srgbClr val="A6B80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solidFill>
                <a:schemeClr val="lt1"/>
              </a:solidFill>
              <a:latin typeface="Calibri"/>
              <a:ea typeface="Calibri"/>
              <a:cs typeface="Calibri"/>
              <a:sym typeface="Calibri"/>
            </a:endParaRPr>
          </a:p>
        </p:txBody>
      </p:sp>
      <p:pic>
        <p:nvPicPr>
          <p:cNvPr id="712" name="Google Shape;712;p99"/>
          <p:cNvPicPr preferRelativeResize="0"/>
          <p:nvPr/>
        </p:nvPicPr>
        <p:blipFill rotWithShape="1">
          <a:blip r:embed="rId3">
            <a:alphaModFix/>
          </a:blip>
          <a:srcRect b="278" l="4562" r="0" t="278"/>
          <a:stretch/>
        </p:blipFill>
        <p:spPr>
          <a:xfrm>
            <a:off x="0" y="0"/>
            <a:ext cx="3543900" cy="3692700"/>
          </a:xfrm>
          <a:prstGeom prst="flowChartDelay">
            <a:avLst/>
          </a:prstGeom>
          <a:noFill/>
          <a:ln>
            <a:noFill/>
          </a:ln>
        </p:spPr>
      </p:pic>
      <p:sp>
        <p:nvSpPr>
          <p:cNvPr id="713" name="Google Shape;713;p99"/>
          <p:cNvSpPr txBox="1"/>
          <p:nvPr/>
        </p:nvSpPr>
        <p:spPr>
          <a:xfrm>
            <a:off x="6960169" y="720488"/>
            <a:ext cx="2127600" cy="495600"/>
          </a:xfrm>
          <a:prstGeom prst="rect">
            <a:avLst/>
          </a:prstGeom>
          <a:noFill/>
          <a:ln>
            <a:noFill/>
          </a:ln>
        </p:spPr>
        <p:txBody>
          <a:bodyPr anchorCtr="0" anchor="t" bIns="68575" lIns="68575" spcFirstLastPara="1" rIns="68575" wrap="square" tIns="68575">
            <a:spAutoFit/>
          </a:bodyPr>
          <a:lstStyle/>
          <a:p>
            <a:pPr indent="0" lvl="0" marL="0" marR="0" rtl="0" algn="r">
              <a:lnSpc>
                <a:spcPct val="80000"/>
              </a:lnSpc>
              <a:spcBef>
                <a:spcPts val="0"/>
              </a:spcBef>
              <a:spcAft>
                <a:spcPts val="0"/>
              </a:spcAft>
              <a:buNone/>
            </a:pPr>
            <a:r>
              <a:t/>
            </a:r>
            <a:endParaRPr sz="2900"/>
          </a:p>
        </p:txBody>
      </p:sp>
      <p:pic>
        <p:nvPicPr>
          <p:cNvPr id="714" name="Google Shape;714;p99"/>
          <p:cNvPicPr preferRelativeResize="0"/>
          <p:nvPr/>
        </p:nvPicPr>
        <p:blipFill>
          <a:blip r:embed="rId4">
            <a:alphaModFix/>
          </a:blip>
          <a:stretch>
            <a:fillRect/>
          </a:stretch>
        </p:blipFill>
        <p:spPr>
          <a:xfrm>
            <a:off x="114300" y="3807000"/>
            <a:ext cx="1478756" cy="1193006"/>
          </a:xfrm>
          <a:prstGeom prst="rect">
            <a:avLst/>
          </a:prstGeom>
          <a:noFill/>
          <a:ln>
            <a:noFill/>
          </a:ln>
        </p:spPr>
      </p:pic>
      <p:sp>
        <p:nvSpPr>
          <p:cNvPr id="715" name="Google Shape;715;p99"/>
          <p:cNvSpPr txBox="1"/>
          <p:nvPr/>
        </p:nvSpPr>
        <p:spPr>
          <a:xfrm>
            <a:off x="6981325" y="1315800"/>
            <a:ext cx="2085300" cy="1061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lang="en-GB" sz="1900">
                <a:solidFill>
                  <a:schemeClr val="dk1"/>
                </a:solidFill>
              </a:rPr>
              <a:t>An Overview of the FVRA process</a:t>
            </a:r>
            <a:endParaRPr sz="1600">
              <a:solidFill>
                <a:schemeClr val="dk2"/>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100"/>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The Playbooks</a:t>
            </a:r>
            <a:endParaRPr/>
          </a:p>
        </p:txBody>
      </p:sp>
      <p:grpSp>
        <p:nvGrpSpPr>
          <p:cNvPr id="721" name="Google Shape;721;p100"/>
          <p:cNvGrpSpPr/>
          <p:nvPr/>
        </p:nvGrpSpPr>
        <p:grpSpPr>
          <a:xfrm>
            <a:off x="2982384" y="1441679"/>
            <a:ext cx="3179247" cy="2557215"/>
            <a:chOff x="3601029" y="1736256"/>
            <a:chExt cx="2761681" cy="2422064"/>
          </a:xfrm>
        </p:grpSpPr>
        <p:pic>
          <p:nvPicPr>
            <p:cNvPr descr="https://lh5.googleusercontent.com/gln9I8qzYiw8Mul-3DbhMCIgrnw_EvvnQAqcqlSLKheTvQ22EIk0w-uKH06xK6ZIznfRG-NFeh0NNa-uNK7-wxVmHx_9TPozT-toM9tMEuflu3WK4FX17na9-bTOOjFlvZYVzgGsWsE" id="722" name="Google Shape;722;p100"/>
            <p:cNvPicPr preferRelativeResize="0"/>
            <p:nvPr/>
          </p:nvPicPr>
          <p:blipFill rotWithShape="1">
            <a:blip r:embed="rId3">
              <a:alphaModFix/>
            </a:blip>
            <a:srcRect b="0" l="0" r="0" t="0"/>
            <a:stretch/>
          </p:blipFill>
          <p:spPr>
            <a:xfrm rot="-794271">
              <a:off x="3764821" y="2030339"/>
              <a:ext cx="1107016" cy="1559414"/>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https://lh3.googleusercontent.com/Lw5Yp2o46Om_A6NumIn_0TN0zpjG-1ngfQZIoffmH-Yxd5VnraaLl2_SwLgIw4g3cZOOWlaqoEUh7yarScle5NH0nOTKVneD6rRn5XI-BKwCJMXWZiQEmdNZkOAVTWMOZAdsWYjzNcM" id="723" name="Google Shape;723;p100"/>
            <p:cNvPicPr preferRelativeResize="0"/>
            <p:nvPr/>
          </p:nvPicPr>
          <p:blipFill rotWithShape="1">
            <a:blip r:embed="rId4">
              <a:alphaModFix/>
            </a:blip>
            <a:srcRect b="0" l="0" r="0" t="0"/>
            <a:stretch/>
          </p:blipFill>
          <p:spPr>
            <a:xfrm rot="811966">
              <a:off x="4315688" y="1843436"/>
              <a:ext cx="1101276" cy="1559539"/>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https://lh3.googleusercontent.com/u-6yp_t7NNwHWOTGg5CK-g4b9ZUTOtMEQOYNLqskMW-Yf9-aq8tZdXSfWWNaMV-RTWf1D9PbVOR9l8uJ62JGUqdZMH9fiz9sr9crGYozehvpfP53ysiVCuEKawae2CdYvWx3xcRUtLM" id="724" name="Google Shape;724;p100"/>
            <p:cNvPicPr preferRelativeResize="0"/>
            <p:nvPr/>
          </p:nvPicPr>
          <p:blipFill rotWithShape="1">
            <a:blip r:embed="rId5">
              <a:alphaModFix/>
            </a:blip>
            <a:srcRect b="0" l="0" r="0" t="0"/>
            <a:stretch/>
          </p:blipFill>
          <p:spPr>
            <a:xfrm rot="1583019">
              <a:off x="4971980" y="1899908"/>
              <a:ext cx="1101761" cy="1559398"/>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descr="https://lh3.googleusercontent.com/vT7T2kmcKjzR61pCrzNrcpr4d2ndFJle6d6xq5y9B-wJ77tj-5vpTbcug4hQT7YoKHfatljyrExvWKY6trkB0ZHntuWQ-Zf3Ot6kwpFszewODESo9mna1OtXz8MZY_V5-V7TBQ-7FNQ" id="725" name="Google Shape;725;p100"/>
            <p:cNvPicPr preferRelativeResize="0"/>
            <p:nvPr/>
          </p:nvPicPr>
          <p:blipFill rotWithShape="1">
            <a:blip r:embed="rId6">
              <a:alphaModFix/>
            </a:blip>
            <a:srcRect b="0" l="0" r="0" t="0"/>
            <a:stretch/>
          </p:blipFill>
          <p:spPr>
            <a:xfrm>
              <a:off x="4316942" y="2598920"/>
              <a:ext cx="1098900" cy="1559400"/>
            </a:xfrm>
            <a:prstGeom prst="roundRect">
              <a:avLst>
                <a:gd fmla="val 16667" name="adj"/>
              </a:avLst>
            </a:prstGeom>
            <a:noFill/>
            <a:ln>
              <a:noFill/>
            </a:ln>
            <a:effectLst>
              <a:outerShdw blurRad="76200" rotWithShape="0" algn="tl" dir="7800000" dist="38100">
                <a:srgbClr val="000000">
                  <a:alpha val="40000"/>
                </a:srgbClr>
              </a:outerShdw>
            </a:effectLst>
          </p:spPr>
        </p:pic>
      </p:grpSp>
      <p:sp>
        <p:nvSpPr>
          <p:cNvPr id="726" name="Google Shape;726;p100"/>
          <p:cNvSpPr/>
          <p:nvPr/>
        </p:nvSpPr>
        <p:spPr>
          <a:xfrm>
            <a:off x="478675" y="1698165"/>
            <a:ext cx="1829700" cy="470100"/>
          </a:xfrm>
          <a:prstGeom prst="wedgeRoundRectCallout">
            <a:avLst>
              <a:gd fmla="val 84548" name="adj1"/>
              <a:gd fmla="val 52053"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Publication of Commercial Pipelines</a:t>
            </a:r>
            <a:endParaRPr sz="1300"/>
          </a:p>
        </p:txBody>
      </p:sp>
      <p:sp>
        <p:nvSpPr>
          <p:cNvPr id="727" name="Google Shape;727;p100"/>
          <p:cNvSpPr txBox="1"/>
          <p:nvPr/>
        </p:nvSpPr>
        <p:spPr>
          <a:xfrm>
            <a:off x="311700" y="967748"/>
            <a:ext cx="8520600" cy="4701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GB" sz="1700">
                <a:solidFill>
                  <a:srgbClr val="595959"/>
                </a:solidFill>
              </a:rPr>
              <a:t>The sourcing playbook has 11 key policy reforms</a:t>
            </a:r>
            <a:endParaRPr sz="1700">
              <a:solidFill>
                <a:srgbClr val="595959"/>
              </a:solidFill>
            </a:endParaRPr>
          </a:p>
        </p:txBody>
      </p:sp>
      <p:sp>
        <p:nvSpPr>
          <p:cNvPr id="728" name="Google Shape;728;p100"/>
          <p:cNvSpPr/>
          <p:nvPr/>
        </p:nvSpPr>
        <p:spPr>
          <a:xfrm>
            <a:off x="148875" y="2485240"/>
            <a:ext cx="2073300" cy="470100"/>
          </a:xfrm>
          <a:prstGeom prst="wedgeRoundRectCallout">
            <a:avLst>
              <a:gd fmla="val 87880" name="adj1"/>
              <a:gd fmla="val -19613"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Market Health &amp; Capability Assessments</a:t>
            </a:r>
            <a:endParaRPr sz="1300"/>
          </a:p>
        </p:txBody>
      </p:sp>
      <p:sp>
        <p:nvSpPr>
          <p:cNvPr id="729" name="Google Shape;729;p100"/>
          <p:cNvSpPr/>
          <p:nvPr/>
        </p:nvSpPr>
        <p:spPr>
          <a:xfrm>
            <a:off x="947175" y="3181940"/>
            <a:ext cx="1829700" cy="470100"/>
          </a:xfrm>
          <a:prstGeom prst="wedgeRoundRectCallout">
            <a:avLst>
              <a:gd fmla="val 80930" name="adj1"/>
              <a:gd fmla="val 3329"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Project Validation Reviews</a:t>
            </a:r>
            <a:endParaRPr sz="1300"/>
          </a:p>
        </p:txBody>
      </p:sp>
      <p:sp>
        <p:nvSpPr>
          <p:cNvPr id="730" name="Google Shape;730;p100"/>
          <p:cNvSpPr/>
          <p:nvPr/>
        </p:nvSpPr>
        <p:spPr>
          <a:xfrm>
            <a:off x="213225" y="3878640"/>
            <a:ext cx="1829700" cy="470100"/>
          </a:xfrm>
          <a:prstGeom prst="wedgeRoundRectCallout">
            <a:avLst>
              <a:gd fmla="val 133083" name="adj1"/>
              <a:gd fmla="val -51149"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Delivery Model Assessments</a:t>
            </a:r>
            <a:endParaRPr sz="1300"/>
          </a:p>
        </p:txBody>
      </p:sp>
      <p:sp>
        <p:nvSpPr>
          <p:cNvPr id="731" name="Google Shape;731;p100"/>
          <p:cNvSpPr/>
          <p:nvPr/>
        </p:nvSpPr>
        <p:spPr>
          <a:xfrm>
            <a:off x="1609150" y="4575340"/>
            <a:ext cx="1829700" cy="470100"/>
          </a:xfrm>
          <a:prstGeom prst="wedgeRoundRectCallout">
            <a:avLst>
              <a:gd fmla="val 70401" name="adj1"/>
              <a:gd fmla="val -146373"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Should Cost Modelling</a:t>
            </a:r>
            <a:endParaRPr sz="1300"/>
          </a:p>
        </p:txBody>
      </p:sp>
      <p:sp>
        <p:nvSpPr>
          <p:cNvPr id="732" name="Google Shape;732;p100"/>
          <p:cNvSpPr/>
          <p:nvPr/>
        </p:nvSpPr>
        <p:spPr>
          <a:xfrm>
            <a:off x="3932975" y="4608640"/>
            <a:ext cx="1829700" cy="470100"/>
          </a:xfrm>
          <a:prstGeom prst="wedgeRoundRectCallout">
            <a:avLst>
              <a:gd fmla="val -12632" name="adj1"/>
              <a:gd fmla="val -159572" name="adj2"/>
              <a:gd fmla="val 0" name="adj3"/>
            </a:avLst>
          </a:prstGeom>
          <a:solidFill>
            <a:srgbClr val="B6D7A8"/>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Assessing Economic &amp; Financial Standing</a:t>
            </a:r>
            <a:endParaRPr sz="1300"/>
          </a:p>
        </p:txBody>
      </p:sp>
      <p:sp>
        <p:nvSpPr>
          <p:cNvPr id="733" name="Google Shape;733;p100"/>
          <p:cNvSpPr/>
          <p:nvPr/>
        </p:nvSpPr>
        <p:spPr>
          <a:xfrm>
            <a:off x="6037650" y="4245115"/>
            <a:ext cx="1829700" cy="470100"/>
          </a:xfrm>
          <a:prstGeom prst="wedgeRoundRectCallout">
            <a:avLst>
              <a:gd fmla="val -85259" name="adj1"/>
              <a:gd fmla="val -110769"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Key Performance Indicators</a:t>
            </a:r>
            <a:endParaRPr sz="1300"/>
          </a:p>
        </p:txBody>
      </p:sp>
      <p:sp>
        <p:nvSpPr>
          <p:cNvPr id="734" name="Google Shape;734;p100"/>
          <p:cNvSpPr/>
          <p:nvPr/>
        </p:nvSpPr>
        <p:spPr>
          <a:xfrm>
            <a:off x="6864175" y="3608440"/>
            <a:ext cx="1829700" cy="470100"/>
          </a:xfrm>
          <a:prstGeom prst="wedgeRoundRectCallout">
            <a:avLst>
              <a:gd fmla="val -113155" name="adj1"/>
              <a:gd fmla="val -91470"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Resolution Planning</a:t>
            </a:r>
            <a:endParaRPr sz="1300"/>
          </a:p>
        </p:txBody>
      </p:sp>
      <p:sp>
        <p:nvSpPr>
          <p:cNvPr id="735" name="Google Shape;735;p100"/>
          <p:cNvSpPr/>
          <p:nvPr/>
        </p:nvSpPr>
        <p:spPr>
          <a:xfrm>
            <a:off x="7002600" y="2897178"/>
            <a:ext cx="1829700" cy="470100"/>
          </a:xfrm>
          <a:prstGeom prst="wedgeRoundRectCallout">
            <a:avLst>
              <a:gd fmla="val -106064" name="adj1"/>
              <a:gd fmla="val -27779"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Pricing &amp; Payment Mechanisms</a:t>
            </a:r>
            <a:endParaRPr sz="1300"/>
          </a:p>
        </p:txBody>
      </p:sp>
      <p:sp>
        <p:nvSpPr>
          <p:cNvPr id="736" name="Google Shape;736;p100"/>
          <p:cNvSpPr/>
          <p:nvPr/>
        </p:nvSpPr>
        <p:spPr>
          <a:xfrm>
            <a:off x="6402500" y="2220178"/>
            <a:ext cx="1829700" cy="470100"/>
          </a:xfrm>
          <a:prstGeom prst="wedgeRoundRectCallout">
            <a:avLst>
              <a:gd fmla="val -79024" name="adj1"/>
              <a:gd fmla="val 63255"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Risk Allocation</a:t>
            </a:r>
            <a:endParaRPr sz="1300"/>
          </a:p>
        </p:txBody>
      </p:sp>
      <p:sp>
        <p:nvSpPr>
          <p:cNvPr id="737" name="Google Shape;737;p100"/>
          <p:cNvSpPr/>
          <p:nvPr/>
        </p:nvSpPr>
        <p:spPr>
          <a:xfrm>
            <a:off x="7002600" y="1543190"/>
            <a:ext cx="1829700" cy="470100"/>
          </a:xfrm>
          <a:prstGeom prst="wedgeRoundRectCallout">
            <a:avLst>
              <a:gd fmla="val -96642" name="adj1"/>
              <a:gd fmla="val 40194" name="adj2"/>
              <a:gd fmla="val 0" name="adj3"/>
            </a:avLst>
          </a:prstGeom>
          <a:solidFill>
            <a:srgbClr val="EEEEEE"/>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300"/>
              <a:t>Requirement for Pilots</a:t>
            </a:r>
            <a:endParaRPr sz="13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sp>
        <p:nvSpPr>
          <p:cNvPr id="742" name="Google Shape;742;p101"/>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The FVRA</a:t>
            </a:r>
            <a:endParaRPr/>
          </a:p>
        </p:txBody>
      </p:sp>
      <p:sp>
        <p:nvSpPr>
          <p:cNvPr id="743" name="Google Shape;743;p101"/>
          <p:cNvSpPr txBox="1"/>
          <p:nvPr/>
        </p:nvSpPr>
        <p:spPr>
          <a:xfrm>
            <a:off x="311700" y="967752"/>
            <a:ext cx="8520600" cy="8889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Clr>
                <a:schemeClr val="dk1"/>
              </a:buClr>
              <a:buSzPts val="1100"/>
              <a:buFont typeface="Arial"/>
              <a:buNone/>
            </a:pPr>
            <a:r>
              <a:rPr lang="en-GB" sz="1700">
                <a:solidFill>
                  <a:schemeClr val="dk2"/>
                </a:solidFill>
              </a:rPr>
              <a:t>The Financial Viability Risk Assessment (FVRA) tool is the prescribed tool for assessing financial risk</a:t>
            </a:r>
            <a:endParaRPr sz="1700">
              <a:solidFill>
                <a:srgbClr val="595959"/>
              </a:solidFill>
            </a:endParaRPr>
          </a:p>
        </p:txBody>
      </p:sp>
      <p:grpSp>
        <p:nvGrpSpPr>
          <p:cNvPr id="744" name="Google Shape;744;p101"/>
          <p:cNvGrpSpPr/>
          <p:nvPr/>
        </p:nvGrpSpPr>
        <p:grpSpPr>
          <a:xfrm>
            <a:off x="2745423" y="1528698"/>
            <a:ext cx="3699460" cy="1899955"/>
            <a:chOff x="2545788" y="1816875"/>
            <a:chExt cx="4052426" cy="2119776"/>
          </a:xfrm>
        </p:grpSpPr>
        <p:pic>
          <p:nvPicPr>
            <p:cNvPr id="745" name="Google Shape;745;p101"/>
            <p:cNvPicPr preferRelativeResize="0"/>
            <p:nvPr/>
          </p:nvPicPr>
          <p:blipFill rotWithShape="1">
            <a:blip r:embed="rId3">
              <a:alphaModFix/>
            </a:blip>
            <a:srcRect b="16037" l="0" r="0" t="0"/>
            <a:stretch/>
          </p:blipFill>
          <p:spPr>
            <a:xfrm>
              <a:off x="2545788" y="2297708"/>
              <a:ext cx="2499101" cy="1504668"/>
            </a:xfrm>
            <a:prstGeom prst="rect">
              <a:avLst/>
            </a:prstGeom>
            <a:noFill/>
            <a:ln>
              <a:noFill/>
            </a:ln>
          </p:spPr>
        </p:pic>
        <p:pic>
          <p:nvPicPr>
            <p:cNvPr id="746" name="Google Shape;746;p101"/>
            <p:cNvPicPr preferRelativeResize="0"/>
            <p:nvPr/>
          </p:nvPicPr>
          <p:blipFill>
            <a:blip r:embed="rId4">
              <a:alphaModFix/>
            </a:blip>
            <a:stretch>
              <a:fillRect/>
            </a:stretch>
          </p:blipFill>
          <p:spPr>
            <a:xfrm>
              <a:off x="3683428" y="1816875"/>
              <a:ext cx="2195663" cy="1504668"/>
            </a:xfrm>
            <a:prstGeom prst="rect">
              <a:avLst/>
            </a:prstGeom>
            <a:noFill/>
            <a:ln>
              <a:noFill/>
            </a:ln>
          </p:spPr>
        </p:pic>
        <p:pic>
          <p:nvPicPr>
            <p:cNvPr id="747" name="Google Shape;747;p101"/>
            <p:cNvPicPr preferRelativeResize="0"/>
            <p:nvPr/>
          </p:nvPicPr>
          <p:blipFill>
            <a:blip r:embed="rId5">
              <a:alphaModFix/>
            </a:blip>
            <a:stretch>
              <a:fillRect/>
            </a:stretch>
          </p:blipFill>
          <p:spPr>
            <a:xfrm>
              <a:off x="3967834" y="2755656"/>
              <a:ext cx="2630380" cy="1180994"/>
            </a:xfrm>
            <a:prstGeom prst="rect">
              <a:avLst/>
            </a:prstGeom>
            <a:noFill/>
            <a:ln>
              <a:noFill/>
            </a:ln>
          </p:spPr>
        </p:pic>
      </p:grpSp>
      <p:pic>
        <p:nvPicPr>
          <p:cNvPr id="748" name="Google Shape;748;p101"/>
          <p:cNvPicPr preferRelativeResize="0"/>
          <p:nvPr/>
        </p:nvPicPr>
        <p:blipFill>
          <a:blip r:embed="rId6">
            <a:alphaModFix/>
          </a:blip>
          <a:stretch>
            <a:fillRect/>
          </a:stretch>
        </p:blipFill>
        <p:spPr>
          <a:xfrm>
            <a:off x="806990" y="3532804"/>
            <a:ext cx="1534200" cy="862800"/>
          </a:xfrm>
          <a:prstGeom prst="flowChartConnector">
            <a:avLst/>
          </a:prstGeom>
          <a:noFill/>
          <a:ln>
            <a:noFill/>
          </a:ln>
          <a:effectLst>
            <a:outerShdw blurRad="138693" rotWithShape="0" algn="bl" dir="5400000" dist="18492">
              <a:srgbClr val="000000">
                <a:alpha val="50000"/>
              </a:srgbClr>
            </a:outerShdw>
          </a:effectLst>
        </p:spPr>
      </p:pic>
      <p:sp>
        <p:nvSpPr>
          <p:cNvPr id="749" name="Google Shape;749;p101"/>
          <p:cNvSpPr txBox="1"/>
          <p:nvPr/>
        </p:nvSpPr>
        <p:spPr>
          <a:xfrm>
            <a:off x="644635" y="4395684"/>
            <a:ext cx="1858800" cy="388500"/>
          </a:xfrm>
          <a:prstGeom prst="rect">
            <a:avLst/>
          </a:prstGeom>
          <a:noFill/>
          <a:ln>
            <a:noFill/>
          </a:ln>
        </p:spPr>
        <p:txBody>
          <a:bodyPr anchorCtr="0" anchor="t" bIns="88750" lIns="88750" spcFirstLastPara="1" rIns="88750" wrap="square" tIns="88750">
            <a:spAutoFit/>
          </a:bodyPr>
          <a:lstStyle/>
          <a:p>
            <a:pPr indent="0" lvl="0" marL="0" rtl="0" algn="ctr">
              <a:spcBef>
                <a:spcPts val="0"/>
              </a:spcBef>
              <a:spcAft>
                <a:spcPts val="0"/>
              </a:spcAft>
              <a:buNone/>
            </a:pPr>
            <a:r>
              <a:rPr lang="en-GB" sz="1359"/>
              <a:t>Bidders Populate Tool</a:t>
            </a:r>
            <a:endParaRPr sz="1359"/>
          </a:p>
        </p:txBody>
      </p:sp>
      <p:pic>
        <p:nvPicPr>
          <p:cNvPr id="750" name="Google Shape;750;p101"/>
          <p:cNvPicPr preferRelativeResize="0"/>
          <p:nvPr/>
        </p:nvPicPr>
        <p:blipFill rotWithShape="1">
          <a:blip r:embed="rId7">
            <a:alphaModFix/>
          </a:blip>
          <a:srcRect b="21923" l="0" r="0" t="21923"/>
          <a:stretch/>
        </p:blipFill>
        <p:spPr>
          <a:xfrm>
            <a:off x="3412197" y="3891464"/>
            <a:ext cx="1534200" cy="862800"/>
          </a:xfrm>
          <a:prstGeom prst="flowChartConnector">
            <a:avLst/>
          </a:prstGeom>
          <a:noFill/>
          <a:ln>
            <a:noFill/>
          </a:ln>
          <a:effectLst>
            <a:outerShdw blurRad="138693" rotWithShape="0" algn="bl" dir="5400000" dist="18492">
              <a:srgbClr val="000000">
                <a:alpha val="50000"/>
              </a:srgbClr>
            </a:outerShdw>
          </a:effectLst>
        </p:spPr>
      </p:pic>
      <p:pic>
        <p:nvPicPr>
          <p:cNvPr id="751" name="Google Shape;751;p101"/>
          <p:cNvPicPr preferRelativeResize="0"/>
          <p:nvPr/>
        </p:nvPicPr>
        <p:blipFill rotWithShape="1">
          <a:blip r:embed="rId8">
            <a:alphaModFix/>
          </a:blip>
          <a:srcRect b="7228" l="0" r="0" t="7228"/>
          <a:stretch/>
        </p:blipFill>
        <p:spPr>
          <a:xfrm>
            <a:off x="5748413" y="3525888"/>
            <a:ext cx="1534200" cy="862800"/>
          </a:xfrm>
          <a:prstGeom prst="flowChartConnector">
            <a:avLst/>
          </a:prstGeom>
          <a:noFill/>
          <a:ln>
            <a:noFill/>
          </a:ln>
          <a:effectLst>
            <a:outerShdw blurRad="138693" rotWithShape="0" algn="bl" dir="5400000" dist="18492">
              <a:srgbClr val="000000">
                <a:alpha val="50000"/>
              </a:srgbClr>
            </a:outerShdw>
          </a:effectLst>
        </p:spPr>
      </p:pic>
      <p:pic>
        <p:nvPicPr>
          <p:cNvPr id="752" name="Google Shape;752;p101"/>
          <p:cNvPicPr preferRelativeResize="0"/>
          <p:nvPr/>
        </p:nvPicPr>
        <p:blipFill rotWithShape="1">
          <a:blip r:embed="rId9">
            <a:alphaModFix/>
          </a:blip>
          <a:srcRect b="12502" l="0" r="0" t="12502"/>
          <a:stretch/>
        </p:blipFill>
        <p:spPr>
          <a:xfrm>
            <a:off x="6999179" y="1766541"/>
            <a:ext cx="1534200" cy="862800"/>
          </a:xfrm>
          <a:prstGeom prst="flowChartConnector">
            <a:avLst/>
          </a:prstGeom>
          <a:noFill/>
          <a:ln>
            <a:noFill/>
          </a:ln>
          <a:effectLst>
            <a:outerShdw blurRad="138693" rotWithShape="0" algn="bl" dir="5400000" dist="18492">
              <a:srgbClr val="000000">
                <a:alpha val="50000"/>
              </a:srgbClr>
            </a:outerShdw>
          </a:effectLst>
        </p:spPr>
      </p:pic>
      <p:sp>
        <p:nvSpPr>
          <p:cNvPr id="753" name="Google Shape;753;p101"/>
          <p:cNvSpPr txBox="1"/>
          <p:nvPr/>
        </p:nvSpPr>
        <p:spPr>
          <a:xfrm>
            <a:off x="5213733" y="4353919"/>
            <a:ext cx="2603400" cy="597600"/>
          </a:xfrm>
          <a:prstGeom prst="rect">
            <a:avLst/>
          </a:prstGeom>
          <a:noFill/>
          <a:ln>
            <a:noFill/>
          </a:ln>
        </p:spPr>
        <p:txBody>
          <a:bodyPr anchorCtr="0" anchor="t" bIns="88750" lIns="88750" spcFirstLastPara="1" rIns="88750" wrap="square" tIns="88750">
            <a:spAutoFit/>
          </a:bodyPr>
          <a:lstStyle/>
          <a:p>
            <a:pPr indent="0" lvl="0" marL="0" rtl="0" algn="ctr">
              <a:spcBef>
                <a:spcPts val="0"/>
              </a:spcBef>
              <a:spcAft>
                <a:spcPts val="0"/>
              </a:spcAft>
              <a:buNone/>
            </a:pPr>
            <a:r>
              <a:rPr lang="en-GB" sz="1359"/>
              <a:t>Bidders see initial outcome before submission</a:t>
            </a:r>
            <a:endParaRPr sz="1359"/>
          </a:p>
        </p:txBody>
      </p:sp>
      <p:sp>
        <p:nvSpPr>
          <p:cNvPr id="754" name="Google Shape;754;p101"/>
          <p:cNvSpPr txBox="1"/>
          <p:nvPr/>
        </p:nvSpPr>
        <p:spPr>
          <a:xfrm>
            <a:off x="6552593" y="2592388"/>
            <a:ext cx="2427300" cy="806700"/>
          </a:xfrm>
          <a:prstGeom prst="rect">
            <a:avLst/>
          </a:prstGeom>
          <a:noFill/>
          <a:ln>
            <a:noFill/>
          </a:ln>
        </p:spPr>
        <p:txBody>
          <a:bodyPr anchorCtr="0" anchor="t" bIns="88750" lIns="88750" spcFirstLastPara="1" rIns="88750" wrap="square" tIns="88750">
            <a:spAutoFit/>
          </a:bodyPr>
          <a:lstStyle/>
          <a:p>
            <a:pPr indent="0" lvl="0" marL="0" rtl="0" algn="ctr">
              <a:spcBef>
                <a:spcPts val="0"/>
              </a:spcBef>
              <a:spcAft>
                <a:spcPts val="0"/>
              </a:spcAft>
              <a:buNone/>
            </a:pPr>
            <a:r>
              <a:rPr lang="en-GB" sz="1359"/>
              <a:t>Bidders can provide commentary to mitigate RAG outcomes</a:t>
            </a:r>
            <a:endParaRPr sz="1359"/>
          </a:p>
        </p:txBody>
      </p:sp>
      <p:pic>
        <p:nvPicPr>
          <p:cNvPr id="755" name="Google Shape;755;p101"/>
          <p:cNvPicPr preferRelativeResize="0"/>
          <p:nvPr/>
        </p:nvPicPr>
        <p:blipFill rotWithShape="1">
          <a:blip r:embed="rId10">
            <a:alphaModFix/>
          </a:blip>
          <a:srcRect b="7841" l="0" r="0" t="7841"/>
          <a:stretch/>
        </p:blipFill>
        <p:spPr>
          <a:xfrm>
            <a:off x="445197" y="1748461"/>
            <a:ext cx="1534200" cy="862800"/>
          </a:xfrm>
          <a:prstGeom prst="flowChartConnector">
            <a:avLst/>
          </a:prstGeom>
          <a:noFill/>
          <a:ln>
            <a:noFill/>
          </a:ln>
          <a:effectLst>
            <a:outerShdw blurRad="138693" rotWithShape="0" algn="bl" dir="5400000" dist="18492">
              <a:srgbClr val="000000">
                <a:alpha val="50000"/>
              </a:srgbClr>
            </a:outerShdw>
          </a:effectLst>
        </p:spPr>
      </p:pic>
      <p:sp>
        <p:nvSpPr>
          <p:cNvPr id="756" name="Google Shape;756;p101"/>
          <p:cNvSpPr txBox="1"/>
          <p:nvPr/>
        </p:nvSpPr>
        <p:spPr>
          <a:xfrm>
            <a:off x="-37937" y="2592375"/>
            <a:ext cx="2500500" cy="806700"/>
          </a:xfrm>
          <a:prstGeom prst="rect">
            <a:avLst/>
          </a:prstGeom>
          <a:noFill/>
          <a:ln>
            <a:noFill/>
          </a:ln>
        </p:spPr>
        <p:txBody>
          <a:bodyPr anchorCtr="0" anchor="t" bIns="88750" lIns="88750" spcFirstLastPara="1" rIns="88750" wrap="square" tIns="88750">
            <a:spAutoFit/>
          </a:bodyPr>
          <a:lstStyle/>
          <a:p>
            <a:pPr indent="0" lvl="0" marL="0" rtl="0" algn="ctr">
              <a:spcBef>
                <a:spcPts val="0"/>
              </a:spcBef>
              <a:spcAft>
                <a:spcPts val="0"/>
              </a:spcAft>
              <a:buNone/>
            </a:pPr>
            <a:r>
              <a:rPr lang="en-GB" sz="1359"/>
              <a:t>Financial metrics and expectations clearly communicated</a:t>
            </a:r>
            <a:endParaRPr sz="1359"/>
          </a:p>
        </p:txBody>
      </p:sp>
      <p:sp>
        <p:nvSpPr>
          <p:cNvPr id="757" name="Google Shape;757;p101"/>
          <p:cNvSpPr txBox="1"/>
          <p:nvPr/>
        </p:nvSpPr>
        <p:spPr>
          <a:xfrm>
            <a:off x="3117150" y="4754275"/>
            <a:ext cx="2124300" cy="388500"/>
          </a:xfrm>
          <a:prstGeom prst="rect">
            <a:avLst/>
          </a:prstGeom>
          <a:noFill/>
          <a:ln>
            <a:noFill/>
          </a:ln>
        </p:spPr>
        <p:txBody>
          <a:bodyPr anchorCtr="0" anchor="t" bIns="88750" lIns="88750" spcFirstLastPara="1" rIns="88750" wrap="square" tIns="88750">
            <a:spAutoFit/>
          </a:bodyPr>
          <a:lstStyle/>
          <a:p>
            <a:pPr indent="0" lvl="0" marL="0" rtl="0" algn="ctr">
              <a:spcBef>
                <a:spcPts val="0"/>
              </a:spcBef>
              <a:spcAft>
                <a:spcPts val="0"/>
              </a:spcAft>
              <a:buNone/>
            </a:pPr>
            <a:r>
              <a:rPr lang="en-GB" sz="1359"/>
              <a:t>Reviews 3 upto entities</a:t>
            </a:r>
            <a:endParaRPr sz="1359"/>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02"/>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The FVRA - Financial Metrics</a:t>
            </a:r>
            <a:endParaRPr/>
          </a:p>
        </p:txBody>
      </p:sp>
      <p:sp>
        <p:nvSpPr>
          <p:cNvPr id="763" name="Google Shape;763;p102"/>
          <p:cNvSpPr txBox="1"/>
          <p:nvPr/>
        </p:nvSpPr>
        <p:spPr>
          <a:xfrm>
            <a:off x="311700" y="967752"/>
            <a:ext cx="8520600" cy="8883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Clr>
                <a:schemeClr val="dk1"/>
              </a:buClr>
              <a:buSzPts val="1100"/>
              <a:buFont typeface="Arial"/>
              <a:buNone/>
            </a:pPr>
            <a:r>
              <a:rPr lang="en-GB" sz="1700">
                <a:solidFill>
                  <a:schemeClr val="dk2"/>
                </a:solidFill>
              </a:rPr>
              <a:t>The FVRA uses defined financial metrics with clearly communicated thresholds</a:t>
            </a:r>
            <a:endParaRPr sz="1700">
              <a:solidFill>
                <a:srgbClr val="595959"/>
              </a:solidFill>
            </a:endParaRPr>
          </a:p>
        </p:txBody>
      </p:sp>
      <p:pic>
        <p:nvPicPr>
          <p:cNvPr id="764" name="Google Shape;764;p102"/>
          <p:cNvPicPr preferRelativeResize="0"/>
          <p:nvPr/>
        </p:nvPicPr>
        <p:blipFill>
          <a:blip r:embed="rId3">
            <a:alphaModFix/>
          </a:blip>
          <a:stretch>
            <a:fillRect/>
          </a:stretch>
        </p:blipFill>
        <p:spPr>
          <a:xfrm>
            <a:off x="501600" y="1535837"/>
            <a:ext cx="8140800" cy="3525600"/>
          </a:xfrm>
          <a:prstGeom prst="roundRect">
            <a:avLst>
              <a:gd fmla="val 6259"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descr="Image" id="462" name="Google Shape;462;p76"/>
          <p:cNvPicPr preferRelativeResize="0"/>
          <p:nvPr/>
        </p:nvPicPr>
        <p:blipFill rotWithShape="1">
          <a:blip r:embed="rId3">
            <a:alphaModFix/>
          </a:blip>
          <a:srcRect b="0" l="0" r="0" t="0"/>
          <a:stretch/>
        </p:blipFill>
        <p:spPr>
          <a:xfrm>
            <a:off x="5938219" y="3011276"/>
            <a:ext cx="496200" cy="444000"/>
          </a:xfrm>
          <a:prstGeom prst="ellipse">
            <a:avLst/>
          </a:prstGeom>
          <a:noFill/>
          <a:ln cap="flat" cmpd="sng" w="14300">
            <a:solidFill>
              <a:srgbClr val="FFFFFF"/>
            </a:solidFill>
            <a:prstDash val="solid"/>
            <a:round/>
            <a:headEnd len="sm" w="sm" type="none"/>
            <a:tailEnd len="sm" w="sm" type="none"/>
          </a:ln>
        </p:spPr>
      </p:pic>
      <p:sp>
        <p:nvSpPr>
          <p:cNvPr id="463" name="Google Shape;463;p76"/>
          <p:cNvSpPr txBox="1"/>
          <p:nvPr/>
        </p:nvSpPr>
        <p:spPr>
          <a:xfrm>
            <a:off x="2829800" y="1389250"/>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chemeClr val="dk1"/>
              </a:buClr>
              <a:buSzPts val="800"/>
              <a:buFont typeface="Arial"/>
              <a:buNone/>
            </a:pPr>
            <a:r>
              <a:rPr b="1" lang="en-GB" sz="1300">
                <a:solidFill>
                  <a:schemeClr val="dk1"/>
                </a:solidFill>
              </a:rPr>
              <a:t>Please turn off your microphone and camera</a:t>
            </a:r>
            <a:endParaRPr b="1" sz="1300">
              <a:solidFill>
                <a:schemeClr val="lt1"/>
              </a:solidFill>
            </a:endParaRPr>
          </a:p>
        </p:txBody>
      </p:sp>
      <p:sp>
        <p:nvSpPr>
          <p:cNvPr id="464" name="Google Shape;464;p76"/>
          <p:cNvSpPr txBox="1"/>
          <p:nvPr/>
        </p:nvSpPr>
        <p:spPr>
          <a:xfrm>
            <a:off x="2844656" y="1878158"/>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l">
              <a:lnSpc>
                <a:spcPct val="90000"/>
              </a:lnSpc>
              <a:spcBef>
                <a:spcPts val="0"/>
              </a:spcBef>
              <a:spcAft>
                <a:spcPts val="0"/>
              </a:spcAft>
              <a:buNone/>
            </a:pPr>
            <a:r>
              <a:rPr b="1" lang="en-GB" sz="1300">
                <a:solidFill>
                  <a:schemeClr val="dk1"/>
                </a:solidFill>
              </a:rPr>
              <a:t>This session is not being recorded</a:t>
            </a:r>
            <a:endParaRPr b="1" sz="1300">
              <a:solidFill>
                <a:schemeClr val="dk1"/>
              </a:solidFill>
            </a:endParaRPr>
          </a:p>
        </p:txBody>
      </p:sp>
      <p:sp>
        <p:nvSpPr>
          <p:cNvPr id="465" name="Google Shape;465;p76"/>
          <p:cNvSpPr txBox="1"/>
          <p:nvPr/>
        </p:nvSpPr>
        <p:spPr>
          <a:xfrm>
            <a:off x="2844656" y="2363722"/>
            <a:ext cx="5870400" cy="31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l">
              <a:lnSpc>
                <a:spcPct val="90000"/>
              </a:lnSpc>
              <a:spcBef>
                <a:spcPts val="0"/>
              </a:spcBef>
              <a:spcAft>
                <a:spcPts val="0"/>
              </a:spcAft>
              <a:buNone/>
            </a:pPr>
            <a:r>
              <a:rPr b="1" lang="en-GB" sz="1300">
                <a:solidFill>
                  <a:schemeClr val="dk1"/>
                </a:solidFill>
              </a:rPr>
              <a:t>The sessions will last approximately </a:t>
            </a:r>
            <a:r>
              <a:rPr b="1" lang="en-GB" sz="1300">
                <a:solidFill>
                  <a:schemeClr val="dk1"/>
                </a:solidFill>
              </a:rPr>
              <a:t>1 hour</a:t>
            </a:r>
            <a:r>
              <a:rPr b="1" lang="en-GB" sz="1300">
                <a:solidFill>
                  <a:schemeClr val="dk1"/>
                </a:solidFill>
              </a:rPr>
              <a:t> 30 minutes </a:t>
            </a:r>
            <a:endParaRPr b="1" sz="1300">
              <a:solidFill>
                <a:schemeClr val="dk1"/>
              </a:solidFill>
            </a:endParaRPr>
          </a:p>
        </p:txBody>
      </p:sp>
      <p:sp>
        <p:nvSpPr>
          <p:cNvPr id="466" name="Google Shape;466;p76"/>
          <p:cNvSpPr txBox="1"/>
          <p:nvPr>
            <p:ph idx="2" type="ctrTitle"/>
          </p:nvPr>
        </p:nvSpPr>
        <p:spPr>
          <a:xfrm>
            <a:off x="2706531" y="436698"/>
            <a:ext cx="5642700" cy="632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GB" sz="3200"/>
              <a:t>Housekeeping</a:t>
            </a:r>
            <a:endParaRPr b="1" sz="3200"/>
          </a:p>
        </p:txBody>
      </p:sp>
      <p:sp>
        <p:nvSpPr>
          <p:cNvPr id="467" name="Google Shape;467;p76"/>
          <p:cNvSpPr txBox="1"/>
          <p:nvPr/>
        </p:nvSpPr>
        <p:spPr>
          <a:xfrm>
            <a:off x="2829796" y="3723795"/>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l">
              <a:lnSpc>
                <a:spcPct val="90000"/>
              </a:lnSpc>
              <a:spcBef>
                <a:spcPts val="0"/>
              </a:spcBef>
              <a:spcAft>
                <a:spcPts val="0"/>
              </a:spcAft>
              <a:buNone/>
            </a:pPr>
            <a:r>
              <a:rPr b="1" lang="en-GB" sz="1300">
                <a:solidFill>
                  <a:schemeClr val="dk1"/>
                </a:solidFill>
              </a:rPr>
              <a:t>Do not use AI note takers or recording for privacy of attendees who have not had an opportunity to consent</a:t>
            </a:r>
            <a:endParaRPr b="1" sz="1300">
              <a:solidFill>
                <a:schemeClr val="dk1"/>
              </a:solidFill>
            </a:endParaRPr>
          </a:p>
        </p:txBody>
      </p:sp>
      <p:sp>
        <p:nvSpPr>
          <p:cNvPr id="468" name="Google Shape;468;p76"/>
          <p:cNvSpPr txBox="1"/>
          <p:nvPr/>
        </p:nvSpPr>
        <p:spPr>
          <a:xfrm>
            <a:off x="2844650" y="2991263"/>
            <a:ext cx="5870400" cy="498600"/>
          </a:xfrm>
          <a:prstGeom prst="rect">
            <a:avLst/>
          </a:prstGeom>
          <a:solidFill>
            <a:srgbClr val="699AFF"/>
          </a:solidFill>
          <a:ln cap="flat" cmpd="sng" w="9525">
            <a:solidFill>
              <a:srgbClr val="699AFF"/>
            </a:solidFill>
            <a:prstDash val="solid"/>
            <a:round/>
            <a:headEnd len="sm" w="sm" type="none"/>
            <a:tailEnd len="sm" w="sm" type="none"/>
          </a:ln>
        </p:spPr>
        <p:txBody>
          <a:bodyPr anchorCtr="0" anchor="t" bIns="68575" lIns="68575" spcFirstLastPara="1" rIns="68575" wrap="square" tIns="68575">
            <a:spAutoFit/>
          </a:bodyPr>
          <a:lstStyle/>
          <a:p>
            <a:pPr indent="0" lvl="0" marL="0" rtl="0" algn="l">
              <a:lnSpc>
                <a:spcPct val="90000"/>
              </a:lnSpc>
              <a:spcBef>
                <a:spcPts val="0"/>
              </a:spcBef>
              <a:spcAft>
                <a:spcPts val="0"/>
              </a:spcAft>
              <a:buClr>
                <a:schemeClr val="dk1"/>
              </a:buClr>
              <a:buSzPts val="1100"/>
              <a:buFont typeface="Arial"/>
              <a:buNone/>
            </a:pPr>
            <a:r>
              <a:rPr b="1" lang="en-GB" sz="1300">
                <a:solidFill>
                  <a:schemeClr val="dk1"/>
                </a:solidFill>
              </a:rPr>
              <a:t>Slides will also be available on the webpage after the engagement session </a:t>
            </a:r>
            <a:endParaRPr b="1" sz="1300">
              <a:solidFill>
                <a:schemeClr val="dk1"/>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103"/>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The FVRA - Financial Input</a:t>
            </a:r>
            <a:endParaRPr/>
          </a:p>
        </p:txBody>
      </p:sp>
      <p:sp>
        <p:nvSpPr>
          <p:cNvPr id="770" name="Google Shape;770;p103"/>
          <p:cNvSpPr txBox="1"/>
          <p:nvPr/>
        </p:nvSpPr>
        <p:spPr>
          <a:xfrm>
            <a:off x="311700" y="967752"/>
            <a:ext cx="8520600" cy="974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Clr>
                <a:schemeClr val="dk1"/>
              </a:buClr>
              <a:buSzPts val="1100"/>
              <a:buFont typeface="Arial"/>
              <a:buNone/>
            </a:pPr>
            <a:r>
              <a:rPr lang="en-GB" sz="1700">
                <a:solidFill>
                  <a:schemeClr val="dk2"/>
                </a:solidFill>
              </a:rPr>
              <a:t>The FVRA collects detailed financial information for use in analysis.</a:t>
            </a:r>
            <a:endParaRPr sz="1700">
              <a:solidFill>
                <a:schemeClr val="dk2"/>
              </a:solidFill>
            </a:endParaRPr>
          </a:p>
          <a:p>
            <a:pPr indent="0" lvl="0" marL="0" rtl="0" algn="l">
              <a:lnSpc>
                <a:spcPct val="115000"/>
              </a:lnSpc>
              <a:spcBef>
                <a:spcPts val="1200"/>
              </a:spcBef>
              <a:spcAft>
                <a:spcPts val="1200"/>
              </a:spcAft>
              <a:buNone/>
            </a:pPr>
            <a:r>
              <a:t/>
            </a:r>
            <a:endParaRPr sz="1700">
              <a:solidFill>
                <a:srgbClr val="595959"/>
              </a:solidFill>
            </a:endParaRPr>
          </a:p>
        </p:txBody>
      </p:sp>
      <p:pic>
        <p:nvPicPr>
          <p:cNvPr id="771" name="Google Shape;771;p103"/>
          <p:cNvPicPr preferRelativeResize="0"/>
          <p:nvPr/>
        </p:nvPicPr>
        <p:blipFill rotWithShape="1">
          <a:blip r:embed="rId3">
            <a:alphaModFix/>
          </a:blip>
          <a:srcRect b="21722" l="0" r="33329" t="0"/>
          <a:stretch/>
        </p:blipFill>
        <p:spPr>
          <a:xfrm>
            <a:off x="187875" y="1496475"/>
            <a:ext cx="4310700" cy="3462300"/>
          </a:xfrm>
          <a:prstGeom prst="roundRect">
            <a:avLst>
              <a:gd fmla="val 7567" name="adj"/>
            </a:avLst>
          </a:prstGeom>
          <a:noFill/>
          <a:ln>
            <a:noFill/>
          </a:ln>
          <a:effectLst>
            <a:outerShdw blurRad="57150" rotWithShape="0" algn="bl" dir="5400000" dist="19050">
              <a:srgbClr val="000000">
                <a:alpha val="50000"/>
              </a:srgbClr>
            </a:outerShdw>
          </a:effectLst>
        </p:spPr>
      </p:pic>
      <p:sp>
        <p:nvSpPr>
          <p:cNvPr id="772" name="Google Shape;772;p103"/>
          <p:cNvSpPr/>
          <p:nvPr/>
        </p:nvSpPr>
        <p:spPr>
          <a:xfrm rot="-7071213">
            <a:off x="934312" y="3381123"/>
            <a:ext cx="1246968" cy="1356485"/>
          </a:xfrm>
          <a:prstGeom prst="triangle">
            <a:avLst>
              <a:gd fmla="val 50000" name="adj"/>
            </a:avLst>
          </a:prstGeom>
          <a:gradFill>
            <a:gsLst>
              <a:gs pos="0">
                <a:srgbClr val="DCECD5"/>
              </a:gs>
              <a:gs pos="100000">
                <a:srgbClr val="92BC81"/>
              </a:gs>
            </a:gsLst>
            <a:path path="circle">
              <a:fillToRect b="50%" l="50%" r="50%" t="50%"/>
            </a:path>
            <a:tileRect/>
          </a:gradFill>
          <a:ln cap="flat" cmpd="sng" w="8175">
            <a:solidFill>
              <a:srgbClr val="595959"/>
            </a:solidFill>
            <a:prstDash val="solid"/>
            <a:round/>
            <a:headEnd len="sm" w="sm" type="none"/>
            <a:tailEnd len="sm" w="sm" type="none"/>
          </a:ln>
        </p:spPr>
        <p:txBody>
          <a:bodyPr anchorCtr="0" anchor="ctr" bIns="78500" lIns="78500" spcFirstLastPara="1" rIns="78500" wrap="square" tIns="78500">
            <a:noAutofit/>
          </a:bodyPr>
          <a:lstStyle/>
          <a:p>
            <a:pPr indent="0" lvl="0" marL="0" rtl="0" algn="l">
              <a:spcBef>
                <a:spcPts val="0"/>
              </a:spcBef>
              <a:spcAft>
                <a:spcPts val="0"/>
              </a:spcAft>
              <a:buNone/>
            </a:pPr>
            <a:r>
              <a:t/>
            </a:r>
            <a:endParaRPr/>
          </a:p>
        </p:txBody>
      </p:sp>
      <p:grpSp>
        <p:nvGrpSpPr>
          <p:cNvPr id="773" name="Google Shape;773;p103"/>
          <p:cNvGrpSpPr/>
          <p:nvPr/>
        </p:nvGrpSpPr>
        <p:grpSpPr>
          <a:xfrm>
            <a:off x="1721499" y="2756503"/>
            <a:ext cx="2609310" cy="2386993"/>
            <a:chOff x="4815295" y="1251900"/>
            <a:chExt cx="2769675" cy="2775250"/>
          </a:xfrm>
        </p:grpSpPr>
        <p:pic>
          <p:nvPicPr>
            <p:cNvPr id="774" name="Google Shape;774;p103"/>
            <p:cNvPicPr preferRelativeResize="0"/>
            <p:nvPr/>
          </p:nvPicPr>
          <p:blipFill>
            <a:blip r:embed="rId4">
              <a:alphaModFix/>
            </a:blip>
            <a:stretch>
              <a:fillRect/>
            </a:stretch>
          </p:blipFill>
          <p:spPr>
            <a:xfrm>
              <a:off x="4815295" y="1251900"/>
              <a:ext cx="2769675" cy="2775250"/>
            </a:xfrm>
            <a:prstGeom prst="rect">
              <a:avLst/>
            </a:prstGeom>
            <a:noFill/>
            <a:ln>
              <a:noFill/>
            </a:ln>
          </p:spPr>
        </p:pic>
        <p:pic>
          <p:nvPicPr>
            <p:cNvPr id="775" name="Google Shape;775;p103"/>
            <p:cNvPicPr preferRelativeResize="0"/>
            <p:nvPr/>
          </p:nvPicPr>
          <p:blipFill rotWithShape="1">
            <a:blip r:embed="rId5">
              <a:alphaModFix/>
            </a:blip>
            <a:srcRect b="3251" l="0" r="57561" t="0"/>
            <a:stretch/>
          </p:blipFill>
          <p:spPr>
            <a:xfrm>
              <a:off x="4957750" y="1378450"/>
              <a:ext cx="1530000" cy="1563900"/>
            </a:xfrm>
            <a:prstGeom prst="ellipse">
              <a:avLst/>
            </a:prstGeom>
            <a:noFill/>
            <a:ln>
              <a:noFill/>
            </a:ln>
          </p:spPr>
        </p:pic>
      </p:grpSp>
      <p:sp>
        <p:nvSpPr>
          <p:cNvPr id="776" name="Google Shape;776;p103"/>
          <p:cNvSpPr txBox="1"/>
          <p:nvPr/>
        </p:nvSpPr>
        <p:spPr>
          <a:xfrm>
            <a:off x="5086950" y="1824075"/>
            <a:ext cx="3638100" cy="30051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chemeClr val="dk1"/>
              </a:buClr>
              <a:buSzPts val="1500"/>
              <a:buChar char="●"/>
            </a:pPr>
            <a:r>
              <a:rPr lang="en-GB" sz="1500">
                <a:solidFill>
                  <a:schemeClr val="dk1"/>
                </a:solidFill>
              </a:rPr>
              <a:t>For best result make </a:t>
            </a:r>
            <a:r>
              <a:rPr lang="en-GB" sz="1500">
                <a:solidFill>
                  <a:schemeClr val="dk1"/>
                </a:solidFill>
              </a:rPr>
              <a:t>sure</a:t>
            </a:r>
            <a:r>
              <a:rPr lang="en-GB" sz="1500">
                <a:solidFill>
                  <a:schemeClr val="dk1"/>
                </a:solidFill>
              </a:rPr>
              <a:t> to use the most recent/relevant </a:t>
            </a:r>
            <a:r>
              <a:rPr lang="en-GB" sz="1500">
                <a:solidFill>
                  <a:schemeClr val="dk1"/>
                </a:solidFill>
              </a:rPr>
              <a:t>information</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Char char="●"/>
            </a:pPr>
            <a:r>
              <a:rPr lang="en-GB" sz="1500">
                <a:solidFill>
                  <a:schemeClr val="dk1"/>
                </a:solidFill>
              </a:rPr>
              <a:t>Input is not restricted to statutory financial statements - the more information provided the deeper the understanding of the financial profile</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Char char="●"/>
            </a:pPr>
            <a:r>
              <a:rPr lang="en-GB" sz="1500">
                <a:solidFill>
                  <a:schemeClr val="dk1"/>
                </a:solidFill>
              </a:rPr>
              <a:t>A clear breakdown of key figures such as liabilities can prevent delays to assessing</a:t>
            </a:r>
            <a:endParaRPr sz="1500">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04"/>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The FVRA - Mitigating Commentary</a:t>
            </a:r>
            <a:endParaRPr/>
          </a:p>
        </p:txBody>
      </p:sp>
      <p:sp>
        <p:nvSpPr>
          <p:cNvPr id="782" name="Google Shape;782;p104"/>
          <p:cNvSpPr txBox="1"/>
          <p:nvPr/>
        </p:nvSpPr>
        <p:spPr>
          <a:xfrm>
            <a:off x="311700" y="967752"/>
            <a:ext cx="8520600" cy="974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GB" sz="1700">
                <a:solidFill>
                  <a:srgbClr val="595959"/>
                </a:solidFill>
              </a:rPr>
              <a:t>Commentary can be provided to to ensure a deeper understanding of the financials</a:t>
            </a:r>
            <a:endParaRPr sz="1700">
              <a:solidFill>
                <a:srgbClr val="595959"/>
              </a:solidFill>
            </a:endParaRPr>
          </a:p>
        </p:txBody>
      </p:sp>
      <p:pic>
        <p:nvPicPr>
          <p:cNvPr id="783" name="Google Shape;783;p104"/>
          <p:cNvPicPr preferRelativeResize="0"/>
          <p:nvPr/>
        </p:nvPicPr>
        <p:blipFill rotWithShape="1">
          <a:blip r:embed="rId3">
            <a:alphaModFix/>
          </a:blip>
          <a:srcRect b="0" l="0" r="12983" t="0"/>
          <a:stretch/>
        </p:blipFill>
        <p:spPr>
          <a:xfrm>
            <a:off x="3156775" y="1529000"/>
            <a:ext cx="5933400" cy="1747200"/>
          </a:xfrm>
          <a:prstGeom prst="roundRect">
            <a:avLst>
              <a:gd fmla="val 13638" name="adj"/>
            </a:avLst>
          </a:prstGeom>
          <a:noFill/>
          <a:ln>
            <a:noFill/>
          </a:ln>
          <a:effectLst>
            <a:outerShdw blurRad="57150" rotWithShape="0" algn="bl" dir="5400000" dist="19050">
              <a:srgbClr val="000000">
                <a:alpha val="50000"/>
              </a:srgbClr>
            </a:outerShdw>
          </a:effectLst>
        </p:spPr>
      </p:pic>
      <p:sp>
        <p:nvSpPr>
          <p:cNvPr id="784" name="Google Shape;784;p104"/>
          <p:cNvSpPr txBox="1"/>
          <p:nvPr/>
        </p:nvSpPr>
        <p:spPr>
          <a:xfrm>
            <a:off x="114925" y="1550163"/>
            <a:ext cx="2950800" cy="170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GB">
                <a:solidFill>
                  <a:schemeClr val="dk1"/>
                </a:solidFill>
              </a:rPr>
              <a:t>The key areas/ratios in the FVRA, a RAG status/risk classification is assigned:</a:t>
            </a:r>
            <a:endParaRPr>
              <a:solidFill>
                <a:schemeClr val="dk1"/>
              </a:solidFill>
            </a:endParaRPr>
          </a:p>
          <a:p>
            <a:pPr indent="-317500" lvl="0" marL="457200" marR="0" rtl="0" algn="l">
              <a:lnSpc>
                <a:spcPct val="115000"/>
              </a:lnSpc>
              <a:spcBef>
                <a:spcPts val="1000"/>
              </a:spcBef>
              <a:spcAft>
                <a:spcPts val="0"/>
              </a:spcAft>
              <a:buClr>
                <a:schemeClr val="dk1"/>
              </a:buClr>
              <a:buSzPts val="1400"/>
              <a:buChar char="●"/>
            </a:pPr>
            <a:r>
              <a:rPr lang="en-GB">
                <a:solidFill>
                  <a:schemeClr val="dk1"/>
                </a:solidFill>
              </a:rPr>
              <a:t>Red - Higher Risk</a:t>
            </a:r>
            <a:endParaRPr>
              <a:solidFill>
                <a:schemeClr val="dk1"/>
              </a:solidFill>
            </a:endParaRPr>
          </a:p>
          <a:p>
            <a:pPr indent="-317500" lvl="0" marL="457200" marR="0" rtl="0" algn="l">
              <a:lnSpc>
                <a:spcPct val="115000"/>
              </a:lnSpc>
              <a:spcBef>
                <a:spcPts val="0"/>
              </a:spcBef>
              <a:spcAft>
                <a:spcPts val="0"/>
              </a:spcAft>
              <a:buClr>
                <a:schemeClr val="dk1"/>
              </a:buClr>
              <a:buSzPts val="1400"/>
              <a:buChar char="●"/>
            </a:pPr>
            <a:r>
              <a:rPr lang="en-GB">
                <a:solidFill>
                  <a:schemeClr val="dk1"/>
                </a:solidFill>
              </a:rPr>
              <a:t>Amber - Medium Risk</a:t>
            </a:r>
            <a:endParaRPr>
              <a:solidFill>
                <a:schemeClr val="dk1"/>
              </a:solidFill>
            </a:endParaRPr>
          </a:p>
          <a:p>
            <a:pPr indent="-317500" lvl="0" marL="457200" marR="0" rtl="0" algn="l">
              <a:lnSpc>
                <a:spcPct val="115000"/>
              </a:lnSpc>
              <a:spcBef>
                <a:spcPts val="0"/>
              </a:spcBef>
              <a:spcAft>
                <a:spcPts val="0"/>
              </a:spcAft>
              <a:buClr>
                <a:schemeClr val="dk1"/>
              </a:buClr>
              <a:buSzPts val="1400"/>
              <a:buChar char="●"/>
            </a:pPr>
            <a:r>
              <a:rPr lang="en-GB">
                <a:solidFill>
                  <a:schemeClr val="dk1"/>
                </a:solidFill>
              </a:rPr>
              <a:t>Green - Lower Risk</a:t>
            </a:r>
            <a:endParaRPr sz="2000">
              <a:solidFill>
                <a:schemeClr val="dk2"/>
              </a:solidFill>
            </a:endParaRPr>
          </a:p>
        </p:txBody>
      </p:sp>
      <p:sp>
        <p:nvSpPr>
          <p:cNvPr id="785" name="Google Shape;785;p104"/>
          <p:cNvSpPr txBox="1"/>
          <p:nvPr/>
        </p:nvSpPr>
        <p:spPr>
          <a:xfrm>
            <a:off x="3771900" y="3403525"/>
            <a:ext cx="5276700" cy="17049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GB">
                <a:solidFill>
                  <a:schemeClr val="dk1"/>
                </a:solidFill>
              </a:rPr>
              <a:t>Bidders should set out explanations and provide relevant mitigations on the relevant tabs in the FVRA tool. </a:t>
            </a:r>
            <a:endParaRPr>
              <a:solidFill>
                <a:schemeClr val="dk1"/>
              </a:solidFill>
            </a:endParaRPr>
          </a:p>
          <a:p>
            <a:pPr indent="0" lvl="0" marL="0" marR="0" rtl="0" algn="l">
              <a:lnSpc>
                <a:spcPct val="115000"/>
              </a:lnSpc>
              <a:spcBef>
                <a:spcPts val="0"/>
              </a:spcBef>
              <a:spcAft>
                <a:spcPts val="0"/>
              </a:spcAft>
              <a:buNone/>
            </a:pPr>
            <a:r>
              <a:t/>
            </a:r>
            <a:endParaRPr>
              <a:solidFill>
                <a:schemeClr val="dk1"/>
              </a:solidFill>
            </a:endParaRPr>
          </a:p>
          <a:p>
            <a:pPr indent="0" lvl="0" marL="0" marR="0" rtl="0" algn="l">
              <a:lnSpc>
                <a:spcPct val="115000"/>
              </a:lnSpc>
              <a:spcBef>
                <a:spcPts val="0"/>
              </a:spcBef>
              <a:spcAft>
                <a:spcPts val="0"/>
              </a:spcAft>
              <a:buClr>
                <a:schemeClr val="dk1"/>
              </a:buClr>
              <a:buSzPts val="1100"/>
              <a:buFont typeface="Arial"/>
              <a:buNone/>
            </a:pPr>
            <a:r>
              <a:rPr lang="en-GB">
                <a:solidFill>
                  <a:schemeClr val="dk1"/>
                </a:solidFill>
              </a:rPr>
              <a:t>A</a:t>
            </a:r>
            <a:r>
              <a:rPr lang="en-GB">
                <a:solidFill>
                  <a:schemeClr val="dk1"/>
                </a:solidFill>
              </a:rPr>
              <a:t> Red/Amber rating </a:t>
            </a:r>
            <a:r>
              <a:rPr b="1" lang="en-GB">
                <a:solidFill>
                  <a:schemeClr val="dk1"/>
                </a:solidFill>
              </a:rPr>
              <a:t>does not</a:t>
            </a:r>
            <a:r>
              <a:rPr lang="en-GB">
                <a:solidFill>
                  <a:schemeClr val="dk1"/>
                </a:solidFill>
              </a:rPr>
              <a:t> mean an automatic fail. It does however increase the risk perception, suitable mitigating commentary will help GCA understand your business better. </a:t>
            </a:r>
            <a:endParaRPr>
              <a:solidFill>
                <a:schemeClr val="dk1"/>
              </a:solidFill>
            </a:endParaRPr>
          </a:p>
          <a:p>
            <a:pPr indent="0" lvl="0" marL="0" marR="0" rtl="0" algn="l">
              <a:lnSpc>
                <a:spcPct val="115000"/>
              </a:lnSpc>
              <a:spcBef>
                <a:spcPts val="0"/>
              </a:spcBef>
              <a:spcAft>
                <a:spcPts val="0"/>
              </a:spcAft>
              <a:buNone/>
            </a:pPr>
            <a:r>
              <a:t/>
            </a:r>
            <a:endParaRPr sz="1200">
              <a:solidFill>
                <a:schemeClr val="dk1"/>
              </a:solidFill>
            </a:endParaRPr>
          </a:p>
        </p:txBody>
      </p:sp>
      <p:pic>
        <p:nvPicPr>
          <p:cNvPr id="786" name="Google Shape;786;p104"/>
          <p:cNvPicPr preferRelativeResize="0"/>
          <p:nvPr/>
        </p:nvPicPr>
        <p:blipFill>
          <a:blip r:embed="rId4">
            <a:alphaModFix/>
          </a:blip>
          <a:stretch>
            <a:fillRect/>
          </a:stretch>
        </p:blipFill>
        <p:spPr>
          <a:xfrm>
            <a:off x="227075" y="3500077"/>
            <a:ext cx="3376200" cy="1433400"/>
          </a:xfrm>
          <a:prstGeom prst="roundRect">
            <a:avLst>
              <a:gd fmla="val 11403" name="adj"/>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105"/>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FVRA Outcome</a:t>
            </a:r>
            <a:endParaRPr/>
          </a:p>
        </p:txBody>
      </p:sp>
      <p:sp>
        <p:nvSpPr>
          <p:cNvPr id="792" name="Google Shape;792;p105"/>
          <p:cNvSpPr txBox="1"/>
          <p:nvPr/>
        </p:nvSpPr>
        <p:spPr>
          <a:xfrm>
            <a:off x="311700" y="967752"/>
            <a:ext cx="8520600" cy="9747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1200"/>
              </a:spcAft>
              <a:buNone/>
            </a:pPr>
            <a:r>
              <a:rPr lang="en-GB" sz="1700">
                <a:solidFill>
                  <a:srgbClr val="595959"/>
                </a:solidFill>
              </a:rPr>
              <a:t>The FVRA has 3 possible outcomes</a:t>
            </a:r>
            <a:endParaRPr sz="1700">
              <a:solidFill>
                <a:srgbClr val="595959"/>
              </a:solidFill>
            </a:endParaRPr>
          </a:p>
        </p:txBody>
      </p:sp>
      <p:pic>
        <p:nvPicPr>
          <p:cNvPr id="793" name="Google Shape;793;p105"/>
          <p:cNvPicPr preferRelativeResize="0"/>
          <p:nvPr/>
        </p:nvPicPr>
        <p:blipFill rotWithShape="1">
          <a:blip r:embed="rId3">
            <a:alphaModFix/>
          </a:blip>
          <a:srcRect b="0" l="0" r="0" t="0"/>
          <a:stretch/>
        </p:blipFill>
        <p:spPr>
          <a:xfrm>
            <a:off x="5113375" y="1093975"/>
            <a:ext cx="3877200" cy="3877200"/>
          </a:xfrm>
          <a:prstGeom prst="roundRect">
            <a:avLst>
              <a:gd fmla="val 7705" name="adj"/>
            </a:avLst>
          </a:prstGeom>
          <a:noFill/>
          <a:ln>
            <a:noFill/>
          </a:ln>
          <a:effectLst>
            <a:outerShdw blurRad="57150" rotWithShape="0" algn="bl" dir="5400000" dist="19050">
              <a:srgbClr val="000000">
                <a:alpha val="50000"/>
              </a:srgbClr>
            </a:outerShdw>
          </a:effectLst>
        </p:spPr>
      </p:pic>
      <p:sp>
        <p:nvSpPr>
          <p:cNvPr id="794" name="Google Shape;794;p105"/>
          <p:cNvSpPr txBox="1"/>
          <p:nvPr/>
        </p:nvSpPr>
        <p:spPr>
          <a:xfrm>
            <a:off x="457800" y="1738350"/>
            <a:ext cx="3638100" cy="30051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chemeClr val="dk1"/>
              </a:buClr>
              <a:buSzPts val="1500"/>
              <a:buChar char="●"/>
            </a:pPr>
            <a:r>
              <a:rPr lang="en-GB" sz="1500">
                <a:solidFill>
                  <a:schemeClr val="dk1"/>
                </a:solidFill>
              </a:rPr>
              <a:t>Acceptable</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GB" sz="1500">
                <a:solidFill>
                  <a:schemeClr val="dk1"/>
                </a:solidFill>
              </a:rPr>
              <a:t>EFS considered an acceptable level</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Char char="●"/>
            </a:pPr>
            <a:r>
              <a:rPr lang="en-GB" sz="1500">
                <a:solidFill>
                  <a:schemeClr val="dk1"/>
                </a:solidFill>
              </a:rPr>
              <a:t>Acceptable with mitigating </a:t>
            </a:r>
            <a:r>
              <a:rPr lang="en-GB" sz="1500">
                <a:solidFill>
                  <a:schemeClr val="dk1"/>
                </a:solidFill>
              </a:rPr>
              <a:t>actions</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GB" sz="1500">
                <a:solidFill>
                  <a:schemeClr val="dk1"/>
                </a:solidFill>
              </a:rPr>
              <a:t>Some concerns regarding EFS, mitigation is required, e.g Guarantor</a:t>
            </a:r>
            <a:endParaRPr sz="1500">
              <a:solidFill>
                <a:schemeClr val="dk1"/>
              </a:solidFill>
            </a:endParaRPr>
          </a:p>
          <a:p>
            <a:pPr indent="0" lvl="0" marL="457200" marR="0" rtl="0" algn="l">
              <a:lnSpc>
                <a:spcPct val="115000"/>
              </a:lnSpc>
              <a:spcBef>
                <a:spcPts val="0"/>
              </a:spcBef>
              <a:spcAft>
                <a:spcPts val="0"/>
              </a:spcAft>
              <a:buNone/>
            </a:pPr>
            <a:r>
              <a:t/>
            </a:r>
            <a:endParaRPr sz="1500">
              <a:solidFill>
                <a:schemeClr val="dk1"/>
              </a:solidFill>
            </a:endParaRPr>
          </a:p>
          <a:p>
            <a:pPr indent="-323850" lvl="0" marL="457200" marR="0" rtl="0" algn="l">
              <a:lnSpc>
                <a:spcPct val="115000"/>
              </a:lnSpc>
              <a:spcBef>
                <a:spcPts val="0"/>
              </a:spcBef>
              <a:spcAft>
                <a:spcPts val="0"/>
              </a:spcAft>
              <a:buClr>
                <a:schemeClr val="dk1"/>
              </a:buClr>
              <a:buSzPts val="1500"/>
              <a:buChar char="●"/>
            </a:pPr>
            <a:r>
              <a:rPr lang="en-GB" sz="1500">
                <a:solidFill>
                  <a:schemeClr val="dk1"/>
                </a:solidFill>
              </a:rPr>
              <a:t>Unacceptable</a:t>
            </a:r>
            <a:endParaRPr sz="1500">
              <a:solidFill>
                <a:schemeClr val="dk1"/>
              </a:solidFill>
            </a:endParaRPr>
          </a:p>
          <a:p>
            <a:pPr indent="-323850" lvl="1" marL="914400" marR="0" rtl="0" algn="l">
              <a:lnSpc>
                <a:spcPct val="115000"/>
              </a:lnSpc>
              <a:spcBef>
                <a:spcPts val="0"/>
              </a:spcBef>
              <a:spcAft>
                <a:spcPts val="0"/>
              </a:spcAft>
              <a:buClr>
                <a:schemeClr val="dk1"/>
              </a:buClr>
              <a:buSzPts val="1500"/>
              <a:buChar char="○"/>
            </a:pPr>
            <a:r>
              <a:rPr lang="en-GB" sz="1500">
                <a:solidFill>
                  <a:schemeClr val="dk1"/>
                </a:solidFill>
              </a:rPr>
              <a:t>EFS risk considered to high</a:t>
            </a:r>
            <a:endParaRPr sz="1500">
              <a:solidFill>
                <a:schemeClr val="dk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8" name="Shape 798"/>
        <p:cNvGrpSpPr/>
        <p:nvPr/>
      </p:nvGrpSpPr>
      <p:grpSpPr>
        <a:xfrm>
          <a:off x="0" y="0"/>
          <a:ext cx="0" cy="0"/>
          <a:chOff x="0" y="0"/>
          <a:chExt cx="0" cy="0"/>
        </a:xfrm>
      </p:grpSpPr>
      <p:sp>
        <p:nvSpPr>
          <p:cNvPr id="799" name="Google Shape;799;p106"/>
          <p:cNvSpPr txBox="1"/>
          <p:nvPr>
            <p:ph idx="2" type="ctrTitle"/>
          </p:nvPr>
        </p:nvSpPr>
        <p:spPr>
          <a:xfrm>
            <a:off x="341363" y="430406"/>
            <a:ext cx="7186200" cy="3993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GB"/>
              <a:t>Key Takeaways</a:t>
            </a:r>
            <a:endParaRPr/>
          </a:p>
        </p:txBody>
      </p:sp>
      <p:sp>
        <p:nvSpPr>
          <p:cNvPr id="800" name="Google Shape;800;p106"/>
          <p:cNvSpPr txBox="1"/>
          <p:nvPr/>
        </p:nvSpPr>
        <p:spPr>
          <a:xfrm>
            <a:off x="1845450" y="1323975"/>
            <a:ext cx="7041300" cy="3343200"/>
          </a:xfrm>
          <a:prstGeom prst="rect">
            <a:avLst/>
          </a:prstGeom>
          <a:noFill/>
          <a:ln>
            <a:noFill/>
          </a:ln>
        </p:spPr>
        <p:txBody>
          <a:bodyPr anchorCtr="0" anchor="t" bIns="91425" lIns="91425" spcFirstLastPara="1" rIns="91425" wrap="square" tIns="91425">
            <a:noAutofit/>
          </a:bodyPr>
          <a:lstStyle/>
          <a:p>
            <a:pPr indent="0" lvl="0" marL="457200" marR="0" rtl="0" algn="l">
              <a:lnSpc>
                <a:spcPct val="115000"/>
              </a:lnSpc>
              <a:spcBef>
                <a:spcPts val="0"/>
              </a:spcBef>
              <a:spcAft>
                <a:spcPts val="0"/>
              </a:spcAft>
              <a:buNone/>
            </a:pPr>
            <a:r>
              <a:t/>
            </a:r>
            <a:endParaRPr sz="1500">
              <a:solidFill>
                <a:schemeClr val="dk1"/>
              </a:solidFill>
            </a:endParaRPr>
          </a:p>
          <a:p>
            <a:pPr indent="0" lvl="0" marL="0" marR="0" rtl="0" algn="l">
              <a:lnSpc>
                <a:spcPct val="115000"/>
              </a:lnSpc>
              <a:spcBef>
                <a:spcPts val="0"/>
              </a:spcBef>
              <a:spcAft>
                <a:spcPts val="0"/>
              </a:spcAft>
              <a:buNone/>
            </a:pPr>
            <a:r>
              <a:rPr lang="en-GB" sz="1600">
                <a:solidFill>
                  <a:schemeClr val="dk1"/>
                </a:solidFill>
              </a:rPr>
              <a:t>Consider what </a:t>
            </a:r>
            <a:r>
              <a:rPr lang="en-GB" sz="1600">
                <a:solidFill>
                  <a:schemeClr val="dk1"/>
                </a:solidFill>
              </a:rPr>
              <a:t>information</a:t>
            </a:r>
            <a:r>
              <a:rPr lang="en-GB" sz="1600">
                <a:solidFill>
                  <a:schemeClr val="dk1"/>
                </a:solidFill>
              </a:rPr>
              <a:t> you are submitting</a:t>
            </a:r>
            <a:r>
              <a:rPr lang="en-GB" sz="1600">
                <a:solidFill>
                  <a:schemeClr val="dk1"/>
                </a:solidFill>
              </a:rPr>
              <a:t> - u</a:t>
            </a:r>
            <a:r>
              <a:rPr lang="en-GB" sz="1600">
                <a:solidFill>
                  <a:schemeClr val="dk1"/>
                </a:solidFill>
              </a:rPr>
              <a:t>se the </a:t>
            </a:r>
            <a:r>
              <a:rPr b="1" lang="en-GB" sz="1600">
                <a:solidFill>
                  <a:schemeClr val="dk1"/>
                </a:solidFill>
              </a:rPr>
              <a:t>most recent/relevant information</a:t>
            </a:r>
            <a:r>
              <a:rPr lang="en-GB" sz="1600">
                <a:solidFill>
                  <a:schemeClr val="dk1"/>
                </a:solidFill>
              </a:rPr>
              <a:t>, this </a:t>
            </a:r>
            <a:r>
              <a:rPr lang="en-GB" sz="1600">
                <a:solidFill>
                  <a:schemeClr val="dk1"/>
                </a:solidFill>
              </a:rPr>
              <a:t>doesn't</a:t>
            </a:r>
            <a:r>
              <a:rPr lang="en-GB" sz="1600">
                <a:solidFill>
                  <a:schemeClr val="dk1"/>
                </a:solidFill>
              </a:rPr>
              <a:t> just have to be </a:t>
            </a:r>
            <a:r>
              <a:rPr lang="en-GB" sz="1600">
                <a:solidFill>
                  <a:schemeClr val="dk1"/>
                </a:solidFill>
              </a:rPr>
              <a:t>statutory</a:t>
            </a:r>
            <a:r>
              <a:rPr lang="en-GB" sz="1600">
                <a:solidFill>
                  <a:schemeClr val="dk1"/>
                </a:solidFill>
              </a:rPr>
              <a:t> financial statements</a:t>
            </a:r>
            <a:endParaRPr sz="1600">
              <a:solidFill>
                <a:schemeClr val="dk1"/>
              </a:solidFill>
            </a:endParaRPr>
          </a:p>
          <a:p>
            <a:pPr indent="0" lvl="0" marL="0" marR="0" rtl="0" algn="l">
              <a:lnSpc>
                <a:spcPct val="115000"/>
              </a:lnSpc>
              <a:spcBef>
                <a:spcPts val="0"/>
              </a:spcBef>
              <a:spcAft>
                <a:spcPts val="0"/>
              </a:spcAft>
              <a:buNone/>
            </a:pPr>
            <a:r>
              <a:t/>
            </a:r>
            <a:endParaRPr>
              <a:solidFill>
                <a:schemeClr val="dk1"/>
              </a:solidFill>
            </a:endParaRPr>
          </a:p>
          <a:p>
            <a:pPr indent="0" lvl="0" marL="0" marR="0" rtl="0" algn="l">
              <a:lnSpc>
                <a:spcPct val="115000"/>
              </a:lnSpc>
              <a:spcBef>
                <a:spcPts val="0"/>
              </a:spcBef>
              <a:spcAft>
                <a:spcPts val="0"/>
              </a:spcAft>
              <a:buNone/>
            </a:pPr>
            <a:r>
              <a:t/>
            </a:r>
            <a:endParaRPr sz="900">
              <a:solidFill>
                <a:schemeClr val="dk1"/>
              </a:solidFill>
            </a:endParaRPr>
          </a:p>
          <a:p>
            <a:pPr indent="0" lvl="0" marL="0" marR="0" rtl="0" algn="l">
              <a:lnSpc>
                <a:spcPct val="115000"/>
              </a:lnSpc>
              <a:spcBef>
                <a:spcPts val="0"/>
              </a:spcBef>
              <a:spcAft>
                <a:spcPts val="0"/>
              </a:spcAft>
              <a:buNone/>
            </a:pPr>
            <a:r>
              <a:rPr lang="en-GB" sz="1600">
                <a:solidFill>
                  <a:schemeClr val="dk1"/>
                </a:solidFill>
              </a:rPr>
              <a:t>Review the output of the metrics, </a:t>
            </a:r>
            <a:r>
              <a:rPr b="1" lang="en-GB" sz="1600">
                <a:solidFill>
                  <a:schemeClr val="dk1"/>
                </a:solidFill>
              </a:rPr>
              <a:t>use the commentary</a:t>
            </a:r>
            <a:r>
              <a:rPr lang="en-GB" sz="1600">
                <a:solidFill>
                  <a:schemeClr val="dk1"/>
                </a:solidFill>
              </a:rPr>
              <a:t> to provide a full explanation for any metrics that are not green. Additional </a:t>
            </a:r>
            <a:r>
              <a:rPr lang="en-GB" sz="1600">
                <a:solidFill>
                  <a:schemeClr val="dk1"/>
                </a:solidFill>
              </a:rPr>
              <a:t>information</a:t>
            </a:r>
            <a:r>
              <a:rPr lang="en-GB" sz="1600">
                <a:solidFill>
                  <a:schemeClr val="dk1"/>
                </a:solidFill>
              </a:rPr>
              <a:t> can also be </a:t>
            </a:r>
            <a:r>
              <a:rPr lang="en-GB" sz="1600">
                <a:solidFill>
                  <a:schemeClr val="dk1"/>
                </a:solidFill>
              </a:rPr>
              <a:t>submitted</a:t>
            </a:r>
            <a:endParaRPr sz="1600">
              <a:solidFill>
                <a:schemeClr val="dk1"/>
              </a:solidFill>
            </a:endParaRPr>
          </a:p>
          <a:p>
            <a:pPr indent="0" lvl="0" marL="0" marR="0" rtl="0" algn="l">
              <a:lnSpc>
                <a:spcPct val="115000"/>
              </a:lnSpc>
              <a:spcBef>
                <a:spcPts val="0"/>
              </a:spcBef>
              <a:spcAft>
                <a:spcPts val="0"/>
              </a:spcAft>
              <a:buNone/>
            </a:pPr>
            <a:r>
              <a:t/>
            </a:r>
            <a:endParaRPr sz="1700">
              <a:solidFill>
                <a:schemeClr val="dk1"/>
              </a:solidFill>
            </a:endParaRPr>
          </a:p>
          <a:p>
            <a:pPr indent="0" lvl="0" marL="0" marR="0" rtl="0" algn="l">
              <a:lnSpc>
                <a:spcPct val="115000"/>
              </a:lnSpc>
              <a:spcBef>
                <a:spcPts val="0"/>
              </a:spcBef>
              <a:spcAft>
                <a:spcPts val="0"/>
              </a:spcAft>
              <a:buNone/>
            </a:pPr>
            <a:r>
              <a:rPr lang="en-GB" sz="1600">
                <a:solidFill>
                  <a:schemeClr val="dk1"/>
                </a:solidFill>
              </a:rPr>
              <a:t>Provide a </a:t>
            </a:r>
            <a:r>
              <a:rPr b="1" lang="en-GB" sz="1600">
                <a:solidFill>
                  <a:schemeClr val="dk1"/>
                </a:solidFill>
              </a:rPr>
              <a:t>timely and comprehensive response</a:t>
            </a:r>
            <a:r>
              <a:rPr lang="en-GB" sz="1600">
                <a:solidFill>
                  <a:schemeClr val="dk1"/>
                </a:solidFill>
              </a:rPr>
              <a:t> if further information is requested</a:t>
            </a:r>
            <a:endParaRPr sz="1600">
              <a:solidFill>
                <a:schemeClr val="dk1"/>
              </a:solidFill>
            </a:endParaRPr>
          </a:p>
        </p:txBody>
      </p:sp>
      <p:pic>
        <p:nvPicPr>
          <p:cNvPr descr="use icons for each bullet" id="801" name="Google Shape;801;p106"/>
          <p:cNvPicPr preferRelativeResize="0"/>
          <p:nvPr/>
        </p:nvPicPr>
        <p:blipFill rotWithShape="1">
          <a:blip r:embed="rId3">
            <a:alphaModFix/>
          </a:blip>
          <a:srcRect b="0" l="0" r="83894" t="29073"/>
          <a:stretch/>
        </p:blipFill>
        <p:spPr>
          <a:xfrm>
            <a:off x="361950" y="1247812"/>
            <a:ext cx="1483499" cy="36480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p107"/>
          <p:cNvSpPr txBox="1"/>
          <p:nvPr>
            <p:ph type="ctrTitle"/>
          </p:nvPr>
        </p:nvSpPr>
        <p:spPr>
          <a:xfrm>
            <a:off x="688688" y="539588"/>
            <a:ext cx="2361000" cy="632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Here for you</a:t>
            </a:r>
            <a:endParaRPr/>
          </a:p>
        </p:txBody>
      </p:sp>
      <p:sp>
        <p:nvSpPr>
          <p:cNvPr id="807" name="Google Shape;807;p107"/>
          <p:cNvSpPr txBox="1"/>
          <p:nvPr>
            <p:ph idx="2" type="ctrTitle"/>
          </p:nvPr>
        </p:nvSpPr>
        <p:spPr>
          <a:xfrm>
            <a:off x="1088738" y="2155200"/>
            <a:ext cx="2361000" cy="864900"/>
          </a:xfrm>
          <a:prstGeom prst="rect">
            <a:avLst/>
          </a:prstGeom>
        </p:spPr>
        <p:txBody>
          <a:bodyPr anchorCtr="0" anchor="t" bIns="91425" lIns="91425" spcFirstLastPara="1" rIns="91425" wrap="square" tIns="91425">
            <a:normAutofit fontScale="90000"/>
          </a:bodyPr>
          <a:lstStyle/>
          <a:p>
            <a:pPr indent="12700" lvl="0" marL="0" marR="0" rtl="0" algn="l">
              <a:lnSpc>
                <a:spcPct val="150000"/>
              </a:lnSpc>
              <a:spcBef>
                <a:spcPts val="0"/>
              </a:spcBef>
              <a:spcAft>
                <a:spcPts val="0"/>
              </a:spcAft>
              <a:buClr>
                <a:schemeClr val="dk1"/>
              </a:buClr>
              <a:buSzPct val="66667"/>
              <a:buFont typeface="Arial"/>
              <a:buNone/>
            </a:pPr>
            <a:r>
              <a:rPr lang="en-GB" u="sng">
                <a:hlinkClick r:id="rId3"/>
              </a:rPr>
              <a:t>info@gca.gov.uk</a:t>
            </a:r>
            <a:endParaRPr/>
          </a:p>
          <a:p>
            <a:pPr indent="12700" lvl="0" marL="0" marR="0" rtl="0" algn="l">
              <a:lnSpc>
                <a:spcPct val="150000"/>
              </a:lnSpc>
              <a:spcBef>
                <a:spcPts val="0"/>
              </a:spcBef>
              <a:spcAft>
                <a:spcPts val="0"/>
              </a:spcAft>
              <a:buClr>
                <a:schemeClr val="dk1"/>
              </a:buClr>
              <a:buSzPct val="66667"/>
              <a:buFont typeface="Arial"/>
              <a:buNone/>
            </a:pPr>
            <a:r>
              <a:rPr lang="en-GB"/>
              <a:t>0345 410 2222</a:t>
            </a:r>
            <a:endParaRPr/>
          </a:p>
          <a:p>
            <a:pPr indent="12700" lvl="0" marL="0" marR="0" rtl="0" algn="l">
              <a:lnSpc>
                <a:spcPct val="150000"/>
              </a:lnSpc>
              <a:spcBef>
                <a:spcPts val="0"/>
              </a:spcBef>
              <a:spcAft>
                <a:spcPts val="0"/>
              </a:spcAft>
              <a:buClr>
                <a:schemeClr val="dk1"/>
              </a:buClr>
              <a:buSzPct val="66667"/>
              <a:buFont typeface="Arial"/>
              <a:buNone/>
            </a:pPr>
            <a:r>
              <a:rPr lang="en-GB" u="sng">
                <a:hlinkClick r:id="rId4"/>
              </a:rPr>
              <a:t>www.gca.gov.uk</a:t>
            </a:r>
            <a:endParaRPr/>
          </a:p>
          <a:p>
            <a:pPr indent="0" lvl="0" marL="0" rtl="0" algn="l">
              <a:spcBef>
                <a:spcPts val="0"/>
              </a:spcBef>
              <a:spcAft>
                <a:spcPts val="0"/>
              </a:spcAft>
              <a:buNone/>
            </a:pPr>
            <a:r>
              <a:t/>
            </a:r>
            <a:endParaRPr u="sng"/>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p77"/>
          <p:cNvSpPr txBox="1"/>
          <p:nvPr>
            <p:ph type="ctrTitle"/>
          </p:nvPr>
        </p:nvSpPr>
        <p:spPr>
          <a:xfrm>
            <a:off x="3646144" y="720488"/>
            <a:ext cx="3421500" cy="137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900"/>
              <a:t>PPN 006</a:t>
            </a:r>
            <a:endParaRPr sz="2900"/>
          </a:p>
          <a:p>
            <a:pPr indent="0" lvl="0" marL="0" rtl="0" algn="l">
              <a:spcBef>
                <a:spcPts val="0"/>
              </a:spcBef>
              <a:spcAft>
                <a:spcPts val="0"/>
              </a:spcAft>
              <a:buNone/>
            </a:pPr>
            <a:r>
              <a:t/>
            </a:r>
            <a:endParaRPr sz="2900"/>
          </a:p>
          <a:p>
            <a:pPr indent="0" lvl="0" marL="0" rtl="0" algn="l">
              <a:spcBef>
                <a:spcPts val="0"/>
              </a:spcBef>
              <a:spcAft>
                <a:spcPts val="0"/>
              </a:spcAft>
              <a:buNone/>
            </a:pPr>
            <a:r>
              <a:rPr lang="en-GB" sz="2100"/>
              <a:t>Carbon Reduction Plans</a:t>
            </a:r>
            <a:r>
              <a:rPr lang="en-GB" sz="2000"/>
              <a:t> </a:t>
            </a:r>
            <a:r>
              <a:rPr lang="en-GB" sz="2100"/>
              <a:t>context and compliance</a:t>
            </a:r>
            <a:endParaRPr sz="2100"/>
          </a:p>
        </p:txBody>
      </p:sp>
      <p:sp>
        <p:nvSpPr>
          <p:cNvPr id="474" name="Google Shape;474;p77"/>
          <p:cNvSpPr txBox="1"/>
          <p:nvPr>
            <p:ph idx="2" type="ctrTitle"/>
          </p:nvPr>
        </p:nvSpPr>
        <p:spPr>
          <a:xfrm>
            <a:off x="7067494" y="2392125"/>
            <a:ext cx="2020200" cy="771600"/>
          </a:xfrm>
          <a:prstGeom prst="rect">
            <a:avLst/>
          </a:prstGeom>
        </p:spPr>
        <p:txBody>
          <a:bodyPr anchorCtr="0" anchor="t" bIns="91425" lIns="91425" spcFirstLastPara="1" rIns="91425" wrap="square" tIns="91425">
            <a:normAutofit/>
          </a:bodyPr>
          <a:lstStyle/>
          <a:p>
            <a:pPr indent="0" lvl="0" marL="0" marR="0" rtl="0" algn="r">
              <a:lnSpc>
                <a:spcPct val="80000"/>
              </a:lnSpc>
              <a:spcBef>
                <a:spcPts val="0"/>
              </a:spcBef>
              <a:spcAft>
                <a:spcPts val="0"/>
              </a:spcAft>
              <a:buClr>
                <a:schemeClr val="dk1"/>
              </a:buClr>
              <a:buSzPts val="2100"/>
              <a:buFont typeface="Arial"/>
              <a:buNone/>
            </a:pPr>
            <a:r>
              <a:rPr b="1" lang="en-GB" sz="1400"/>
              <a:t>Marta Hyder</a:t>
            </a:r>
            <a:endParaRPr b="1" sz="1400"/>
          </a:p>
          <a:p>
            <a:pPr indent="0" lvl="0" marL="0" marR="0" rtl="0" algn="r">
              <a:lnSpc>
                <a:spcPct val="80000"/>
              </a:lnSpc>
              <a:spcBef>
                <a:spcPts val="0"/>
              </a:spcBef>
              <a:spcAft>
                <a:spcPts val="0"/>
              </a:spcAft>
              <a:buClr>
                <a:schemeClr val="dk1"/>
              </a:buClr>
              <a:buSzPts val="2100"/>
              <a:buFont typeface="Arial"/>
              <a:buNone/>
            </a:pPr>
            <a:r>
              <a:rPr b="1" lang="en-GB" sz="1400"/>
              <a:t>CRP Compliance Lead </a:t>
            </a:r>
            <a:endParaRPr sz="1400"/>
          </a:p>
        </p:txBody>
      </p:sp>
      <p:sp>
        <p:nvSpPr>
          <p:cNvPr id="475" name="Google Shape;475;p77"/>
          <p:cNvSpPr/>
          <p:nvPr/>
        </p:nvSpPr>
        <p:spPr>
          <a:xfrm>
            <a:off x="583425" y="1392656"/>
            <a:ext cx="2852400" cy="2092500"/>
          </a:xfrm>
          <a:prstGeom prst="snip1Rect">
            <a:avLst>
              <a:gd fmla="val 16667" name="adj"/>
            </a:avLst>
          </a:prstGeom>
          <a:solidFill>
            <a:srgbClr val="A6B808"/>
          </a:solidFill>
          <a:ln cap="flat" cmpd="sng" w="7150">
            <a:solidFill>
              <a:srgbClr val="A6B808"/>
            </a:solidFill>
            <a:prstDash val="solid"/>
            <a:round/>
            <a:headEnd len="sm" w="sm" type="none"/>
            <a:tailEnd len="sm" w="sm" type="none"/>
          </a:ln>
        </p:spPr>
        <p:txBody>
          <a:bodyPr anchorCtr="0" anchor="ctr" bIns="68575" lIns="68575" spcFirstLastPara="1" rIns="68575" wrap="square" tIns="68575">
            <a:noAutofit/>
          </a:bodyPr>
          <a:lstStyle/>
          <a:p>
            <a:pPr indent="0" lvl="0" marL="0" rtl="0" algn="ctr">
              <a:spcBef>
                <a:spcPts val="0"/>
              </a:spcBef>
              <a:spcAft>
                <a:spcPts val="0"/>
              </a:spcAft>
              <a:buNone/>
            </a:pPr>
            <a:r>
              <a:t/>
            </a:r>
            <a:endParaRPr sz="1100">
              <a:solidFill>
                <a:schemeClr val="lt1"/>
              </a:solidFill>
              <a:latin typeface="Calibri"/>
              <a:ea typeface="Calibri"/>
              <a:cs typeface="Calibri"/>
              <a:sym typeface="Calibri"/>
            </a:endParaRPr>
          </a:p>
        </p:txBody>
      </p:sp>
      <p:pic>
        <p:nvPicPr>
          <p:cNvPr id="476" name="Google Shape;476;p77"/>
          <p:cNvPicPr preferRelativeResize="0"/>
          <p:nvPr/>
        </p:nvPicPr>
        <p:blipFill>
          <a:blip r:embed="rId3">
            <a:alphaModFix/>
          </a:blip>
          <a:stretch>
            <a:fillRect/>
          </a:stretch>
        </p:blipFill>
        <p:spPr>
          <a:xfrm>
            <a:off x="-169500" y="0"/>
            <a:ext cx="3713400" cy="3692700"/>
          </a:xfrm>
          <a:prstGeom prst="flowChartDelay">
            <a:avLst/>
          </a:prstGeom>
          <a:noFill/>
          <a:ln>
            <a:noFill/>
          </a:ln>
        </p:spPr>
      </p:pic>
      <p:sp>
        <p:nvSpPr>
          <p:cNvPr id="477" name="Google Shape;477;p77"/>
          <p:cNvSpPr txBox="1"/>
          <p:nvPr/>
        </p:nvSpPr>
        <p:spPr>
          <a:xfrm>
            <a:off x="6960169" y="720488"/>
            <a:ext cx="2127600" cy="852600"/>
          </a:xfrm>
          <a:prstGeom prst="rect">
            <a:avLst/>
          </a:prstGeom>
          <a:noFill/>
          <a:ln>
            <a:noFill/>
          </a:ln>
        </p:spPr>
        <p:txBody>
          <a:bodyPr anchorCtr="0" anchor="t" bIns="68575" lIns="68575" spcFirstLastPara="1" rIns="68575" wrap="square" tIns="68575">
            <a:spAutoFit/>
          </a:bodyPr>
          <a:lstStyle/>
          <a:p>
            <a:pPr indent="0" lvl="0" marL="0" marR="0" rtl="0" algn="r">
              <a:lnSpc>
                <a:spcPct val="80000"/>
              </a:lnSpc>
              <a:spcBef>
                <a:spcPts val="0"/>
              </a:spcBef>
              <a:spcAft>
                <a:spcPts val="0"/>
              </a:spcAft>
              <a:buNone/>
            </a:pPr>
            <a:r>
              <a:rPr b="1" lang="en-GB" sz="2900">
                <a:solidFill>
                  <a:schemeClr val="dk1"/>
                </a:solidFill>
              </a:rPr>
              <a:t>Net Zero 2050</a:t>
            </a:r>
            <a:endParaRPr sz="2900"/>
          </a:p>
        </p:txBody>
      </p:sp>
      <p:pic>
        <p:nvPicPr>
          <p:cNvPr id="478" name="Google Shape;478;p77"/>
          <p:cNvPicPr preferRelativeResize="0"/>
          <p:nvPr/>
        </p:nvPicPr>
        <p:blipFill>
          <a:blip r:embed="rId4">
            <a:alphaModFix/>
          </a:blip>
          <a:stretch>
            <a:fillRect/>
          </a:stretch>
        </p:blipFill>
        <p:spPr>
          <a:xfrm>
            <a:off x="114300" y="3807000"/>
            <a:ext cx="1478756" cy="119300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pic>
        <p:nvPicPr>
          <p:cNvPr id="483" name="Google Shape;483;p78"/>
          <p:cNvPicPr preferRelativeResize="0"/>
          <p:nvPr/>
        </p:nvPicPr>
        <p:blipFill rotWithShape="1">
          <a:blip r:embed="rId3">
            <a:alphaModFix/>
          </a:blip>
          <a:srcRect b="0" l="0" r="0" t="0"/>
          <a:stretch/>
        </p:blipFill>
        <p:spPr>
          <a:xfrm>
            <a:off x="439999" y="0"/>
            <a:ext cx="7322680" cy="5143502"/>
          </a:xfrm>
          <a:prstGeom prst="rect">
            <a:avLst/>
          </a:prstGeom>
          <a:noFill/>
          <a:ln>
            <a:noFill/>
          </a:ln>
        </p:spPr>
      </p:pic>
      <p:sp>
        <p:nvSpPr>
          <p:cNvPr id="484" name="Google Shape;484;p78"/>
          <p:cNvSpPr/>
          <p:nvPr/>
        </p:nvSpPr>
        <p:spPr>
          <a:xfrm>
            <a:off x="897638" y="897638"/>
            <a:ext cx="3375150" cy="3770119"/>
          </a:xfrm>
          <a:custGeom>
            <a:rect b="b" l="l" r="r" t="t"/>
            <a:pathLst>
              <a:path extrusionOk="0" h="201073" w="180008">
                <a:moveTo>
                  <a:pt x="60801" y="0"/>
                </a:moveTo>
                <a:lnTo>
                  <a:pt x="172827" y="1437"/>
                </a:lnTo>
                <a:lnTo>
                  <a:pt x="180008" y="39736"/>
                </a:lnTo>
                <a:lnTo>
                  <a:pt x="172827" y="52662"/>
                </a:lnTo>
                <a:lnTo>
                  <a:pt x="150326" y="55535"/>
                </a:lnTo>
                <a:lnTo>
                  <a:pt x="133091" y="73727"/>
                </a:lnTo>
                <a:lnTo>
                  <a:pt x="125910" y="85217"/>
                </a:lnTo>
                <a:lnTo>
                  <a:pt x="119686" y="107718"/>
                </a:lnTo>
                <a:lnTo>
                  <a:pt x="128782" y="141708"/>
                </a:lnTo>
                <a:lnTo>
                  <a:pt x="149847" y="161816"/>
                </a:lnTo>
                <a:lnTo>
                  <a:pt x="124474" y="201073"/>
                </a:lnTo>
                <a:lnTo>
                  <a:pt x="88089" y="182402"/>
                </a:lnTo>
                <a:lnTo>
                  <a:pt x="33034" y="168997"/>
                </a:lnTo>
                <a:lnTo>
                  <a:pt x="0" y="99579"/>
                </a:lnTo>
                <a:lnTo>
                  <a:pt x="19150" y="33991"/>
                </a:lnTo>
                <a:close/>
              </a:path>
            </a:pathLst>
          </a:custGeom>
          <a:solidFill>
            <a:schemeClr val="lt1"/>
          </a:solidFill>
          <a:ln>
            <a:noFill/>
          </a:ln>
        </p:spPr>
      </p:sp>
      <p:sp>
        <p:nvSpPr>
          <p:cNvPr id="485" name="Google Shape;485;p78"/>
          <p:cNvSpPr/>
          <p:nvPr/>
        </p:nvSpPr>
        <p:spPr>
          <a:xfrm>
            <a:off x="4263806" y="771975"/>
            <a:ext cx="3500813" cy="3671363"/>
          </a:xfrm>
          <a:custGeom>
            <a:rect b="b" l="l" r="r" t="t"/>
            <a:pathLst>
              <a:path extrusionOk="0" h="195806" w="186710">
                <a:moveTo>
                  <a:pt x="14841" y="0"/>
                </a:moveTo>
                <a:lnTo>
                  <a:pt x="0" y="34948"/>
                </a:lnTo>
                <a:lnTo>
                  <a:pt x="2394" y="56970"/>
                </a:lnTo>
                <a:lnTo>
                  <a:pt x="27289" y="60322"/>
                </a:lnTo>
                <a:lnTo>
                  <a:pt x="54577" y="81865"/>
                </a:lnTo>
                <a:lnTo>
                  <a:pt x="84259" y="68460"/>
                </a:lnTo>
                <a:lnTo>
                  <a:pt x="181444" y="67503"/>
                </a:lnTo>
                <a:lnTo>
                  <a:pt x="165167" y="172826"/>
                </a:lnTo>
                <a:lnTo>
                  <a:pt x="86174" y="167081"/>
                </a:lnTo>
                <a:lnTo>
                  <a:pt x="55056" y="147932"/>
                </a:lnTo>
                <a:lnTo>
                  <a:pt x="30640" y="167560"/>
                </a:lnTo>
                <a:lnTo>
                  <a:pt x="43087" y="189104"/>
                </a:lnTo>
                <a:lnTo>
                  <a:pt x="63673" y="195806"/>
                </a:lnTo>
                <a:lnTo>
                  <a:pt x="116335" y="191976"/>
                </a:lnTo>
                <a:lnTo>
                  <a:pt x="161337" y="187667"/>
                </a:lnTo>
                <a:lnTo>
                  <a:pt x="177135" y="169475"/>
                </a:lnTo>
                <a:lnTo>
                  <a:pt x="186710" y="61758"/>
                </a:lnTo>
                <a:lnTo>
                  <a:pt x="154156" y="22501"/>
                </a:lnTo>
                <a:lnTo>
                  <a:pt x="58407" y="9096"/>
                </a:lnTo>
                <a:close/>
              </a:path>
            </a:pathLst>
          </a:custGeom>
          <a:solidFill>
            <a:schemeClr val="lt1"/>
          </a:solidFill>
          <a:ln>
            <a:noFill/>
          </a:ln>
        </p:spPr>
      </p:sp>
      <p:sp>
        <p:nvSpPr>
          <p:cNvPr id="486" name="Google Shape;486;p78"/>
          <p:cNvSpPr/>
          <p:nvPr/>
        </p:nvSpPr>
        <p:spPr>
          <a:xfrm>
            <a:off x="3321281" y="2109469"/>
            <a:ext cx="4757513" cy="2854500"/>
          </a:xfrm>
          <a:custGeom>
            <a:rect b="b" l="l" r="r" t="t"/>
            <a:pathLst>
              <a:path extrusionOk="0" h="152240" w="253734">
                <a:moveTo>
                  <a:pt x="79471" y="98142"/>
                </a:moveTo>
                <a:lnTo>
                  <a:pt x="48832" y="104366"/>
                </a:lnTo>
                <a:lnTo>
                  <a:pt x="23937" y="97185"/>
                </a:lnTo>
                <a:lnTo>
                  <a:pt x="14362" y="106760"/>
                </a:lnTo>
                <a:lnTo>
                  <a:pt x="0" y="141229"/>
                </a:lnTo>
                <a:lnTo>
                  <a:pt x="36385" y="152240"/>
                </a:lnTo>
                <a:lnTo>
                  <a:pt x="79471" y="151761"/>
                </a:lnTo>
                <a:lnTo>
                  <a:pt x="110590" y="141708"/>
                </a:lnTo>
                <a:lnTo>
                  <a:pt x="167082" y="136442"/>
                </a:lnTo>
                <a:lnTo>
                  <a:pt x="213998" y="122079"/>
                </a:lnTo>
                <a:lnTo>
                  <a:pt x="245595" y="91440"/>
                </a:lnTo>
                <a:lnTo>
                  <a:pt x="191976" y="99100"/>
                </a:lnTo>
                <a:lnTo>
                  <a:pt x="137878" y="93833"/>
                </a:lnTo>
                <a:lnTo>
                  <a:pt x="104366" y="75162"/>
                </a:lnTo>
                <a:lnTo>
                  <a:pt x="112026" y="43087"/>
                </a:lnTo>
                <a:lnTo>
                  <a:pt x="104845" y="13883"/>
                </a:lnTo>
                <a:lnTo>
                  <a:pt x="130218" y="0"/>
                </a:lnTo>
                <a:lnTo>
                  <a:pt x="197721" y="957"/>
                </a:lnTo>
                <a:lnTo>
                  <a:pt x="212083" y="89525"/>
                </a:lnTo>
                <a:lnTo>
                  <a:pt x="253734" y="88567"/>
                </a:lnTo>
                <a:lnTo>
                  <a:pt x="195806" y="122079"/>
                </a:lnTo>
                <a:lnTo>
                  <a:pt x="104366" y="124952"/>
                </a:lnTo>
                <a:lnTo>
                  <a:pt x="92398" y="120164"/>
                </a:lnTo>
                <a:close/>
              </a:path>
            </a:pathLst>
          </a:custGeom>
          <a:solidFill>
            <a:schemeClr val="lt1"/>
          </a:solidFill>
          <a:ln>
            <a:noFill/>
          </a:ln>
        </p:spPr>
      </p:sp>
      <p:sp>
        <p:nvSpPr>
          <p:cNvPr id="487" name="Google Shape;487;p78"/>
          <p:cNvSpPr txBox="1"/>
          <p:nvPr/>
        </p:nvSpPr>
        <p:spPr>
          <a:xfrm>
            <a:off x="0" y="4889475"/>
            <a:ext cx="2735400" cy="261600"/>
          </a:xfrm>
          <a:prstGeom prst="rect">
            <a:avLst/>
          </a:prstGeom>
          <a:noFill/>
          <a:ln>
            <a:noFill/>
          </a:ln>
        </p:spPr>
        <p:txBody>
          <a:bodyPr anchorCtr="0" anchor="t" bIns="68575" lIns="68575" spcFirstLastPara="1" rIns="68575" wrap="square" tIns="68575">
            <a:spAutoFit/>
          </a:bodyPr>
          <a:lstStyle/>
          <a:p>
            <a:pPr indent="0" lvl="0" marL="0" marR="0" rtl="0" algn="r">
              <a:lnSpc>
                <a:spcPct val="100000"/>
              </a:lnSpc>
              <a:spcBef>
                <a:spcPts val="0"/>
              </a:spcBef>
              <a:spcAft>
                <a:spcPts val="0"/>
              </a:spcAft>
              <a:buClr>
                <a:srgbClr val="000000"/>
              </a:buClr>
              <a:buSzPts val="800"/>
              <a:buFont typeface="Arial"/>
              <a:buNone/>
            </a:pPr>
            <a:r>
              <a:rPr b="0" i="0" lang="en-GB" sz="800" u="none" cap="none" strike="noStrike">
                <a:solidFill>
                  <a:srgbClr val="000000"/>
                </a:solidFill>
                <a:latin typeface="Calibri"/>
                <a:ea typeface="Calibri"/>
                <a:cs typeface="Calibri"/>
                <a:sym typeface="Calibri"/>
              </a:rPr>
              <a:t>Source: World Economic Forum Global Risks Report 2020</a:t>
            </a:r>
            <a:endParaRPr b="0" i="0" sz="800" u="none" cap="none" strike="noStrike">
              <a:solidFill>
                <a:srgbClr val="000000"/>
              </a:solidFill>
              <a:latin typeface="Calibri"/>
              <a:ea typeface="Calibri"/>
              <a:cs typeface="Calibri"/>
              <a:sym typeface="Calibri"/>
            </a:endParaRPr>
          </a:p>
        </p:txBody>
      </p:sp>
      <p:sp>
        <p:nvSpPr>
          <p:cNvPr id="488" name="Google Shape;488;p78"/>
          <p:cNvSpPr txBox="1"/>
          <p:nvPr>
            <p:ph idx="4294967295" type="title"/>
          </p:nvPr>
        </p:nvSpPr>
        <p:spPr>
          <a:xfrm>
            <a:off x="4880925" y="55575"/>
            <a:ext cx="4263000" cy="530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800"/>
              <a:buFont typeface="Arial"/>
              <a:buNone/>
            </a:pPr>
            <a:r>
              <a:rPr lang="en-GB" sz="2700">
                <a:solidFill>
                  <a:schemeClr val="dk1"/>
                </a:solidFill>
              </a:rPr>
              <a:t>Consideration for your business </a:t>
            </a:r>
            <a:endParaRPr sz="4400">
              <a:solidFill>
                <a:schemeClr val="dk1"/>
              </a:solidFill>
            </a:endParaRPr>
          </a:p>
        </p:txBody>
      </p:sp>
      <p:pic>
        <p:nvPicPr>
          <p:cNvPr id="489" name="Google Shape;489;p78"/>
          <p:cNvPicPr preferRelativeResize="0"/>
          <p:nvPr/>
        </p:nvPicPr>
        <p:blipFill rotWithShape="1">
          <a:blip r:embed="rId4">
            <a:alphaModFix/>
          </a:blip>
          <a:srcRect b="0" l="0" r="0" t="0"/>
          <a:stretch/>
        </p:blipFill>
        <p:spPr>
          <a:xfrm>
            <a:off x="8369709" y="4506864"/>
            <a:ext cx="702311" cy="583706"/>
          </a:xfrm>
          <a:prstGeom prst="rect">
            <a:avLst/>
          </a:prstGeom>
          <a:noFill/>
          <a:ln>
            <a:noFill/>
          </a:ln>
        </p:spPr>
      </p:pic>
      <p:pic>
        <p:nvPicPr>
          <p:cNvPr id="490" name="Google Shape;490;p78"/>
          <p:cNvPicPr preferRelativeResize="0"/>
          <p:nvPr/>
        </p:nvPicPr>
        <p:blipFill>
          <a:blip r:embed="rId5">
            <a:alphaModFix/>
          </a:blip>
          <a:stretch>
            <a:fillRect/>
          </a:stretch>
        </p:blipFill>
        <p:spPr>
          <a:xfrm>
            <a:off x="8107725" y="4307475"/>
            <a:ext cx="1036275" cy="8360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4"/>
                                        </p:tgtEl>
                                      </p:cBhvr>
                                    </p:animEffect>
                                    <p:set>
                                      <p:cBhvr>
                                        <p:cTn dur="1" fill="hold">
                                          <p:stCondLst>
                                            <p:cond delay="1000"/>
                                          </p:stCondLst>
                                        </p:cTn>
                                        <p:tgtEl>
                                          <p:spTgt spid="4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5"/>
                                        </p:tgtEl>
                                      </p:cBhvr>
                                    </p:animEffect>
                                    <p:set>
                                      <p:cBhvr>
                                        <p:cTn dur="1" fill="hold">
                                          <p:stCondLst>
                                            <p:cond delay="1000"/>
                                          </p:stCondLst>
                                        </p:cTn>
                                        <p:tgtEl>
                                          <p:spTgt spid="4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86"/>
                                        </p:tgtEl>
                                      </p:cBhvr>
                                    </p:animEffect>
                                    <p:set>
                                      <p:cBhvr>
                                        <p:cTn dur="1" fill="hold">
                                          <p:stCondLst>
                                            <p:cond delay="1000"/>
                                          </p:stCondLst>
                                        </p:cTn>
                                        <p:tgtEl>
                                          <p:spTgt spid="4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79"/>
          <p:cNvSpPr txBox="1"/>
          <p:nvPr>
            <p:ph idx="2" type="ctrTitle"/>
          </p:nvPr>
        </p:nvSpPr>
        <p:spPr>
          <a:xfrm>
            <a:off x="341363" y="430406"/>
            <a:ext cx="8460000" cy="3993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Your role: get to know your carbon footprint - Scope 1, 2 and 3 </a:t>
            </a:r>
            <a:endParaRPr/>
          </a:p>
        </p:txBody>
      </p:sp>
      <p:pic>
        <p:nvPicPr>
          <p:cNvPr id="496" name="Google Shape;496;p79"/>
          <p:cNvPicPr preferRelativeResize="0"/>
          <p:nvPr/>
        </p:nvPicPr>
        <p:blipFill>
          <a:blip r:embed="rId3">
            <a:alphaModFix/>
          </a:blip>
          <a:stretch>
            <a:fillRect/>
          </a:stretch>
        </p:blipFill>
        <p:spPr>
          <a:xfrm>
            <a:off x="2045541" y="982875"/>
            <a:ext cx="4931000" cy="40851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0" name="Shape 500"/>
        <p:cNvGrpSpPr/>
        <p:nvPr/>
      </p:nvGrpSpPr>
      <p:grpSpPr>
        <a:xfrm>
          <a:off x="0" y="0"/>
          <a:ext cx="0" cy="0"/>
          <a:chOff x="0" y="0"/>
          <a:chExt cx="0" cy="0"/>
        </a:xfrm>
      </p:grpSpPr>
      <p:sp>
        <p:nvSpPr>
          <p:cNvPr id="501" name="Google Shape;501;p80"/>
          <p:cNvSpPr txBox="1"/>
          <p:nvPr/>
        </p:nvSpPr>
        <p:spPr>
          <a:xfrm>
            <a:off x="509981" y="596888"/>
            <a:ext cx="4360500" cy="785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000000"/>
                </a:solidFill>
              </a:rPr>
              <a:t>Scope 1 - Energy - Direct Emissions</a:t>
            </a:r>
            <a:endParaRPr b="1" i="0" sz="2100" u="none" cap="none" strike="noStrike">
              <a:solidFill>
                <a:srgbClr val="000000"/>
              </a:solidFill>
            </a:endParaRPr>
          </a:p>
        </p:txBody>
      </p:sp>
      <p:sp>
        <p:nvSpPr>
          <p:cNvPr id="502" name="Google Shape;502;p80"/>
          <p:cNvSpPr txBox="1"/>
          <p:nvPr/>
        </p:nvSpPr>
        <p:spPr>
          <a:xfrm>
            <a:off x="638288" y="1316381"/>
            <a:ext cx="5775300" cy="1185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rPr>
              <a:t>Direct </a:t>
            </a:r>
            <a:r>
              <a:rPr i="0" lang="en-GB" sz="1700" u="none" cap="none" strike="noStrike">
                <a:solidFill>
                  <a:srgbClr val="000000"/>
                </a:solidFill>
              </a:rPr>
              <a:t>emissions from companies owned assets or controlled sources. Include </a:t>
            </a:r>
            <a:r>
              <a:rPr i="0" lang="en-GB" sz="1700" u="none" cap="none" strike="noStrike">
                <a:solidFill>
                  <a:srgbClr val="000000"/>
                </a:solidFill>
                <a:highlight>
                  <a:srgbClr val="FFE599"/>
                </a:highlight>
              </a:rPr>
              <a:t>on-site Energy sources like </a:t>
            </a:r>
            <a:r>
              <a:rPr b="1" i="0" lang="en-GB" sz="1700" u="none" cap="none" strike="noStrike">
                <a:solidFill>
                  <a:srgbClr val="000000"/>
                </a:solidFill>
                <a:highlight>
                  <a:srgbClr val="FFE599"/>
                </a:highlight>
              </a:rPr>
              <a:t>Natural Gas, Fuel and Refrigerants</a:t>
            </a:r>
            <a:r>
              <a:rPr b="1" i="0" lang="en-GB" sz="1700" u="none" cap="none" strike="noStrike">
                <a:solidFill>
                  <a:srgbClr val="000000"/>
                </a:solidFill>
              </a:rPr>
              <a:t>, Combustion in Boilers and Furnaces</a:t>
            </a:r>
            <a:r>
              <a:rPr i="0" lang="en-GB" sz="1700" u="none" cap="none" strike="noStrike">
                <a:solidFill>
                  <a:srgbClr val="000000"/>
                </a:solidFill>
              </a:rPr>
              <a:t>. </a:t>
            </a:r>
            <a:endParaRPr i="0" sz="1700" u="none" cap="none" strike="noStrike">
              <a:solidFill>
                <a:srgbClr val="000000"/>
              </a:solidFill>
            </a:endParaRPr>
          </a:p>
        </p:txBody>
      </p:sp>
      <p:sp>
        <p:nvSpPr>
          <p:cNvPr id="503" name="Google Shape;503;p80"/>
          <p:cNvSpPr txBox="1"/>
          <p:nvPr/>
        </p:nvSpPr>
        <p:spPr>
          <a:xfrm>
            <a:off x="638288" y="2512388"/>
            <a:ext cx="4615500" cy="11853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rgbClr val="000000"/>
                </a:solidFill>
                <a:highlight>
                  <a:srgbClr val="FFE599"/>
                </a:highlight>
              </a:rPr>
              <a:t>Emissions from all company Fleet vehicles</a:t>
            </a:r>
            <a:r>
              <a:rPr i="0" lang="en-GB" sz="1700" u="none" cap="none" strike="noStrike">
                <a:solidFill>
                  <a:srgbClr val="000000"/>
                </a:solidFill>
              </a:rPr>
              <a:t> (</a:t>
            </a:r>
            <a:r>
              <a:rPr b="1" i="0" lang="en-GB" sz="1700" u="none" cap="none" strike="noStrike">
                <a:solidFill>
                  <a:srgbClr val="000000"/>
                </a:solidFill>
              </a:rPr>
              <a:t>vans, trucks, cars, helicopters)</a:t>
            </a:r>
            <a:r>
              <a:rPr i="0" lang="en-GB" sz="1700" u="none" cap="none" strike="noStrike">
                <a:solidFill>
                  <a:srgbClr val="000000"/>
                </a:solidFill>
              </a:rPr>
              <a:t> - </a:t>
            </a:r>
            <a:r>
              <a:rPr i="1" lang="en-GB" sz="1700" u="none" cap="none" strike="noStrike">
                <a:solidFill>
                  <a:srgbClr val="000000"/>
                </a:solidFill>
              </a:rPr>
              <a:t>increasingly reducing as alternative fuels enter market </a:t>
            </a:r>
            <a:endParaRPr i="1" sz="1700" u="none" cap="none" strike="noStrike">
              <a:solidFill>
                <a:srgbClr val="000000"/>
              </a:solidFill>
            </a:endParaRPr>
          </a:p>
        </p:txBody>
      </p:sp>
      <p:pic>
        <p:nvPicPr>
          <p:cNvPr id="504" name="Google Shape;504;p80"/>
          <p:cNvPicPr preferRelativeResize="0"/>
          <p:nvPr/>
        </p:nvPicPr>
        <p:blipFill rotWithShape="1">
          <a:blip r:embed="rId3">
            <a:alphaModFix/>
          </a:blip>
          <a:srcRect b="0" l="0" r="0" t="0"/>
          <a:stretch/>
        </p:blipFill>
        <p:spPr>
          <a:xfrm>
            <a:off x="9" y="4534145"/>
            <a:ext cx="702311" cy="583706"/>
          </a:xfrm>
          <a:prstGeom prst="rect">
            <a:avLst/>
          </a:prstGeom>
          <a:noFill/>
          <a:ln>
            <a:noFill/>
          </a:ln>
        </p:spPr>
      </p:pic>
      <p:pic>
        <p:nvPicPr>
          <p:cNvPr id="505" name="Google Shape;505;p80"/>
          <p:cNvPicPr preferRelativeResize="0"/>
          <p:nvPr/>
        </p:nvPicPr>
        <p:blipFill rotWithShape="1">
          <a:blip r:embed="rId4">
            <a:alphaModFix/>
          </a:blip>
          <a:srcRect b="0" l="0" r="0" t="0"/>
          <a:stretch/>
        </p:blipFill>
        <p:spPr>
          <a:xfrm>
            <a:off x="6558694" y="925350"/>
            <a:ext cx="2185256" cy="2607150"/>
          </a:xfrm>
          <a:prstGeom prst="rect">
            <a:avLst/>
          </a:prstGeom>
          <a:noFill/>
          <a:ln>
            <a:noFill/>
          </a:ln>
        </p:spPr>
      </p:pic>
      <p:pic>
        <p:nvPicPr>
          <p:cNvPr id="506" name="Google Shape;506;p80"/>
          <p:cNvPicPr preferRelativeResize="0"/>
          <p:nvPr/>
        </p:nvPicPr>
        <p:blipFill>
          <a:blip r:embed="rId5">
            <a:alphaModFix/>
          </a:blip>
          <a:stretch>
            <a:fillRect/>
          </a:stretch>
        </p:blipFill>
        <p:spPr>
          <a:xfrm>
            <a:off x="0" y="4461225"/>
            <a:ext cx="845700" cy="682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81"/>
          <p:cNvSpPr txBox="1"/>
          <p:nvPr/>
        </p:nvSpPr>
        <p:spPr>
          <a:xfrm>
            <a:off x="528131" y="159469"/>
            <a:ext cx="4815600" cy="7851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000000"/>
                </a:solidFill>
              </a:rPr>
              <a:t>Scope 2 - Electricity  - Indirect Emissions</a:t>
            </a:r>
            <a:endParaRPr b="1" i="0" sz="2100" u="none" cap="none" strike="noStrike">
              <a:solidFill>
                <a:srgbClr val="000000"/>
              </a:solidFill>
            </a:endParaRPr>
          </a:p>
        </p:txBody>
      </p:sp>
      <p:sp>
        <p:nvSpPr>
          <p:cNvPr id="512" name="Google Shape;512;p81"/>
          <p:cNvSpPr txBox="1"/>
          <p:nvPr/>
        </p:nvSpPr>
        <p:spPr>
          <a:xfrm>
            <a:off x="595125" y="1026338"/>
            <a:ext cx="5669700" cy="40635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rgbClr val="000000"/>
                </a:solidFill>
              </a:rPr>
              <a:t>Scope 2 Indirect GHG emissions arise from the </a:t>
            </a:r>
            <a:r>
              <a:rPr i="0" lang="en-GB" sz="1700" u="none" cap="none" strike="noStrike">
                <a:solidFill>
                  <a:srgbClr val="000000"/>
                </a:solidFill>
                <a:highlight>
                  <a:srgbClr val="FFE599"/>
                </a:highlight>
              </a:rPr>
              <a:t>purchase of Energy</a:t>
            </a:r>
            <a:r>
              <a:rPr i="0" lang="en-GB" sz="1700" u="none" cap="none" strike="noStrike">
                <a:solidFill>
                  <a:srgbClr val="000000"/>
                </a:solidFill>
              </a:rPr>
              <a:t>. Primarily in the form of </a:t>
            </a:r>
            <a:r>
              <a:rPr b="1" i="0" lang="en-GB" sz="1700" u="none" cap="none" strike="noStrike">
                <a:solidFill>
                  <a:srgbClr val="000000"/>
                </a:solidFill>
              </a:rPr>
              <a:t>Electricity &amp;, Cooling </a:t>
            </a:r>
            <a:endParaRPr b="1"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rgbClr val="000000"/>
                </a:solidFill>
              </a:rPr>
              <a:t>These are generated off-site and purchased by your company. </a:t>
            </a:r>
            <a:r>
              <a:rPr i="0" lang="en-GB" sz="1700" u="none" cap="none" strike="noStrike">
                <a:solidFill>
                  <a:srgbClr val="000000"/>
                </a:solidFill>
                <a:highlight>
                  <a:srgbClr val="E4E9B4"/>
                </a:highlight>
              </a:rPr>
              <a:t>They are indirect because they are produced by someone else, but </a:t>
            </a:r>
            <a:r>
              <a:rPr b="1" i="0" lang="en-GB" sz="1700" u="none" cap="none" strike="noStrike">
                <a:solidFill>
                  <a:srgbClr val="000000"/>
                </a:solidFill>
                <a:highlight>
                  <a:srgbClr val="E4E9B4"/>
                </a:highlight>
              </a:rPr>
              <a:t>you use them</a:t>
            </a:r>
            <a:r>
              <a:rPr i="0" lang="en-GB" sz="1700" u="none" cap="none" strike="noStrike">
                <a:solidFill>
                  <a:srgbClr val="000000"/>
                </a:solidFill>
                <a:highlight>
                  <a:srgbClr val="E4E9B4"/>
                </a:highlight>
              </a:rPr>
              <a:t>.</a:t>
            </a:r>
            <a:endParaRPr i="0" sz="1700" u="none" cap="none" strike="noStrike">
              <a:solidFill>
                <a:srgbClr val="000000"/>
              </a:solidFill>
              <a:highlight>
                <a:srgbClr val="E4E9B4"/>
              </a:highlight>
            </a:endParaRPr>
          </a:p>
          <a:p>
            <a:pPr indent="0" lvl="0" marL="0" marR="0" rtl="0" algn="l">
              <a:lnSpc>
                <a:spcPct val="100000"/>
              </a:lnSpc>
              <a:spcBef>
                <a:spcPts val="0"/>
              </a:spcBef>
              <a:spcAft>
                <a:spcPts val="0"/>
              </a:spcAft>
              <a:buClr>
                <a:srgbClr val="000000"/>
              </a:buClr>
              <a:buSzPts val="1700"/>
              <a:buFont typeface="Arial"/>
              <a:buNone/>
            </a:pPr>
            <a:r>
              <a:t/>
            </a:r>
            <a:endParaRPr sz="1700">
              <a:highlight>
                <a:srgbClr val="E4E9B4"/>
              </a:highlight>
            </a:endParaRPr>
          </a:p>
          <a:p>
            <a:pPr indent="0" lvl="0" marL="0" marR="0" rtl="0" algn="l">
              <a:lnSpc>
                <a:spcPct val="100000"/>
              </a:lnSpc>
              <a:spcBef>
                <a:spcPts val="0"/>
              </a:spcBef>
              <a:spcAft>
                <a:spcPts val="0"/>
              </a:spcAft>
              <a:buClr>
                <a:srgbClr val="000000"/>
              </a:buClr>
              <a:buSzPts val="1700"/>
              <a:buFont typeface="Arial"/>
              <a:buNone/>
            </a:pPr>
            <a:r>
              <a:rPr lang="en-GB" sz="1700">
                <a:highlight>
                  <a:srgbClr val="FFFFFF"/>
                </a:highlight>
              </a:rPr>
              <a:t>Methods: Market based vs </a:t>
            </a:r>
            <a:r>
              <a:rPr lang="en-GB" sz="1700" u="sng">
                <a:highlight>
                  <a:srgbClr val="FFFFFF"/>
                </a:highlight>
              </a:rPr>
              <a:t>location based </a:t>
            </a:r>
            <a:endParaRPr sz="1700" u="sng">
              <a:highlight>
                <a:srgbClr val="FFFFFF"/>
              </a:highlight>
            </a:endParaRPr>
          </a:p>
          <a:p>
            <a:pPr indent="0" lvl="0" marL="0" marR="0" rtl="0" algn="l">
              <a:lnSpc>
                <a:spcPct val="100000"/>
              </a:lnSpc>
              <a:spcBef>
                <a:spcPts val="0"/>
              </a:spcBef>
              <a:spcAft>
                <a:spcPts val="0"/>
              </a:spcAft>
              <a:buClr>
                <a:srgbClr val="000000"/>
              </a:buClr>
              <a:buSzPts val="1700"/>
              <a:buFont typeface="Arial"/>
              <a:buNone/>
            </a:pPr>
            <a:r>
              <a:t/>
            </a:r>
            <a:endParaRPr sz="1700">
              <a:highlight>
                <a:srgbClr val="E4E9B4"/>
              </a:highlight>
            </a:endParaRPr>
          </a:p>
          <a:p>
            <a:pPr indent="0" lvl="0" marL="0" marR="0" rtl="0" algn="l">
              <a:lnSpc>
                <a:spcPct val="100000"/>
              </a:lnSpc>
              <a:spcBef>
                <a:spcPts val="0"/>
              </a:spcBef>
              <a:spcAft>
                <a:spcPts val="0"/>
              </a:spcAft>
              <a:buClr>
                <a:srgbClr val="000000"/>
              </a:buClr>
              <a:buSzPts val="1700"/>
              <a:buFont typeface="Arial"/>
              <a:buNone/>
            </a:pPr>
            <a:r>
              <a:rPr lang="en-GB" sz="1700">
                <a:highlight>
                  <a:srgbClr val="FFFFFF"/>
                </a:highlight>
              </a:rPr>
              <a:t>Note: Scope 2 consultation is in process - expect stricter approach from 2027 onwards.</a:t>
            </a:r>
            <a:endParaRPr sz="1700">
              <a:highlight>
                <a:srgbClr val="FFFFFF"/>
              </a:highlight>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000000"/>
              </a:solidFill>
              <a:highlight>
                <a:srgbClr val="E4E9B4"/>
              </a:highlight>
            </a:endParaRPr>
          </a:p>
          <a:p>
            <a:pPr indent="0" lvl="0" marL="0" marR="0" rtl="0" algn="l">
              <a:lnSpc>
                <a:spcPct val="100000"/>
              </a:lnSpc>
              <a:spcBef>
                <a:spcPts val="0"/>
              </a:spcBef>
              <a:spcAft>
                <a:spcPts val="0"/>
              </a:spcAft>
              <a:buClr>
                <a:schemeClr val="dk1"/>
              </a:buClr>
              <a:buSzPts val="1700"/>
              <a:buFont typeface="Arial"/>
              <a:buNone/>
            </a:pPr>
            <a:r>
              <a:t/>
            </a:r>
            <a:endParaRPr i="0" sz="1700" u="none" cap="none" strike="noStrike">
              <a:solidFill>
                <a:srgbClr val="000000"/>
              </a:solidFill>
              <a:highlight>
                <a:srgbClr val="E4E9B4"/>
              </a:highlight>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rgbClr val="00855C"/>
              </a:solidFill>
            </a:endParaRPr>
          </a:p>
        </p:txBody>
      </p:sp>
      <p:pic>
        <p:nvPicPr>
          <p:cNvPr id="513" name="Google Shape;513;p81"/>
          <p:cNvPicPr preferRelativeResize="0"/>
          <p:nvPr/>
        </p:nvPicPr>
        <p:blipFill rotWithShape="1">
          <a:blip r:embed="rId3">
            <a:alphaModFix/>
          </a:blip>
          <a:srcRect b="0" l="0" r="0" t="0"/>
          <a:stretch/>
        </p:blipFill>
        <p:spPr>
          <a:xfrm>
            <a:off x="9" y="4530564"/>
            <a:ext cx="702311" cy="583706"/>
          </a:xfrm>
          <a:prstGeom prst="rect">
            <a:avLst/>
          </a:prstGeom>
          <a:noFill/>
          <a:ln>
            <a:noFill/>
          </a:ln>
        </p:spPr>
      </p:pic>
      <p:pic>
        <p:nvPicPr>
          <p:cNvPr id="514" name="Google Shape;514;p81"/>
          <p:cNvPicPr preferRelativeResize="0"/>
          <p:nvPr/>
        </p:nvPicPr>
        <p:blipFill rotWithShape="1">
          <a:blip r:embed="rId4">
            <a:alphaModFix/>
          </a:blip>
          <a:srcRect b="0" l="0" r="0" t="0"/>
          <a:stretch/>
        </p:blipFill>
        <p:spPr>
          <a:xfrm>
            <a:off x="6182081" y="1026339"/>
            <a:ext cx="2743069" cy="2709338"/>
          </a:xfrm>
          <a:prstGeom prst="rect">
            <a:avLst/>
          </a:prstGeom>
          <a:noFill/>
          <a:ln>
            <a:noFill/>
          </a:ln>
        </p:spPr>
      </p:pic>
      <p:pic>
        <p:nvPicPr>
          <p:cNvPr id="515" name="Google Shape;515;p81"/>
          <p:cNvPicPr preferRelativeResize="0"/>
          <p:nvPr/>
        </p:nvPicPr>
        <p:blipFill>
          <a:blip r:embed="rId5">
            <a:alphaModFix/>
          </a:blip>
          <a:stretch>
            <a:fillRect/>
          </a:stretch>
        </p:blipFill>
        <p:spPr>
          <a:xfrm>
            <a:off x="0" y="4461225"/>
            <a:ext cx="845700" cy="682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p82"/>
          <p:cNvSpPr txBox="1"/>
          <p:nvPr/>
        </p:nvSpPr>
        <p:spPr>
          <a:xfrm>
            <a:off x="388519" y="496463"/>
            <a:ext cx="6848400" cy="461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2100"/>
              <a:buFont typeface="Arial"/>
              <a:buNone/>
            </a:pPr>
            <a:r>
              <a:rPr b="1" i="0" lang="en-GB" sz="2100" u="none" cap="none" strike="noStrike">
                <a:solidFill>
                  <a:srgbClr val="000000"/>
                </a:solidFill>
              </a:rPr>
              <a:t>Scope 3 - Supply Chain - Upstream and Downstream</a:t>
            </a:r>
            <a:endParaRPr b="1" i="0" sz="2100" u="none" cap="none" strike="noStrike">
              <a:solidFill>
                <a:srgbClr val="000000"/>
              </a:solidFill>
            </a:endParaRPr>
          </a:p>
        </p:txBody>
      </p:sp>
      <p:sp>
        <p:nvSpPr>
          <p:cNvPr id="521" name="Google Shape;521;p82"/>
          <p:cNvSpPr txBox="1"/>
          <p:nvPr/>
        </p:nvSpPr>
        <p:spPr>
          <a:xfrm>
            <a:off x="388519" y="1419656"/>
            <a:ext cx="5513100" cy="3278700"/>
          </a:xfrm>
          <a:prstGeom prst="rect">
            <a:avLst/>
          </a:prstGeom>
          <a:noFill/>
          <a:ln>
            <a:noFill/>
          </a:ln>
        </p:spPr>
        <p:txBody>
          <a:bodyPr anchorCtr="0" anchor="t" bIns="68575" lIns="68575" spcFirstLastPara="1" rIns="68575" wrap="square" tIns="68575">
            <a:spAutoFit/>
          </a:bodyPr>
          <a:lstStyle/>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rgbClr val="000000"/>
                </a:solidFill>
              </a:rPr>
              <a:t>Scope 3 is all about </a:t>
            </a:r>
            <a:r>
              <a:rPr b="1" i="0" lang="en-GB" sz="1700" u="none" cap="none" strike="noStrike">
                <a:solidFill>
                  <a:srgbClr val="000000"/>
                </a:solidFill>
                <a:highlight>
                  <a:srgbClr val="FFE599"/>
                </a:highlight>
              </a:rPr>
              <a:t>how a product or service gets to you, and subsequently what is done with it thereafter.</a:t>
            </a:r>
            <a:endParaRPr b="1" i="0" sz="1700" u="none" cap="none" strike="noStrike">
              <a:solidFill>
                <a:srgbClr val="000000"/>
              </a:solidFill>
              <a:highlight>
                <a:srgbClr val="FFE599"/>
              </a:highlight>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rPr b="1" i="0" lang="en-GB" sz="1700" u="none" cap="none" strike="noStrike">
                <a:solidFill>
                  <a:srgbClr val="000000"/>
                </a:solidFill>
                <a:highlight>
                  <a:srgbClr val="E4E9B4"/>
                </a:highlight>
              </a:rPr>
              <a:t>These emissions are not under your direct control, hence why not easily actionable.</a:t>
            </a:r>
            <a:endParaRPr b="1" i="0" sz="1700" u="none" cap="none" strike="noStrike">
              <a:solidFill>
                <a:srgbClr val="000000"/>
              </a:solidFill>
              <a:highlight>
                <a:srgbClr val="E4E9B4"/>
              </a:highlight>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rPr i="0" lang="en-GB" sz="1700" u="none" cap="none" strike="noStrike">
                <a:solidFill>
                  <a:srgbClr val="000000"/>
                </a:solidFill>
              </a:rPr>
              <a:t>A way to reduce these emissions is to </a:t>
            </a:r>
            <a:r>
              <a:rPr b="1" i="0" lang="en-GB" sz="1700" u="none" cap="none" strike="noStrike">
                <a:solidFill>
                  <a:srgbClr val="000000"/>
                </a:solidFill>
              </a:rPr>
              <a:t>work with </a:t>
            </a:r>
            <a:r>
              <a:rPr i="0" lang="en-GB" sz="1700" u="none" cap="none" strike="noStrike">
                <a:solidFill>
                  <a:srgbClr val="000000"/>
                </a:solidFill>
              </a:rPr>
              <a:t>your Supply Chain to change </a:t>
            </a:r>
            <a:r>
              <a:rPr b="1" i="1" lang="en-GB" sz="1700" u="none" cap="none" strike="noStrike">
                <a:solidFill>
                  <a:srgbClr val="000000"/>
                </a:solidFill>
              </a:rPr>
              <a:t>how</a:t>
            </a:r>
            <a:r>
              <a:rPr i="0" lang="en-GB" sz="1700" u="none" cap="none" strike="noStrike">
                <a:solidFill>
                  <a:srgbClr val="000000"/>
                </a:solidFill>
              </a:rPr>
              <a:t> they manufacture</a:t>
            </a:r>
            <a:r>
              <a:rPr lang="en-GB" sz="1700"/>
              <a:t> </a:t>
            </a:r>
            <a:r>
              <a:rPr i="0" lang="en-GB" sz="1700" u="none" cap="none" strike="noStrike">
                <a:solidFill>
                  <a:srgbClr val="000000"/>
                </a:solidFill>
              </a:rPr>
              <a:t>or </a:t>
            </a:r>
            <a:r>
              <a:rPr b="1" i="0" lang="en-GB" sz="1700" u="sng" cap="none" strike="noStrike">
                <a:solidFill>
                  <a:srgbClr val="000000"/>
                </a:solidFill>
              </a:rPr>
              <a:t>find an alternative supplier</a:t>
            </a:r>
            <a:r>
              <a:rPr i="0" lang="en-GB" sz="1700" u="none" cap="none" strike="noStrike">
                <a:solidFill>
                  <a:srgbClr val="000000"/>
                </a:solidFill>
              </a:rPr>
              <a:t> who may make something differently </a:t>
            </a:r>
            <a:endParaRPr i="0" sz="1700" u="none" cap="none" strike="noStrike">
              <a:solidFill>
                <a:srgbClr val="000000"/>
              </a:solidFill>
            </a:endParaRPr>
          </a:p>
          <a:p>
            <a:pPr indent="0" lvl="0" marL="0" marR="0" rtl="0" algn="l">
              <a:lnSpc>
                <a:spcPct val="100000"/>
              </a:lnSpc>
              <a:spcBef>
                <a:spcPts val="0"/>
              </a:spcBef>
              <a:spcAft>
                <a:spcPts val="0"/>
              </a:spcAft>
              <a:buClr>
                <a:srgbClr val="000000"/>
              </a:buClr>
              <a:buSzPts val="1700"/>
              <a:buFont typeface="Arial"/>
              <a:buNone/>
            </a:pPr>
            <a:r>
              <a:t/>
            </a:r>
            <a:endParaRPr i="0" sz="1700" u="none" cap="none" strike="noStrike">
              <a:solidFill>
                <a:srgbClr val="000000"/>
              </a:solidFill>
              <a:highlight>
                <a:srgbClr val="FFFF00"/>
              </a:highlight>
            </a:endParaRPr>
          </a:p>
        </p:txBody>
      </p:sp>
      <p:pic>
        <p:nvPicPr>
          <p:cNvPr id="522" name="Google Shape;522;p82"/>
          <p:cNvPicPr preferRelativeResize="0"/>
          <p:nvPr/>
        </p:nvPicPr>
        <p:blipFill rotWithShape="1">
          <a:blip r:embed="rId3">
            <a:alphaModFix/>
          </a:blip>
          <a:srcRect b="0" l="0" r="0" t="0"/>
          <a:stretch/>
        </p:blipFill>
        <p:spPr>
          <a:xfrm>
            <a:off x="9" y="4524395"/>
            <a:ext cx="702311" cy="583706"/>
          </a:xfrm>
          <a:prstGeom prst="rect">
            <a:avLst/>
          </a:prstGeom>
          <a:noFill/>
          <a:ln>
            <a:noFill/>
          </a:ln>
        </p:spPr>
      </p:pic>
      <p:pic>
        <p:nvPicPr>
          <p:cNvPr id="523" name="Google Shape;523;p82"/>
          <p:cNvPicPr preferRelativeResize="0"/>
          <p:nvPr/>
        </p:nvPicPr>
        <p:blipFill rotWithShape="1">
          <a:blip r:embed="rId4">
            <a:alphaModFix/>
          </a:blip>
          <a:srcRect b="0" l="0" r="0" t="0"/>
          <a:stretch/>
        </p:blipFill>
        <p:spPr>
          <a:xfrm>
            <a:off x="6068119" y="992306"/>
            <a:ext cx="2627531" cy="2627531"/>
          </a:xfrm>
          <a:prstGeom prst="rect">
            <a:avLst/>
          </a:prstGeom>
          <a:noFill/>
          <a:ln>
            <a:noFill/>
          </a:ln>
        </p:spPr>
      </p:pic>
      <p:pic>
        <p:nvPicPr>
          <p:cNvPr id="524" name="Google Shape;524;p82"/>
          <p:cNvPicPr preferRelativeResize="0"/>
          <p:nvPr/>
        </p:nvPicPr>
        <p:blipFill>
          <a:blip r:embed="rId5">
            <a:alphaModFix/>
          </a:blip>
          <a:stretch>
            <a:fillRect/>
          </a:stretch>
        </p:blipFill>
        <p:spPr>
          <a:xfrm>
            <a:off x="0" y="4461225"/>
            <a:ext cx="845700" cy="6822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CS 2025 slide deck">
  <a:themeElements>
    <a:clrScheme name="Office Theme">
      <a:dk1>
        <a:srgbClr val="000000"/>
      </a:dk1>
      <a:lt1>
        <a:srgbClr val="FFFFFF"/>
      </a:lt1>
      <a:dk2>
        <a:srgbClr val="A7A7A7"/>
      </a:dk2>
      <a:lt2>
        <a:srgbClr val="535353"/>
      </a:lt2>
      <a:accent1>
        <a:srgbClr val="A6B808"/>
      </a:accent1>
      <a:accent2>
        <a:srgbClr val="699AFF"/>
      </a:accent2>
      <a:accent3>
        <a:srgbClr val="FFC300"/>
      </a:accent3>
      <a:accent4>
        <a:srgbClr val="930047"/>
      </a:accent4>
      <a:accent5>
        <a:srgbClr val="D2DB83"/>
      </a:accent5>
      <a:accent6>
        <a:srgbClr val="B4CCFF"/>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